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8" autoAdjust="0"/>
    <p:restoredTop sz="94660"/>
  </p:normalViewPr>
  <p:slideViewPr>
    <p:cSldViewPr snapToGrid="0">
      <p:cViewPr varScale="1">
        <p:scale>
          <a:sx n="54" d="100"/>
          <a:sy n="54" d="100"/>
        </p:scale>
        <p:origin x="20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1:07.872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701 3498 576 0,'0'0'51'0,"0"0"-41"0,0 0-10 0,0 0 0 16,0 0 142-16,0 0 26 0,0 0 6 0,0 0 1 16,0 0-95-16,0 0-20 0,0 0-3 0,0 0-1 15,0 0-9-15,0 0-3 0,0 0 0 0,0 0 0 16,0 0-28-16,0 0-7 0,0 0-1 0,0 0 0 16,0 0 2-16,0 0 0 0,0 0 0 0,24 7 0 15,-24-7-10-15,16 7 0 0,0-7 0 0,8 0 8 16,-7 7-8-16,-1 1 0 0,8-8 0 0,-8 0 0 15,8 7 0-15,0-7 0 0,0 7 0 0,0-7 0 0,0 7 0 16,1-7 0-16,7 7-9 0,-8 0 9 0,8-7 0 16,0 0 0-16,0 8 11 0,-8-8-11 0,9 0 8 15,-1 0-8-15,0 0 0 0,8 0 0 0,-8 7 0 0,9-7 0 16,-9 0 0-16,8 0 0 0,0 0 0 0,-8 0 0 16,-8 0-12-16,-8 0 3 0,9 0 9 0,-1-7-12 15,0-1 12-15,0 1-12 0,0 0 12 0,-8 0 0 16,0 0 0-16,0 0-8 0,-16 7 8 0,0 0 0 15,8-8 8-15,-8 8-8 0,0 0 17 0,0 0-1 16,0 0 0-16,0 0 0 0,0 0 0 0,0 0-1 16,-8-7 0-16,0-7 0 0,-8 7 4 0,0 0 1 15,0 0 0-15,0 7 0 0,0-8-20 0,16 8 0 16,-8-14 0-16,-8 14 0 0,-8-7 0 0,8 0-19 0,-9 0 4 16,1-1 1-16,0 8 14 0,-8-7 0 0,8 0 0 15,0 0 0-15,-16 7 0 0,7 0 0 0,1 0 0 0,0 0 0 16,-8 0 0-16,0 0 0 0,-1 0 8 0,1 7-8 15,0 0 8-15,0 8-8 0,-8-8 9 0,15 0-9 16,-7 0 17-16,0-7-2 0,0 7-1 0,0 0 0 16,-1 1-14-16,9-1-13 0,0-7 2 0,0 7 1 15,-8-7 10-15,8 7 0 0,-1-7 0 0,9 0-8 16,-8 7 8-16,8-7 0 0,0 0 0 0,8 7 0 16,-8-7 0-16,-1 7 0 0,25-7 0 0,0 0 0 15,0 0 0-15,-16 8 14 0,0-1-3 0,16-7-1 16,-16 0-10-16,16 0 8 0,0 0-8 0,0 0 8 15,0 0-8-15,0 0 0 0,0 0 0 0,0 0 0 16,16 14 0-16,8-14-11 0,1 7 3 0,-1-7 0 16,8-7 8-16,8 7 8 0,-8 0-8 0,8 0 11 0,1 0-11 15,7 0-11-15,-8-7 3 0,8 7 0 0,1-7 8 0,-1 7 0 16,0-7 8-16,0 7-8 0,1-8 0 0,7 1 0 16,0 0 0-16,8 0 0 0,-7 7 0 0,7-7 0 15,0 7 0-15,-7-7 0 0,-9 7 0 0,8-7 0 16,1 7 0-16,-1-8 0 0,8 8 0 0,-8 0 0 15,-15-7 0-15,7 0 0 0,0 0 0 0,-16 0 0 16,1 0 0-16,-1-1 0 0,-16 1 10 0,8 0-2 16,-8 0-8-16,-16 7 12 0,0 0 3 0,0 0 0 15,0 0 0-15,0 0 0 0,0 0 0 0,0 0 0 16,0 0 0-16,0 0 0 0,-16-7-15 0,0-7 0 0,-8 14 0 16,8-8 0-16,0 8-14 0,-9 0 1 0,-7-7 0 15,8 7 0-15,0 0 3 0,8 0 1 0,-8 0 0 16,0 0 0-16,0 7 9 0,-1-7 0 0,-7 0 0 0,8 0-8 15,0 0 8-15,8 8 0 0,0-1 0 0,0 0 0 16,-8 0 0-16,-1-7 0 0,9 7 0 0,-8 0 0 16,16-7 0-16,-16 7 0 0,0 1 0 0,8-1 0 31,0-7-32-31,8 7-10 0,-8 0-2 0</inkml:trace>
  <inkml:trace contextRef="#ctx0" brushRef="#br0" timeOffset="843.5074">2406 2718 1681 0,'0'0'74'0,"0"0"16"0,0 0-72 0,0 0-18 0,0 0 0 0,0 0 0 16,24 7 36-16,0-7 3 0,8 0 1 0,0 0 0 16,9-7-32-16,-1 7-8 0,0-7 0 0,8 0 0 15,0 0 0-15,9-8-13 0,-9 1 3 0,8 7 1 16,9-8-37-16,-9 1-7 0,0 0-2 0,1 0 0 16,-9-1 15-16,0-6 4 0,0-8 0 0,9 15 0 0,-9-8 36 15,-8-6 0-15,0-1 0 0,8 0 12 0,-7 1 30 0,7-8 6 16,-8 0 2-16,8 1 0 0,-7-1-2 0,-1 0 0 15,-8-7 0-15,0 0 0 0,8 0-22 0,-16 0-5 16,9 0-1-16,-9 0 0 0,-8 0-10 0,0 1-2 16,-8-1-8-16,0 0 12 0,0 0-4 0,-16 7 0 15,8-7-8-15,-8 7 12 0,0 8-12 0,-8-1 9 16,0 0-9-16,0 1 8 0,-8 6-8 0,-1 8 0 16,-7-8-12-16,8 8 12 0,-8 7-16 0,8-7 4 15,-8-1 0-15,8 8 1 0,-1 7 11 0,9 7-10 0,-16 1 10 16,8 6-10-16,0-7 10 0,-8 7 0 0,8 15 0 0,0-8 0 15,-1 1 15-15,1-1-2 0,0 8 0 0,0 7 0 16,8 0 8-16,-8 6 2 0,0 9 0 0,8 6 0 16,-9 0 13-16,9 7 2 0,-8 8 1 0,0 0 0 15,8-1-6-15,8 8-1 0,0 0 0 0,0 6 0 16,8 8-17-16,8-7-4 0,8 7-1 0,0 0 0 16,8-7-10-16,8 7 0 0,1-14 9 0,7-7-9 15,-8-8 0-15,16 0 9 0,-8-6-9 0,9-1 0 16,-1-7 8-16,8-7-8 0,9 0 0 0,-1-7 0 15,8-8 0-15,1-6-9 0,7-1-1 0,0-7 0 16,9-14-102-16,7-7-20 16,-7 0-4-16</inkml:trace>
  <inkml:trace contextRef="#ctx0" brushRef="#br0" timeOffset="1499.6081">6724 1502 864 0,'0'0'76'0,"0"0"-60"15,8-22-16-15,-8 22 0 0,0 0 159 16,-8-14 29-16,8-8 5 0,-8 8 2 0,8 14-106 0,-8-14-21 16,0-1-4-16,-8 8 0 0,-8-7-46 0,8 7-9 15,-9-8-1-15,1 15-8 0,-8-7 0 0,8 7 0 16,-8-7-12-16,0 21 3 0,0-6-8 0,-9 6-2 15,1 0 0-15,0 8 0 0,0-1 19 0,0 8 0 16,-9-1 0-16,9 1 0 0,0 7-13 0,-8 0 1 16,15-1 0-16,-7 8 0 0,8 7 40 0,0 0 9 15,0 1 2-15,0-1 0 0,7 7-1 0,-7 0 0 16,8 0 0-16,8-7 0 0,-8 8-8 0,0 6-2 16,8-7 0-16,0 8 0 0,8 6-16 0,0 1-3 15,8-8-1-15,8 1 0 0,0-1-8 0,16-7 10 16,0 1-10-16,0-1 10 0,8-7-10 0,8 0 0 15,1-14 9-15,7 0-9 0,8-1 0 0,0-6 8 0,17-8-8 16,-1-6 0-16,17 6-9 0,-9-14-7 0,1-7 0 16,7 8-1-1,0-8-47-15,1-8-8 0,-1-6-3 0,-7 0-765 0</inkml:trace>
  <inkml:trace contextRef="#ctx0" brushRef="#br0" timeOffset="1905.7572">7874 886 1785 0,'0'0'79'0,"0"0"17"0,0 0-77 0,0 0-19 15,16 7 0-15,8 0 0 0,0 8 24 0,8-15 2 16,9 7 0-16,7 0 0 0,0 0-14 0,8-7-2 0,1 0-1 0,7 0 0 15,8-7 3-15,1 0 0 0,7 0 0 0,1 0 0 16,15-1-12-16,1 8 0 0,-1 0 0 0,1-7 0 16,7 0 0-16,-7 0 8 0,-1 0-8 0,1 0 8 15,-9 7-8-15,9-15 0 0,-1-6 0 16,9 7-11-16,-9-1-9 0,17-6-1 0,-17-8-1 0,1 1 0 31,-9 6-26-31,1-7-4 0,-17-6-2 0,0 6-726 0</inkml:trace>
  <inkml:trace contextRef="#ctx0" brushRef="#br0" timeOffset="2265.0549">9265-472 1324 0,'0'0'59'0,"0"0"12"0,0 0-57 0,0 0-14 15,0 0 0-15,0 0 0 0,8 29 79 0,8-1 13 16,-8-6 2-16,8 6 1 0,-8 1-41 0,8 14-8 16,-7 0-2-16,7 7 0 0,-8 21-28 0,0 15-7 15,0 7-1-15,-8 21 0 0,8 22-8 0,-16 7 8 16,0 7-8-16,-8 14 8 0,0 8-8 0,-1 6 0 15,1 8 0-15,0 0 0 0,-8-7 0 0,16-8 12 16,-8-7-12-16,0 8 12 0,-8-1-2 0,0-6 0 0,0-22 0 16,-1 0 0-1,9-15-40-15,-8-13-8 0,0-1-2 0,0-7 0 16,8-14-99-16,8 0-20 0,-8-14-4 0,8-15-1 0</inkml:trace>
  <inkml:trace contextRef="#ctx0" brushRef="#br0" timeOffset="2686.8671">11557 1250 1555 0,'0'0'68'0,"0"0"16"0,0 0-68 0,0 15-16 16,0-1 0-16,-8 7 0 0,8 1 92 0,-8 6 16 15,0 15 2-15,8 14 1 0,0 8-83 0,-16 6-16 16,-8 8-3-16,16 6-1 0,0 8 4 0,-1 0 0 16,1 0 0-16,8 0 0 15,0 0-44-15,0 0-8 0,0 0-1 0,0-7-1 16,0-15 12-16,17 0 2 0,7 1 1 0,8-8 0 0,0-14 27 0,0 0 0 15,0-7 0-15,9-14 8 0,-1-1 10 0,0-13 2 16,8-1 1-16,-8-14 0 0,9 0 34 0,-1-7 6 16,0-15 2-16,0 1 0 0,9-1 0 0,-1-13 0 0,0-8 0 15,1-7 0-15,7 0-14 0,-8-15-2 0,0 8-1 0,-7-14 0 16,7-8-37-16,-16 1-9 0,0 6 0 0,1-6 0 16,-9 6 0-16,0-7-11 0,-16 8 3 0,0 0 0 31,-16-8-28-31,0 7-4 0,8 8-2 0,-16 0 0 15,0 0-157-15,0-1-31 0,-32-63-6 0,8 42-2 0</inkml:trace>
  <inkml:trace contextRef="#ctx0" brushRef="#br0" timeOffset="-1727.8538">66 286 748 0,'0'0'67'0,"0"-22"-54"0,-16 1-13 0,8 0 0 16,8-1 101-16,-8 1 18 0,0-1 3 0,-1 1 1 15,9 6-47-15,-8-6-10 0,8 7-2 0,-8-1 0 16,8 15-22-16,-8-14-5 0,8-7-1 0,0 14 0 16,0 7-17-16,0 0-4 0,0-15-1 0,0 15 0 15,0 0-14-15,0 0 0 0,8-14 8 0,-8 14-8 16,0 0 14-16,16 14 0 0,-7 1 0 0,7 6 0 16,-8 0-3-16,8 15-1 0,-8-7 0 0,8 14 0 15,-16 21-2-15,8 0-8 0,0 1 12 0,-8 6-4 16,0 1 6-16,0 13 1 0,0 1 0 0,0 7 0 15,0 7 1-15,0 15 0 0,0 6 0 0,0 8 0 16,8 0-8-16,0 14 0 0,0-8-8 0,8-6 12 16,0 7-12-16,8-7 9 0,-8-1-9 0,1 1 8 15,-9-7-8-15,0-8 0 0,16 0 0 0,-16 1 0 0,0-15 0 16,0 0-12-16,-8 0 2 0,0-14 1 0,-16-7 9 16,8-8-12-16,0-7 12 0,0-6-12 0,0-1 12 15,0-7-8-15,0-7 8 0,-1-8-8 0,9 1 8 16,-8-7 8-16,8-8-8 0,0-6 11 0,0-15 2 15,0 0 1-15,0 14 0 0,0-14 0 0,0 0 1 0,8 14 0 16,9-7 0-16,-17-7 0 0,16-7 16 0,0 0 3 16,8-7 1-16,-8 7 0 0,8-8-26 0,-8 1-9 15,8 0 0-15,0-8 9 0,1 1-9 0,-1-1 0 16,0 1 0-16,-8 7 0 0,8-8 0 0,0 8 0 16,-8-8 0-16,8 8 0 0,-8 7 0 0,0 7 0 15,1-7 0-15,-1 0 0 0,0-1 0 0,8 1 8 16,-8 7-8-16,-16 0 0 0,16 0 16 0,8 0-1 0,-8 0-1 15,8 0 0-15,-8 0 4 0,9 7 1 0,-9-7 0 16,8 8 0-16,-8-8 3 0,8 7 1 0,0 0 0 16,0-7 0-16,0 7-11 0,0 7-3 0,9-14 0 0,-1 8 0 15,8-1-9-15,0 0-11 0,8-7 3 0,17 7 0 32,-1 0-52-32,17-7-9 0,7 7-3 0,8-14-870 0</inkml:trace>
  <inkml:trace contextRef="#ctx0" brushRef="#br0" timeOffset="3592.8631">14114 1180 921 0,'-32'-15'40'0,"32"15"10"0,0 0-40 0,0 0-10 0,16-14 0 0,-16 14 0 15,0 0 142-15,0 0 26 0,16-7 6 0,-16 7 1 16,0 0-60-16,0 0-12 0,0 0-3 0,0 0 0 16,0 0-36-16,0 0-7 0,0 0-1 0,24 0-1 15,8 7-40-15,-7 14-15 0,-17 15 11 0,8 0-11 16,8 14 0-16,-8 7 0 0,-16 15 0 0,8 13 0 15,0 1 0-15,-8 0 0 0,0 7 0 0,0-7 0 16,-16 7 0-16,16-7 0 0,8-1 0 0,-16-6 0 16,0 0 0-16,0-8 0 0,8-7 0 0,0 1 0 15,0-8 8-15,0-7 1 0,-8-14 1 0,16 0 0 16,0-1 7-16,0-13 2 0,-16-8 0 0,8-14 0 16,0 22-9-16,0-22-2 0,0 0 0 0,0 0 0 15,0 0 12-15,16-15 3 0,16-13 0 0,-16-1 0 16,0-7 3-16,8 1 1 0,9-16 0 0,-1-6 0 15,0 0-17-15,-8-7-10 0,16-1 12 0,0 1-12 0,17 7 14 16,-9 0-4-16,-16-1-1 0,16 1 0 0,17 7-9 16,-17 0 0-16,0 0 0 0,-8 7 0 0,1 7 0 0,-1 1 8 15,0 20 0-15,-16 1 0 0,-8 0-8 0,8 7 0 16,17 14-10-16,-9 7 10 0,-8 0-16 0,0 15 2 16,8 7 1-16,0 0 0 0,0 6-10 0,1-6-1 15,-9 7-1-15,8-7 0 16,16 7-4-16,-16-8-1 0,-8 8 0 0,9-7 0 0,-1-7 19 0,8-1 11 15,-16-6-12-15,16 6 12 0,-16 1 0 0,17-8 0 16,7 1 0-16,0-8 0 0,0 0 0 0,9-6 8 16,7-8-8-16,-8-8 9 0,1 1-9 0,-1 0 0 0,-8-7 0 0,16-8-11 15,1-6 11-15,-9-1 0 0,-8-7 0 0,9-6 8 16,-1-9-8-16,-16 9 9 16,0-8-9-16,-8-8 10 0,1 1-10 0,-9-7 8 0,0-1-8 15,-8-6 8-15,-8-1-8 0,0 1 0 0,0-1 0 0,-8 1 0 16,-8 7 8-16,8-8-8 0,-8 15 8 0,8 0-8 15,-16 7 0-15,8 7 0 0,-8 0 0 0,8 14 0 16,0 8 0-16,-8-1 0 0,-17 1 0 0,9 14 8 16,0 7-8-16,-8 14 10 0,-8 0-10 0,-8 15 10 15,-1 0-10-15,1 6 10 0,8 8-10 0,0 14 10 16,-17 15 5-16,9-1 1 0,8 8 0 0,8-7 0 16,-8 13 6-16,15-6 2 0,9 0 0 0,16 6 0 15,-8 1-12-15,16-7-1 0,0 7-1 0,25-8 0 16,15 8-10-16,-8 0 0 0,-8 0 0 0,8-8 0 15,33 1 0-15,-9-7 0 0,8-8 0 0,1-7 0 16,7 0-112-16,1-7-22 16,-1-7-4-16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27:13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1669 749 1728 0,'0'0'153'0,"-3"-6"-122"0,3-1-31 0,0 7 0 16,0 0 0-16,0-6-21 0,0-2 3 0,-9 3 1 15,9 5 86-15,-6 0 18 0,0-5 3 0,-3 2 1 16,-3 6-37-16,3 2-7 0,-6 0-2 0,0-2 0 16,-5 2-21-16,2 1-4 0,0 1 0 0,3-1-1 15,-6 7 1-15,0-8 1 0,0 3 0 0,7-2 0 0,-4 1 7 16,3-7 0-16,3 6 1 0,-3-4 0 16,6 4-9-16,3-1-3 0,-9 3 0 0,9-3 0 0,-3-5-17 15,0 8 0-15,3-3 0 0,1 3 0 0,-1-2 10 0,0 2-10 16,6 2 8-16,0-7-8 0,0-3 0 0,6 10 0 15,3-2 8-15,2 0-8 0,4 3 0 0,6-3-17 16,0-3 4-16,-3 3 1 0,3 0 12 0,2 3 0 16,1-3 0-16,0-3 0 0,-3 8 0 0,0-5 16 15,3 3-3-15,2-4-1 0,-5 7-20 0,-3-9-5 16,3 3-1-16,0 0 0 0,-6-3 14 0,0 0 16 16,5 1-3-16,-11 2-1 0,3-3-12 0,-3 3-18 15,-3-3 4-15,0-2 1 0,-6 7 21 0,-6-2 4 16,0 0 0-16,0 3 1 0,-3 2 25 0,-3 0 5 15,-9 3 1-15,-2 0 0 0,-4 5-3 0,0-2 0 16,0-6 0-16,4 3 0 0,-4 0-14 0,-3-3-3 0,3 0-1 16,-3 0 0-16,1-5-11 0,-1 6-1 0,0-9-1 0,3 3 0 15,-2-3 1-15,2-2 0 0,3-1 0 0,3 1 0 32,0-6-48-32,3 3-10 0,7-5-1 0,2 5-1 15,-3-5-179-15,12-8-36 0</inkml:trace>
  <inkml:trace contextRef="#ctx0" brushRef="#br0" timeOffset="358.8428">2121 815 1612 0,'-15'-8'72'0,"15"8"14"0,-6 0-69 0,0-5-17 16,3 5 0-16,3 0 0 0,0 0 156 0,0 0 27 15,0 0 5-15,3-8 2 0,3 2-105 0,0 1-21 16,3 3-4-16,3 2 0 0,-3-6-30 0,6 6-6 15,0 0 0-15,6 0-1 0,-1 0-23 0,4 0 9 16,3 6-9-16,0-6 0 0,3 0 20 0,-1 2-4 16,-5-2 0-16,3 0 0 0,0 0 0 0,0-2 0 15,2 2 0-15,-2-6 0 0,3-2-16 0,3-2-14 0,-4 2 2 0,-2 2 1 32,0-7-56-32,0 5-11 0,0-5-2 0</inkml:trace>
  <inkml:trace contextRef="#ctx0" brushRef="#br0" timeOffset="624.7142">2597 331 1785 0,'0'0'159'0,"-6"-6"-127"0,1 1-32 0,5 5 0 0,0 0 145 0,0 0 23 15,0 0 5-15,0 0 1 0,2 11-128 0,1-3-26 16,3 5-4-16,-3 0-2 0,-3 0 44 0,-3 11 9 15,3 3 1-15,-9 4 1 0,4 4 3 0,-4 4 0 16,-3 6 0-16,0 0 0 0,0 0-40 0,0 3-7 16,3-3-1-16,-6 16-1 0,0 2-1 0,3-4 0 15,6-7 0-15,-3 1 0 0,1-2-22 0,2-9 0 16,-6 0 0-16,6-2 8 16,0-6-36-16,0-2-6 0,6-5-2 0,-6-4 0 15,6-7-162-15,0-2-33 0,6-4-6 0</inkml:trace>
  <inkml:trace contextRef="#ctx0" brushRef="#br0" timeOffset="952.6766">2833 1114 2592 0,'0'0'230'0,"0"0"-184"0,0 0-37 0,0 0-9 15,11 0 0-15,4 0 0 0,3-5 0 0,3-1 0 16,3-2-11-16,-3-5 11 0,8 0-8 0,-2 0 8 15,6-6 0-15,-3 6 0 0,0-8 9 0,2 8-9 16,-8-6 0-16,3 6 0 0,-9-6 0 0,3-2 0 16,-7 8 0-16,1-6 0 0,-3 1 0 0,-3-1 0 15,-3 3 0-15,0 3 0 0,-6 0 0 0,0 0 0 16,-3 0 12-16,-3-1-12 0,-6 9 12 0,0 0-12 16,-3 5 37-16,-2 0 1 0,-4 5 0 0,-6 0 0 15,-3 9 14-15,0 1 4 0,4 4 0 0,-1-6 0 0,3 6-24 16,3 2-4-16,0 3 0 0,4-3-1 0,-4 5-2 0,6-2 0 15,6 3 0-15,-3 2 0 0,3 0-14 0,3 0-3 16,6 3-8-16,0-6 12 0,3-2-12 16,3 2 0-16,3-4-9 0,6-4 9 15,0 1-84-15,3 2-12 0,2-8-1 0,10-5-775 16,0-3-156-16</inkml:trace>
  <inkml:trace contextRef="#ctx0" brushRef="#br0" timeOffset="1374.2155">3711 788 2790 0,'-3'0'61'0,"-3"0"13"0,0 0 2 0,0 8 3 0,3 3-63 0,-3 2-16 0,-6 0 0 0,3 1 0 15,0 4 47-15,-3 3 6 0,0 1 2 0,3 1 0 16,-3 4-4-16,1-1-1 0,2 1 0 0,0-1 0 16,0 6-24-16,3 0-5 0,0-3-1 0,0 0 0 15,-6 0-9-15,3 3-3 0,3-8 0 0,0 2 0 16,3 0-8-16,0-4 10 0,0-4-10 0,0 1 10 15,3-3-10-15,-3-3 0 0,3-3 9 0,0-2-9 16,0-8 10-16,0 0-2 0,0 0-8 0,0 0 12 16,0 0 0-16,0-8-1 0,6 3 0 0,-3-8 0 15,0-8-11-15,6 2 8 0,-3-7-8 0,9-11 8 16,-3-3-8-16,3-5 0 0,3-3 0 0,5-5 0 16,4-5-20-16,3 5 3 0,0-5 1 0,0 5 0 15,2 3-4-15,1 2 0 0,0 6 0 0,-1 13 0 0,-2 2 10 16,-6 9 2-16,3 13 0 0,0-1 0 0,-4 17 8 15,1-3-10-15,0 10 10 0,-3 9-10 0,-3-1 10 16,-3 1 0-16,-6-3 0 0,0 2 0 0,-7 0 14 16,-2 1-2-16,-5-6 0 0,-1 3 0 0,-6-3 6 0,-3-2 1 15,-6-1 0-15,-3-5 0 0,-3 1-19 0,1-1 0 16,-7 0 0-16,0-5 0 16,-3 0-56-16,1 2-4 0,-7-4-2 0,3-4 0 15,1 4-151-15,-1-4-31 0</inkml:trace>
  <inkml:trace contextRef="#ctx0" brushRef="#br0" timeOffset="2376.4916">4714 696 1904 0,'0'0'84'0,"0"-5"18"0,0-3-82 0,0-3-20 0,0 3 0 0,6 3 0 16,0 0 48-16,0-3 6 0,6 0 1 0,2-6 0 15,1 9-15-15,6-3-2 0,6-2-1 0,-3 7 0 16,0-2-21-16,5-1-5 0,1 6-1 0,0 6 0 16,3-6-2-16,-7 5 0 0,1 3 0 0,-3 0 0 15,-3 2 9-15,-3 4 2 0,-6-1 0 0,2 0 0 16,-2 6 13-16,-3-6 4 0,-3 0 0 0,-3 0 0 15,0 1-7-15,0-1-1 0,-6 0 0 0,-3-5 0 0,3 3 4 0,-6 2 1 16,-3 0 0-16,1-5 0 0,-4 0-20 0,0 2-4 16,0-7-1-16,0 2 0 0,0 1-8 0,3 2 0 0,3-8 0 15,0 5 0-15,3-5 0 0,6 0-11 16,0 0 3-16,0 0 0 0,0 0 8 0,0 0 0 0,0 0 0 16,6 0-8-1,3 0-18-15,-3 5-3 0,3 3-1 0,0-3 0 0,0-2 30 0,3 2 0 0,-3 9-8 0,0-9 8 16,0 8 0-16,0-5 0 0,-3 5 0 0,-3 1 0 15,3-4 26-15,-4 3 5 0,1 1 1 0,-3-1 0 16,0 0 0-16,0 0 0 0,-3 0 0 0,1-5 0 16,-1 3 6-16,-3 2 2 0,-3-5 0 0,-3 0 0 15,-3 3-13-15,0-3-3 0,-3 0 0 0,-9 2 0 16,-2-2 5-16,-4 0 1 0,0 3 0 0,0 2 0 16,-2-8-45-16,2 8-9 0,0-5-1 0,0-2-1 15,1 2-164-15,-1-3-33 0</inkml:trace>
  <inkml:trace contextRef="#ctx0" brushRef="#br0" timeOffset="2626.3687">5589 1135 3070 0,'0'0'68'0,"0"0"13"0,0 0 3 0,6 0 3 0,0 0-70 0,-6 0-17 0,3-8 0 0,-3 8 0 16,6-5 0-16,-6 5 0 0,0 0 0 0,0 0-909 15,0 0-181-15</inkml:trace>
  <inkml:trace contextRef="#ctx0" brushRef="#br0" timeOffset="10559.6381">7655 651 1602 0,'0'-19'71'0,"0"19"14"0,0 0-68 0,6-5-17 0,-3-3 0 0,0 0 0 15,-1 3 63-15,1-3 9 16,-3 3 1-16,-3-3 1 0,1-5-15 0,-1 7-3 0,-3 1-1 0,-3-3 0 15,-6 8-31-15,-3 0-5 0,-3 8-2 0,3 3 0 16,-6-4 2-16,1 1 0 0,-1 6 0 0,0-1 0 16,0 5 13-16,-9 1 4 0,7 7 0 0,-4-7 0 15,6 2 6-15,0 0 2 0,-3 3 0 0,7-5 0 16,2 2-16-16,3 5-2 0,0-5-1 0,3 3 0 16,3 3-4-16,3-1-1 0,0 1 0 0,0-4 0 15,6 4-3-15,0-1-1 0,0 1 0 0,6-1 0 16,0-5-4-16,3 3-2 0,3-3 0 0,3 3 0 0,0-11-10 15,3 3 0-15,-3-5 0 0,5-3 8 16,1-3-27-16,3-2-5 0,3-6-2 0,3-2 0 16,-1-3-206-16,4-5-42 0,33-27-8 0,-10 8-2 0</inkml:trace>
  <inkml:trace contextRef="#ctx0" brushRef="#br0" timeOffset="10902.946">8021 828 2149 0,'0'0'95'0,"-12"0"20"0,0 5-92 0,3-5-23 16,3 3 0-16,-3 2 0 0,0-5 55 0,-3 6 6 16,6 2 2-16,-3-3 0 0,0 8-23 0,1 0-4 0,-1 1 0 15,-3 4-1-15,3-5-22 0,0 9-4 16,0-4-1-16,0 8 0 0,0-4 7 0,3 1 1 16,3-1 0-16,0 1 0 0,3-1-8 0,3-4 0 0,0-5-8 0,3 1 12 15,3-1-4-15,-3-5-8 0,6-3 11 16,0 0-11-16,0-2 13 0,3-3-4 0,2-3-1 0,4-2 0 15,3-8 4-15,-3 0 0 0,0-1 0 0,3-4 0 16,2-3-12-16,-2 2 0 0,0-7 0 0,0 2 8 16,-3-3-8-16,-1 6 0 0,-2-5 0 0,-6 7 0 15,-3-2 0-15,-3 3 0 0,-3 4 0 0,-9 6 0 16,0-5 12-16,-6 8-4 0,-3 5 0 0,-8 0 0 16,-4 0-8-16,-3 5 0 0,-3 3 0 0,6 5 0 15,1 1 0-15,2-1-11 0,0 5 11 0,3-4-8 16,6 4-42-16,0-2-8 0,4 2-2 0,2-4-711 15,3 4-142-15</inkml:trace>
  <inkml:trace contextRef="#ctx0" brushRef="#br0" timeOffset="11449.6865">8440 788 1036 0,'0'0'46'0,"0"0"10"0,0 0-45 0,9 0-11 16,-3 0 0-16,3 6 0 0,-3-6 181 0,3 8 35 15,-3-3 6-15,0 3 2 0,3-3-88 0,0 3-16 16,0 5-4-16,-3-5-1 0,3 3-36 0,0 2-7 16,-6 0-2-16,6 1 0 0,-4-1-38 0,-2 0-7 15,-6 6-1-15,3-6-1 0,-5 0-11 0,2 0-3 16,0 0 0-16,-3 1 0 0,0-6-9 0,0 5 0 16,-3-3-12-16,3 4 12 0,0-9 0 0,0 3 20 0,0-3-3 0,0-2 0 15,3 2-3-15,3-5-1 0,0 0 0 16,0 0 0-16,0-8 6 0,3 3 1 0,0-8 0 0,6-1 0 15,0-4-10-15,0-1-2 0,6-2 0 0,0 0 0 16,2 3-8-16,1-1 0 0,3-2 0 0,0 2 8 16,-3 1-8-16,0 5 0 0,0 5 0 0,-4 2-11 15,1-2 11-15,-3 8 0 0,0 0 0 0,0 3 0 16,0 2 0-16,-3 3 0 0,0 3 0 0,0 2 0 16,0 0 8-16,0 1-8 0,-3-1 8 0,-4 0-8 15,1 6 0-15,-3-6 9 0,3 0-9 0,-3 0 0 16,0-5 12-16,-3 3-4 0,3-3 0 0,0 5-8 15,-3-8 12-15,3 3-12 0,0-3 12 0,0-5-12 0,0 0 10 16,0 0-10-16,0 0 8 0,0 0-8 0,0 0 11 16,0 0-3-16,0-10-8 0,3 2 12 0,3-5-4 15,3-6 0-15,3-2-8 0,3 3 12 0,3-4-12 16,3 4 11-16,3-3-11 0,2 2 10 0,-2 1-10 0,3 4 0 16,-6 1 0-16,0 0 0 0,-6 5 8 0,-4 3 0 15,1 5 0-15,-3-6 0 0,0 6 2 0,-3 6 0 16,-3-6 0-16,0 5 0 0,0 3-10 0,-3 0 0 15,-3 2 0-15,3 4 0 0,-3-1 0 0,0 0 0 16,0 0 8-16,-3 1-8 0,0-1 0 0,0 0-16 16,0 0 3-16,3 1 0 15,3-4-130-15,0 3-25 0,6-5-6 0,-3 5-608 16,0-7-122-16</inkml:trace>
  <inkml:trace contextRef="#ctx0" brushRef="#br0" timeOffset="11817.678">9518 775 1792 0,'-3'-8'80'0,"3"8"16"0,0 0-77 0,0 0-19 0,0 0 0 0,0 3 0 16,-3 2 91-16,3 3 14 0,-3 3 3 0,3 2 1 15,-3 3-13-15,0 2-4 0,0 1 0 0,3-1 0 16,-3 4-32-16,3-4-8 0,0 9 0 0,-3-6-1 16,-3 3-12-16,0-3-3 0,0 0 0 0,0 3 0 15,-3-6 3-15,3 9 0 0,0-11 0 0,1 2 0 16,-1 1-27-16,0-6-4 0,0 0-8 0,-3 0 11 15,6-7-11-15,-3 2 12 0,6-8-12 0,-6 5 12 16,6-5-1-16,0 0 0 0,0 0 0 0,-6-11 0 16,6 3 0-16,0-5 0 15,0-8 0-15,6 2 0 0,3 1-11 0,0-9 0 16,3 1 9-16,2-6-9 0,1 0 0 0,3 3 0 0,0-8 0 0,6-2 0 16,-3 4 0-16,3-2-18 0,2 3 3 0,1 2 1 15,-3 0 14-15,0 11 0 0,0-3 0 16,-4 8 0-16,-2 6 0 0,0 2 0 0,-6-3-8 0,0 11 8 15,-3 6-11-15,-3-1 11 0,-3 8-12 0,-3 0 12 16,-3 6-10-16,-6 2 10 0,0-2-8 0,-3 2 8 16,-3-3 0-16,0 3 0 0,0 3 0 0,-5-3 0 15,2-2-64-15,0-1-15 16,0 4-2-16</inkml:trace>
  <inkml:trace contextRef="#ctx0" brushRef="#br0" timeOffset="12176.964">10470 704 2487 0,'0'0'55'0,"6"0"11"0,0-8 2 0,0 3 2 0,0-3-56 16,-3-6-14-16,0 4 0 0,3 2 0 0,-6-3 70 0,-3 9 11 15,-3-4 3-15,0 6 0 16,-3 0-58-16,-6 6-11 0,1-4-3 0,-7 9 0 0,-3-3-12 0,-3 5 0 15,0 6 0-15,-5 7 0 0,5-7 0 0,3 7 0 16,6-7 0-16,0 2 0 0,3-3 0 0,6-5 0 16,1 3 0-16,2 0 0 0,3-3 0 0,3-5 0 0,0 0 0 15,3 3 0-15,3-8 0 0,-1 2 0 0,1 0 0 16,3-5 0-16,3-5 13 0,3 0 0 0,0-3 0 0,3 0 0 16,-3-3 4-16,3-2 1 0,-3 5 0 0,-1-5 0 15,1-1-18-15,-3 4 0 0,-3 2 0 0,0 0 0 16,-3 3 0-16,0-3 0 0,-3 8 0 0,0-6 0 15,-3 6 15-15,0 0-1 0,0 0 0 0,0 0 0 16,0 0-14-16,0 0 8 0,0 0-8 0,0 8 0 16,-3 3 0-16,0 2 0 0,-3-5-13 0</inkml:trace>
  <inkml:trace contextRef="#ctx0" brushRef="#br0" timeOffset="12505.2804">10756 638 2372 0,'0'0'52'0,"9"0"12"0,-3 0 1 0,3 0 1 0,-3 0-53 15,0 0-13-15,3 8 0 0,-3-3 0 0,0 3 89 0,-3 5 15 16,3 6 4-16,-3-6 0 0,3 0-60 0,0 0-12 16,-1 6-3-16,-2-6 0 0,3 6 25 0,-3-4 5 15,0 4 1-15,0-1 0 0,0-4-52 0,-3-1-12 16,-3 0 0-16,3-5 0 0,-3 3 0 0,3-11-13 15,-3 2 2-15,3-2 1 0,-3 6 10 0,3-6-12 16,0 0 12-16,0 0-12 0,0 0 36 0,0 0 6 0,0 0 2 16,0 0 0-16,0 0-32 0,0 0 8 15,3-8-8-15,0 2 0 0,0-2-11 0,3-2-5 16,0 2 0-16,3-5-1 0,0-1 17 0,6-4 0 16,3-1 0-16,0-2 0 0,-3 3 13 0,-3-3 7 0,2-3 0 0,1 3 1 31,0-1-133-31,0 4-28 0,0 5-4 0</inkml:trace>
  <inkml:trace contextRef="#ctx0" brushRef="#br0" timeOffset="12801.8143">11408 775 1742 0,'21'6'77'0,"-12"-6"16"16,0 2-74-16,0 3-19 0,-3-5 0 0,6 6 0 15,-4-6 103-15,4 0 17 0,0 0 3 0,6 0 1 16,0-6-21-16,0 1-4 0,0-3-1 0,0 0 0 0,-1-2-49 0,1-4-9 15,-3 1-3-15,3 0 0 0,-3-5-37 0,-3 2 0 16,0 2-9-16,-3-4 9 0,-3 5 21 0,-3-6 12 16,-3 11 3-16,-6-5 0 0,-3 8-7 0,-3 5-1 15,-6-6 0-15,-6 12 0 0,-3-1-28 0,-2 3 0 16,-4 5 0-16,0 0 0 0,0 1 37 0,4 4 2 16,-7 1 0-16,3 2 0 0,6-3-9 0,6 3-2 15,4-2 0-15,5 0 0 0,6-4-13 0,3 4-3 16,6-1-1-16,3 4 0 0,3-9-3 0,6 5 0 15,2 1 0-15,4-6 0 0,3 0 0 0,-3 1-8 16,6-1 12-16,-4 0-4 16,4-5-81-16,-3 3-17 0,3-4-3 0,0 1-1242 0</inkml:trace>
  <inkml:trace contextRef="#ctx0" brushRef="#br0" timeOffset="13832.8293">13718 437 1443 0,'-3'-14'64'0,"3"14"13"0,0 0-61 0,0 0-16 16,0 0 0-16,0 0 0 0,0 0 49 0,0 0 7 15,-3 8 2-15,0 6 0 0,0 9-8 0,0 4-2 16,-3 12 0-16,-3-1 0 0,0 9 13 0,-3 3 3 15,-3 3 0-15,-8 19 0 0,2-6 0 0,0 0 0 16,0-8 0-16,0 3 0 0,3-11 4 0,0-2 0 16,4-6 1-16,-1 1 0 0,6-12-9 0,-3 1-1 15,6-5-1-15,-3-9 0 0,3 1-33 0,3-6-6 16,0 0-2-16,0-5 0 0,3-8 19 0,0 0 3 0,0 0 1 16,6-8 0-16,3-5-28 0,-3-3-12 0,3-5 10 15,0-6-10-15,3-4 15 0,0-9-3 0,3 0-1 0,5-13 0 16,1 0-11-16,0 3 0 0,9-11 0 15,0 3 8-15,-1 5-8 0,4-2 0 0,-3 7 0 0,-9 8 0 16,2-5 0-16,1 6 0 0,-3-1 0 0,0 8 0 16,-3 6 0-16,-3-1 0 0,0 9-9 0,-1-9 9 15,-2 9 0-15,3 5 0 0,-6-1 0 0,0 6 0 16,0 3-8-16,-3 0 8 0,0 5 0 0,3 5 0 16,-3 0-11-16,3 3 11 0,0 6-10 0,-3 4 10 15,0 3-26-15,0 6 1 0,2 4 0 0,-2 7 0 16,3-4 41-16,-3 6 9 0,0-1 2 0,0 19 0 15,0-7-27-15,-3-4 0 0,0-2 0 0,-3 8 0 16,3-8 0-16,-3 0 0 0,0 0 0 0,0-5 0 16,-3 0 0-16,3-9 0 0,-6 4 0 0,3-11 0 0,-3 2 0 15,0-5-9-15,0 0 0 0,3-2 0 16,-3-9-207-16,0 1-40 0,-2 0-9 16,8-11-2-16</inkml:trace>
  <inkml:trace contextRef="#ctx0" brushRef="#br0" timeOffset="14020.2872">13632 1077 2026 0,'5'-8'90'0,"-2"0"18"0,6 3-86 0,-3-3-22 15,3 5 0-15,0 0 0 0,3-2 72 0,0 0 9 16,0 2 3-16,3-2 0 0,0 0-16 0,0 2-4 0,5 3 0 0,1-5 0 15,3-1-55-15,0 4-9 0,0-4 0 0</inkml:trace>
  <inkml:trace contextRef="#ctx0" brushRef="#br0" timeOffset="14395.1886">14605 598 2217 0,'0'0'98'0,"0"0"21"0,0 0-95 16,0 0-24-16,0 0 0 0,0 0 0 0,-3 13 38 0,0 0 3 15,-3 3 1-15,0 3 0 0,0 5 10 0,-3 2 3 16,0 1 0-16,0 4 0 0,0-4-14 0,3 2-2 16,0 3-1-16,0-1 0 0,4-4-9 0,-1 5-1 15,3-1-1-15,5-10 0 0,1 6-11 0,3-6-3 16,3 3 0-16,0 2 0 0,3-7-2 0,0 7-1 15,0-10 0-15,6 8 0 0,-1-11 2 0,-2 1 0 16,0-7 0-16,-3-1 0 0,-3-6 5 0,6 0 2 16,-3-8 0-16,0 3 0 0,0-9-2 0,-1-4 0 15,4-1 0-15,6-10 0 0,-3-3 13 0,-3-5 2 16,3-2 1-16,-1-4 0 0,-2 1-24 0,3 2-9 16,-6 1 0-16,-3-1 9 0,3 0-9 0,-6 8 0 0,-3-2 0 15,0 8 0-15,0 7 0 0,-3 6 0 16,-3 0 0-16,0 2 0 15,3 3-44-15,-3 8-7 0,0 0-1 0</inkml:trace>
  <inkml:trace contextRef="#ctx0" brushRef="#br0" timeOffset="14723.3028">15638 500 2188 0,'6'-13'97'0,"-3"13"20"0,3-5-93 0,-6 5-24 16,3-6 0-16,-3 6 0 0,0 0 60 0,0 0 7 16,3 11 1-16,0 2 1 0,0 8-8 0,-3 6-1 15,0 4-1-15,-9 1 0 0,0 3 4 0,-3 2 1 16,3 2 0-16,3-4 0 0,3 2 0 0,0 2 0 15,-3 1 0-15,3 0 0 0,3-6-52 0,3 11-12 16,0-5 0-16,0-3 0 0,0-5 0 0,0-11 0 16,3 0 0-16,-3-2 0 0,0-1 0 0,3-5 0 15,0-5 0-15,-3 3 0 0,0-9 0 0,0 4 0 16,0-1 0-16,-3-5 0 16,0 0-48-16,0 0-13 0,0 0-3 0,-6-5-819 15,-3-3-164-15</inkml:trace>
  <inkml:trace contextRef="#ctx0" brushRef="#br0" timeOffset="15051.2931">15685 638 2156 0,'0'0'48'0,"3"-6"9"0,6-7 3 0,0 5 0 0,0-10-48 0,3 4-12 0,3-4 0 0,0-1 0 16,6 4 60-16,-1 1 9 0,4 1 3 0,9 0 0 15,3 0-57-15,-1 2-15 0,4 8 0 0,-6-2 0 16,-6 5 0-16,-3 0 0 0,5 0 0 0,-2 8 0 16,3 5 48-16,-9-2 5 0,-3 10 1 0,-1 5 0 15,7-7-35-15,-3 7-7 0,-6 1-2 0,-3-1 0 16,3 6 43-16,-6 8 9 0,0-8 2 0,-12-1 0 0,-3-2-18 16,-3-2-3-16,3-1-1 0,-9-2 0 0,0-3-16 15,-6 3-3-15,-6-3-1 0,4-2 0 0,-1 2-22 16,0-3 0-16,0 1 0 0,-3 2 0 0,-2-8 27 0,-1 1 1 15,0-4 0-15,-3 3 0 16,6 1-45-16,-2-6-9 0,-4 0-2 0,0 2 0 16,0-2-40-16,4-3-9 0,-4-2-2 0</inkml:trace>
  <inkml:trace contextRef="#ctx0" brushRef="#br0" timeOffset="18317.5317">17629 624 1170 0,'0'0'52'0,"0"0"10"0,0 0-50 0,0 0-12 0,0 0 0 0,0 0 0 16,12-5 14-16,0 5 0 15,0-5 0-15,3 2 0 0,-3 3 50 0,5 0 11 0,4-5 1 0,6-3 1 16,0 8 8-16,3-11 2 0,2-2 0 0,-2 0 0 15,0 5-37-15,0-5-7 0,-1 2-2 0,-2 3 0 16,0 0 7-16,9 3 0 0,-7-3 1 0,-2 3 0 16,0-3-37-16,-6 8-12 0,0-5 8 0,0 5-8 15,-4 0-38-15,1 0-11 0,-6 0-3 16</inkml:trace>
  <inkml:trace contextRef="#ctx0" brushRef="#br0" timeOffset="18645.7189">18084 241 1382 0,'6'-8'123'15,"0"3"-99"-15,-3-1-24 0,-3 6 0 0,0 0 62 0,0 0 7 16,0 6 2-16,0 1 0 0,-3 7 14 0,-3 4 3 16,0 1 1-16,-5 2 0 0,-4 3-20 0,3 10-4 15,-6 3-1-15,3 6 0 0,-3 1 20 0,0 1 4 0,3 0 1 0,-2 3 0 16,2-6-34-16,-6 11-7 0,6-8-2 0,-3 3 0 16,6-8-46-16,3-9 0 0,3-4 0 15,0-1-13-15,0-2 13 0,3 3 0 16,0-6 0-16,3-3 0 15,3-5-132-15,0 1-23 0,-3-9-5 0,0-5 0 0</inkml:trace>
  <inkml:trace contextRef="#ctx0" brushRef="#br0" timeOffset="19036.6724">18543 770 1382 0,'-3'-8'123'0,"0"3"-99"15,0-3-24-15,0 2 0 0,3 6 175 0,-9 0 29 16,-9 0 7-16,6 0 1 0,12 8-115 0,-6 3-22 16,-3 8-5-16,-3-4-1 0,-2 9-33 0,-1 3-6 15,0-6-2-15,3 11 0 0,-3-1-3 0,3-4-1 16,3-1 0-16,0 1 0 0,0-1-8 0,6-5-3 15,6 3 0-15,3-11 0 0,0 6-3 0,6-11-1 16,0 0 0-16,0-3 0 0,6 0 1 0,3-5 0 16,2 0 0-16,7-5 0 0,-3-3-10 0,3-5 8 15,6 0-8-15,-7-6 8 0,-2-2-8 0,-9 2 12 16,3 1-12-16,-3-3 12 0,2-6-28 0,-2 4-6 0,0-4-1 16,-6 6 0-16,0-6 50 0,-3 4 9 0,-3 1 3 15,-6 4 0-15,-6-3-27 0,0 8-4 0,-6-1-8 0,-6 9 11 16,-3 0-11-16,-5 5 0 0,-4 5 0 0,-3 0 0 31,-3 3-100-31,4 5-13 0,-34 14-3 0,21-1 0 0</inkml:trace>
  <inkml:trace contextRef="#ctx0" brushRef="#br0" timeOffset="19707.9379">19850 548 2419 0,'11'-8'107'0,"-5"10"22"0,-3 4-103 0,6-1-26 15,0-5 0-15,0 8 0 0,3 3 48 0,-3 2 4 16,3 0 0-16,0 8 1 0,-3 6-33 0,-3-4-6 16,0 7-2-16,3 1 0 0,-6-4-2 15,0-3-1-15,0 2 0 0,0 0 0 0,-3-4-9 0,0 1-14 16,-3-1 3-16,3-4 1 0,-3-5 59 0,0 1 12 0,0-6 3 16,0 2 0-16,0-2-52 0,3-3-12 15,0-5 0-15,0 0 0 0,0 0 0 0,0 0 0 16,0 0 0-16,-3-5 0 0,0-8 0 0,3 8 0 0,3-9 0 15,0 1 0-15,3-8 54 0,3 2 8 0,2 1 2 16,7-3 0-16,3 2-64 0,0-7-15 0,3-1-1 0,6 3-1 16,-1 3 27-16,4-5 6 0,0-1 0 0,0 1 1 15,-4 7-28-15,1 6-5 0,-3 0-2 0,3 0 0 16,-4 5 18-16,-2 8 0 0,-3 8 0 0,-6-3 0 16,0 3-9-16,0 0 9 0,-3 10 0 0,-3 9-9 15,-6-3 9-15,-3 2 0 0,-3 3-9 0,-3 3 9 16,-3 0 16-16,3-1 7 0,-3 1 1 15,3-5 1-15,0-1-40 0,0 9-8 0,0-9-1 16,0-2-1-16,3 2 25 0,3-13 0 0,-3 3 0 0,3 0 0 0,0-8 0 16,3-3 0-16,-3-5 0 0,0 0 8 0,0 0-8 15,0 0 9-15,9-5-9 0,0-3 10 16,3-5-2-16,0 0 0 0,0-6 0 0,0 1 0 0,2-3-8 16,4-6 8-16,0 3-8 0,3-2 8 15,0-1-8-15,0 1 0 0,2 7 0 0,-2-7 8 0,0 5-8 0,-3 8 0 16,0-6 0-16,0 6 0 0,0 0 0 0,-1 7 0 15,1-2 0-15,-3 8 0 0,-3 3 0 16,0 2 8-16,0 8-8 0,-6 1 8 0,0-4-8 0,-3 11 0 16,0-2 0-16,-6 2 0 0,0-2 0 15,0 2 0-15,0 3 0 0,-3-3 0 0,3 0 0 0,-3 3-11 16,3-6 11-16,0 3-8 16,3-2-128-16,0-3-26 0,0 0-5 0</inkml:trace>
  <inkml:trace contextRef="#ctx0" brushRef="#br0" timeOffset="19973.4655">21394 455 2419 0,'-3'-5'53'0,"0"0"11"0,6 2 3 16,0-2 1-16,6-3-55 0,0 8-13 0,0 0 0 0,3 0 0 15,6 8 54-15,3 0 8 0,-3 7 2 0,-3 1 0 16,5 3-7-16,-2 2-1 0,0 3 0 0,3-3 0 16,0 3-28-16,-3 2-5 0,-1-5-2 0,1 1 0 15,0 1-21-15,0-4-16 0,-3 2 2 0,3-2 1 0,-6 2 28 16,3-3 5-16,-3 1 2 0,-7-6 0 16,-2-5-138-16,-3-3-28 0,3 3-6 0</inkml:trace>
  <inkml:trace contextRef="#ctx0" brushRef="#br0" timeOffset="20176.468">21924 418 1962 0,'-15'-3'87'0,"6"-2"17"0,-5 5-83 0,-1 0-21 0,-3 0 0 0,0 5 0 16,0-5 55-16,-3 8 6 15,-6-8 2-15,7 8 0 0,2 3-11 0,0 2-1 0,-3 0-1 0,6 1 0 16,0 4-20-16,-3 3-4 0,1-2-1 0,2 2 0 15,-3-3-1-15,-3 1-1 0,3 2 0 0,-9 6 0 16,4-4-23-16,2-1 9 0,3-4-9 0</inkml:trace>
  <inkml:trace contextRef="#ctx0" brushRef="#br0" timeOffset="20645.1378">21311 664 1177 0,'-12'5'52'0,"12"-5"11"0,0 0-51 0,0 0-12 16,0 0 0-16,0 0 0 0,0 0 86 0,6-5 14 0,0 0 4 0,0 0 0 16,3 2-10-16,3-2-2 0,0 5 0 0,0-8 0 15,6 8-12-15,5-6-4 0,1 12 0 0,0-6 0 16,0 0-53-16,3 0-11 0,-7 8-3 0,4-3 0 15,-6-5-34-15,0 8-7 0,-3-3-2 0</inkml:trace>
  <inkml:trace contextRef="#ctx0" brushRef="#br0" timeOffset="21920.9954">22856 990 1555 0,'0'0'138'0,"0"0"-110"15,0 0 169-15,0 0 35 0,0 0 6 0,0 0 2 16,3 7-83-16,-3-1-16 0,0-6-3 0,0 8-1 16,3-3-74-16,-3-2-15 0,0 2-4 0,0-5 0 15,-6 5-26-15,0 3-6 0,3-8 0 0,-3 5-1 16,6-5-11-16,0 6-16 0,0-6 4 0,-3 8 1 15,3-8-77 1,0 5-15-16,-9 3-3 0,9-3-739 0,-6 3-148 0</inkml:trace>
  <inkml:trace contextRef="#ctx0" brushRef="#br0" timeOffset="23795.5504">1737 2609 1267 0,'-6'-13'56'0,"6"-1"12"0,0 1-55 0,6 3-13 16,-12 2 0-16,6-6 0 0,-3 1 76 15,0 0 12-15,0 0 2 0,-3-1 1 0,6 1-18 0,-9 3-3 16,-2 2-1-16,2 0 0 0,-6 2-39 0,-6 6-8 16,0-7-2-16,-3 7 0 0,3 7-4 0,-8-4 0 15,-4 8-1-15,3-3 0 0,-6 5-5 0,1 3-1 16,-1 5 0-16,0-3 0 0,1 6 5 0,5-3 1 16,6 1 0-16,-3 4 0 0,6-5-15 0,6 0 8 15,7 1-8-15,-1-1 0 0,-3 5 0 0,12-7 8 16,0 2-8-16,3 0 0 0,6 3 0 0,0-6 0 15,5 4 0-15,4-7 0 0,6 1 9 0,3 0-1 16,3 0 0-16,2 0 0 0,1 0-8 0,0-3 8 16,0 0-8-16,-4 0 8 0,1 1 0 0,-3-1-8 15,-3-3 12-15,-3 4-4 0,-1-1 4 0,-8 0 0 16,0-2 0-16,-3-1 0 0,-6 1 16 0,-3 0 4 16,0 2 1-16,-6 0 0 0,-3-8 15 0,0 6 4 15,-3 2 0-15,-5-2 0 0,-1-1-24 0,-3 3-5 16,-3-5-1-16,-12 6 0 0,4-1-22 0,-7 0 9 15,-6 3-9-15,-2-3 0 16,5 3-33-16,-3-3-14 0,7 1-2 0,2-9-685 0,9 3-137 0</inkml:trace>
  <inkml:trace contextRef="#ctx0" brushRef="#br0" timeOffset="24045.5391">2100 2760 2055 0,'0'0'45'0,"0"0"10"0,0 0 1 0,0 0 2 0,0 0-46 0,0 0-12 16,12-8 0-16,-3 2 0 0,6 1 20 0,3 0 3 16,6-3 0-16,5 0 0 0,7 0-11 0,0-3-3 15,3 3 0-15,2-2 0 0,1 2-9 0,3 3 0 16,-4-1 0-16,7 4 0 0,-6 2 0 0,-1 0-9 15,-5 0 0-15,-3 0 0 0,-1 0-3 0,-11 0-1 16,0 2 0-16,-6-2-614 16,-6 6-122-16</inkml:trace>
  <inkml:trace contextRef="#ctx0" brushRef="#br0" timeOffset="24279.8271">2627 2096 1900 0,'0'0'169'0,"0"0"-135"0,0 0-34 0,-3 10 0 16,3 3 41-16,-3 3 2 0,0 8 0 0,-6 2 0 15,3-2 38-15,0 11 8 0,-8 4 2 0,5 6 0 16,-3 0-19-16,-3 8-4 0,0-5-1 0,0 2 0 16,-6 3-27-16,6-3-6 0,0 1-1 0,-5-1 0 15,5 0-18-15,3 3-4 0,-3-11-1 0,6 3 0 16,0-5-10-16,0-3 0 0,0-3 0 0,6 1 0 15,-6-1-114-15,3-7-25 16,3 2-5-16</inkml:trace>
  <inkml:trace contextRef="#ctx0" brushRef="#br0" timeOffset="24592.5164">2806 3035 2257 0,'0'0'100'0,"0"0"20"0,9-3-96 0,3-2-24 15,0 5 0-15,2-8 0 0,4 3 20 0,0-6 0 16,3-2-1-16,6-6 0 0,0 1 27 0,2-3 6 16,1-3 0-16,3-3 1 0,-3 4-35 0,-4-4-7 15,4 3-2-15,-6 0 0 0,-6 3-9 0,0 0 0 16,-9 0 0-16,0 8 8 0,-4-8-8 0,-5 7 10 16,-3 4-10-16,-5-4 10 0,2 1-10 0,-6 5 0 15,-3 3 0-15,3 5 0 0,-3-5 18 0,-3 10 2 16,0 0 0-16,-3 9 0 0,1 1 5 0,-4 7 2 15,3 1 0-15,3 4 0 0,0 5-8 0,3-1-2 0,-2 1 0 0,5 3 0 16,0-4 18-16,3 4 3 0,3-4 1 16,3-1 0-16,3-1-39 0,0-3 0 0,3 1 0 0,3-4 0 31,3-1-112-31,3-7-28 0,3 1-4 0,2-3-1017 0</inkml:trace>
  <inkml:trace contextRef="#ctx0" brushRef="#br0" timeOffset="24998.3947">3737 2585 2718 0,'0'0'60'0,"0"0"12"0,0 0 2 0,3 11 2 0,-3-6-60 0,3 8-16 16,0 0 0-16,-3 8 0 0,-3 1 54 0,3 7 8 16,-3-3 2-16,-3 9 0 0,1 2-34 0,-1 2-6 15,-6-2-2-15,3 6 0 0,-3-9 16 0,0 3 3 16,0-2 1-16,-3-1 0 0,3-2-42 0,0-3 0 15,0-3 0-15,0-2 0 0,10-3 0 0,-10 0 0 16,9-7 0-16,-3-1 0 0,3-8 0 0,0 0 0 16,3-5 0-16,0 0 0 0,0 0 10 0,0 0-10 15,0 0 12-15,3-7-12 0,0-9 12 0,3-3-12 16,-3-5 12-16,9-7-12 0,-4-1 9 0,4-5-9 16,3-11 0-16,0-5 9 0,6-5-9 0,3 0 0 15,3 0 0-15,2 2 0 0,1 6-16 0,0-1 0 16,3 12 1-16,-4-4 0 0,1 14 15 0,-6-2 0 0,0 9 0 15,-6 4 0-15,2 10 0 0,-8 5 0 0,3 6 0 16,0 8 0-16,-3 4 0 0,-3-1 0 0,0 7 0 16,-3 3 0-16,-3 2 0 0,0 1 0 0,-3-1 0 0,0 0 0 15,-6-4 0-15,0 1 0 0,0-1 0 0,-3-1 0 16,-6-3 0-16,3-2 0 0,-3-3 0 0,0 3 0 31,-8-2-51-31,-4-1-10 0,-3-5-3 0,0 2 0 0,-5-4-128 16,-4-4-25-16,-38-4-6 0,20-4-1 0</inkml:trace>
  <inkml:trace contextRef="#ctx0" brushRef="#br0" timeOffset="25420.1839">5005 2381 2602 0,'0'0'57'0,"0"0"12"0,0 0 3 0,0 0 1 0,0 0-58 0,0 0-15 16,0 0 0-16,0 0 0 0,-3 6 44 0,-2 1 7 15,-1 4 1-15,-3 10 0 0,-6-5-40 0,0 8-12 16,-3-3 0-16,-3 3 0 0,0 2 15 0,3-4-4 0,1 1-1 0,2 4 0 16,0-1 24-16,3 1 5 0,0-11 1 0,3 5 0 15,3-5-22-15,0 2-4 0,3-2-1 0,0-5 0 16,3-11-4-16,0 10-1 0,3-5 0 0,6 3 0 16,3-5 19-16,6-3 3 0,6 0 1 0,8-3 0 15,7-2-15-15,3 0-4 0,0-6 0 0,-1 1 0 16,-2 4-12-16,0-4 0 0,-1-1 0 0,4 6 0 15,3-3 0-15,-7 3 0 0,-5-3 0 0,3 2 0 16,-3-1-95-16,-4 1-15 0,-5 1-3 0,0-3-1195 16</inkml:trace>
  <inkml:trace contextRef="#ctx0" brushRef="#br0" timeOffset="25654.4996">5541 2238 2257 0,'-9'6'49'0,"3"-6"11"0,0 5 1 0,-3 3 3 0,1 5-51 0,-1 0-13 15,0 6 0-15,-3-1 0 0,-3 9 72 0,0 7 11 16,-6 3 2-16,0 3 1 0,3 0 16 0,1 2 3 16,-7 0 1-16,0 6 0 0,0-3-36 0,0 3-7 15,4-1-2-15,-1 6 0 0,0-8-42 0,0 3-9 0,3-11-2 16,0 2 0-16,0-2-8 0,1-2-9 15,-4-1 9-15,3-7-1420 0</inkml:trace>
  <inkml:trace contextRef="#ctx0" brushRef="#br0" timeOffset="25810.8437">5955 2916 3031 0,'0'0'134'0,"0"0"28"15,0 2-130-15,0 9-32 0,0-6 0 0,0-5 0 16,0 8 54-16,0-8 4 0,0 0 1 0,0 0 0 16,0 0-59-16,-6 0-17 0,-3-8-1 0</inkml:trace>
  <inkml:trace contextRef="#ctx0" brushRef="#br0" timeOffset="30921.3666">7729 2273 1364 0,'0'0'30'0,"0"0"6"0,0 0 2 0,0 0 0 0,0 0-30 0,0 0-8 0,0 0 0 0,0 0 0 16,3 10 71-16,0-4 13 0,-3-1 2 0,0 6 1 15,-6 4 7-15,-3 7 2 0,-3-1 0 0,3 8 0 16,-3 5-25-16,-3-2-5 0,-5 8-1 0,-4-1 0 16,3-2-46-16,-3 0-10 0,3 0-1 0,0 1-8 15,-2 1 14-15,2-2-4 0,3-2-1 0,0-1 0 16,0-5-9-16,3 0 8 0,3-10-8 0,4-3 8 15,-1 2-8-15,3-7 0 0,3-3 9 0,0 2-9 16,3-2 10-16,3 3-2 0,0-1-8 0,3-2 12 0,6 3-12 16,2-3 0-16,-2 0 0 0,6 0 0 0,3 0 9 15,3-3-9-15,6 0 8 0,-1-5-8 0,4 0 8 16,6-5-8-16,5 0 8 0,4-6-8 0,0 3 9 0,-1-5-9 16,1-3 10-16,0 0-10 0,-1-2 0 0,1-4 8 15,-1-1-8-15,4-4 0 0,-3 3 17 0,-7-2 1 16,-2-1 0-16,-6 1 0 0,0-3-18 0,-10 5-19 15,-2 3 4-15,-3-3 1 0,-6 6 14 0,-6 2 0 16,0 2 0-16,-6 1 0 0,0 0 14 0,-6 5-4 16,0-2-1-16,-6 4 0 0,0 4 5 0,-3 2 1 15,-3 0 0-15,-2 2 0 0,-1 9-6 0,-6-6-1 16,3 8 0-16,0 1 0 0,3 1-8 0,1 1 0 16,2 5 0-16,3-5 0 0,3 3 0 0,0-1 0 15,3 4 0-15,0 1 0 0,6 4 0 0,0-9 0 0,6 4 0 16,-3 1 0-16,0-2 0 0,3-5 0 0,6 3 0 15,-3-3 8-15,0 0-8 0,3-3 0 0,3-3 0 16,3-2 8-16,0 0 0 0,5-2 0 0,-2-4 0 0,6 1 0 16,3-6 2-16,0 1 0 0,2-4 0 0,1-2 0 15,0-5-10-15,3-3 12 0,0-5-12 0,-1 0 12 16,1-6-12-16,0-4 8 0,-1-1-8 0,1-2 8 16,0-6 2-16,-3-2 0 0,2-3 0 0,-2-6 0 15,0-2-10-15,-3-2 0 0,0-3 0 0,-1 2 0 16,7 6 0-16,-6 0 10 0,-3 7-10 0,-3 4 10 15,-7 7-10-15,-2 0 8 0,0 8-8 0,-6 3 8 16,-6 5-8-16,-3 6 0 0,0-4 0 0,-3 9 0 0,6 5 11 16,-12 5-3-16,3 1-8 0,1 10 12 0,-4 2-12 15,-3 8 8-15,0 9-8 0,0 7 0 0,6-2 12 0,0 5-3 16,-3 10-1-16,3 1 0 0,3-8 3 0,0 2 0 16,3-5 0-16,0 3 0 0,0-4-11 0,3 1 10 15,3-2-10-15,-6-4 10 0,3 4 10 0,0-9 1 16,0-2 1-16,0-6 0 15,-3-4-82-15,3-4-16 0,-3-7-3 0,3-3-746 16,0-8-150-16</inkml:trace>
  <inkml:trace contextRef="#ctx0" brushRef="#br0" timeOffset="31078.1169">8559 2408 2354 0,'-3'-14'104'0,"3"14"22"0,0 0-101 0,3-5-25 0,3 3 0 0,3-4 0 16,3 6 8-16,3-8-8 0,0 3 0 0,6-3 8 16,6 3 31-16,-1 5 5 0,1-5 2 0,6-1 0 15,3-4-38-15,2-1-8 0,7 3 0 0,6-2-1124 16</inkml:trace>
  <inkml:trace contextRef="#ctx0" brushRef="#br0" timeOffset="32084.9214">4059 4172 972 0,'9'-15'43'0,"-3"9"9"0,3 1-42 0,-3-3-10 0,3-2 0 0,-3-1 0 16,2 0 97-16,-2 1 18 0,0-3 3 0,-3-1 1 15,0 4-24-15,0-1-5 0,-3 3-1 0,0-2 0 16,-3-4-30-16,0 6-7 0,-3-2 0 0,0 2-1 16,-2 3-27-16,-4-3-4 0,-6 2-2 0,3 1 0 15,-3 2-2-15,-6 6 0 0,-3 0 0 0,-5 2 0 32,-1 6-16-32,-3 2 0 0,-2-3 0 0,-4 4 0 15,0 4 0-15,1-2 0 0,-7 3 0 0,6-1-9 0,4 1 20 0,2 2 4 16,0 0 1-16,3 3 0 0,7 0-8 0,2 2 0 15,6 1-8-15,6-1 12 0,3 0-12 0,9-2 0 16,6 0 0-16,6-3 0 0,6 3 0 0,6 0 0 16,2 0 0-16,7-3 0 0,6 3 0 0,-1-1 0 15,4-1 0-15,3 4 0 0,-4 1 0 0,4-1 0 16,-3 3 0-16,-1 0 0 0,-5 0 0 0,0-2 0 0,0-1 0 16,-4 1 0-16,-5-1 0 0,-6-5 9 15,-3-2-9-15,-6 2 12 0,-3-2 19 0,-9-4 4 0,-3 1 1 16,-6 0 0-16,-9 3 32 0,-3-6 6 0,-6 0 2 15,-2 0 0-15,-4-2-27 0,-3-3-5 0,-3 0 0 0,-2 0-1 16,-4-8-19-16,-3 2-3 0,1-2-1 0,-1-2 0 16,-5-1-12-16,5 0-8 0,0-2 8 0,4 0-8 15,8-3-14-15,0 0-7 0,4 0-2 0,8 0 0 16,6 0-225 0,3-2-44-16</inkml:trace>
  <inkml:trace contextRef="#ctx0" brushRef="#br0" timeOffset="32439.1808">4431 4765 1224 0,'0'0'54'0,"0"0"11"0,0 0-52 15,0 0-13-15,0 0 0 0,0 0 0 0,0 0 98 0,0 5 17 16,0 3 3-16,3 3 1 0,0 2 9 0,0 3 1 16,3 0 1-16,-3 5 0 0,6 0-14 0,-6 3-2 15,-3 0-1-15,3 2 0 0,-3-2-32 0,0 0-6 16,-3 2-2-16,3-2 0 0,-6 3-18 0,0-3-4 16,3-3-1-16,-3 3 0 0,0-1-29 0,3-4-5 15,-3-1-2-15,0-2 0 0,0-3-6 0,3 1-8 16,0-4 11-16,3 1-11 0,0-6 0 0,0 3 0 15,0-3-12-15,0-5 3 16,6 3-203-16,-6-3-40 0,0 0-8 0,15-18-1 0</inkml:trace>
  <inkml:trace contextRef="#ctx0" brushRef="#br0" timeOffset="32704.7034">5086 4524 1857 0,'0'-8'82'0,"0"8"18"0,0 0-80 0,0 0-20 0,0 0 0 0,0 0 0 32,0 0 60-32,9-2 9 0,-3 2 2 0,3 0 0 15,6 0-5-15,-1 0-1 0,4 0 0 0,3-3 0 0,3 3-16 0,6-5-3 0,2 2-1 0,1-2 0 16,6 0-21-16,0-1-5 0,2 1-1 0,-2 0 0 15,-3-3-10-15,-1 3-8 0,-5-3 9 0,3 0-9 0,-3 2 8 0,-1 4-8 16,-5-4 0-16,0 4 0 0,-6-1-12 0,0 0-9 16,-3 3-2-16,-3 0 0 15,-7 0-196-15,1 0-39 0,-6 0-8 0,0 0-2 0</inkml:trace>
  <inkml:trace contextRef="#ctx0" brushRef="#br0" timeOffset="32907.7775">5250 4725 1728 0,'0'0'153'0,"-3"-5"-122"16,3 5-31-16,0 0 0 0,0 0 148 0,0 0 24 31,6-2 5-31,2 2 1 0,7-3-102 0,0 3-20 0,0-5-4 0,3 2 0 0,6 0 11 0,0-2 2 16,2 0 1-16,4-1 0 0,3 1-45 0,0 0-9 0,2 2-1 0,-2-2-1 15,-3 2 2-15,3 3 0 0,-1 0 0 0,4 0 0 31,-6 3-148-31,-3 0-30 0,-4-1-6 0,-5 1 0 0</inkml:trace>
  <inkml:trace contextRef="#ctx0" brushRef="#br0" timeOffset="34751.2802">7631 4035 1033 0,'0'0'22'0,"3"-5"5"0,-3-1 1 0,3 1 2 0,3 0-30 0,-3-1 0 0,-6 1 0 0,0 0 0 15,3 0 83-15,0-1 10 0,-3-2 3 0,0 3 0 16,0-3-13-16,-6 0-3 0,3 3 0 0,0-3 0 16,-6 5-23-16,-3-2-5 0,0 0 0 0,0 5-1 15,1-6-18-15,-7 6-3 0,-6 0-1 0,3 3 0 16,-3 0-5-16,-2 2-2 0,-4-2 0 0,-3 5 0 0,0 2 0 16,-2 3 0-16,-7-2 0 0,3 5 0 0,-5 5 6 15,5 3 0-15,0 2 1 0,1 6 0 16,-1 2 7-16,3 6 2 0,-2 2 0 0,5 3 0 0,3 3-5 15,3 0-1-15,4 2 0 0,5-5 0 0,3 0-2 0,3-3-1 16,6 1 0-16,3 4 0 0,3-4-1 0,9-4-1 16,3-2 0-16,3 0 0 0,6 3-3 0,3-8-1 15,2 0 0-15,10-1 0 0,6-2-9 0,0-5-2 16,5-5 0-16,10-3 0 0,-1-8 0 0,4-3-1 16,3-3 0-16,2-2 0 0,1-2-11 0,-1-6 0 15,4-3 0-15,-1-2 0 16,-2-3-236-16,2-5-40 0</inkml:trace>
  <inkml:trace contextRef="#ctx0" brushRef="#br0" timeOffset="35657.1275">8848 4196 1774 0,'0'-16'79'0,"-3"11"16"0,0 2-76 0,3 3-19 16,0 0 0-16,0 0 0 0,0 0 44 0,0 0 4 15,0 0 2-15,-3 8 0 0,3 3-14 0,-3 5-4 16,0 2 0-16,0 9 0 0,0-1 11 0,0 3 1 16,-3 3 1-16,3 5 0 0,0 0 6 0,1 3 1 15,-1 0 0-15,0 2 0 0,3 0-4 0,-3-2 0 16,0 0 0-16,6-3 0 0,0-6-7 0,0-1-1 16,0-1-1-16,2-6 0 0,1-1-5 0,0-6-1 15,0-3 0-15,3 0 0 0,3-5-1 0,3-3 0 16,-3-2 0-16,6-6 0 0,3-2 0 0,-1-3-1 15,4-5 0-15,3-3 0 0,-3-3-11 0,3-4-3 16,-1-1 0-16,4-5 0 0,-3-3-1 0,0-3 0 16,0 1 0-16,2-3 0 0,1 0-16 0,-3-3 0 0,0 1-8 15,2 2 8-15,-2 0 0 0,-3 0 0 0,-3-1 0 16,0 4 0-16,-6 0 0 0,0 2 0 0,-4 3 0 16,-5 2 0-16,0 1 8 0,0 2-8 0,-3 3 9 15,-3 2-9-15,3 1 0 0,-6-1 0 0,3 3 0 0,0 3 0 16,-3 3-12-16,3 2 4 0,-6 0 8 0,3 3-13 31,3 5-136-31,-9 2-27 0,9-2-6 0</inkml:trace>
  <inkml:trace contextRef="#ctx0" brushRef="#br0" timeOffset="36641.2936">10953 3553 403 0,'-9'-10'17'0,"9"10"5"0,0-3-22 0,-3-5 0 15,-3 3 0-15,3 0 0 0,-3-1 160 0,3 1 28 16,-3-3 6-16,3 3 1 0,-3 0-99 0,0-3-19 16,0 2-4-16,0 1-1 0,-3 0-12 0,3-1-4 15,-3 4 0-15,3 2 0 0,-3 0-20 0,3 2-5 0,1 4-1 16,-4 2 0-16,3 5 8 0,3 8 2 16,-3 3 0-16,3 8 0 0,0 2-11 0,0 11-1 15,3 11-1-15,-3 4 0 0,0-1 9 0,0-1 1 0,0 3 1 16,-3 5 0-16,0-8-4 0,-3 0-1 0,3-5 0 0,-6 0 0 15,0-5 2-15,0-9 0 0,0-4 0 0,-2-3 0 16,-1-3 8-16,3-11 1 0,0 1 1 0,-3-3 0 16,0-3-13-16,0 0-4 0,3-5 0 0,0 0 0 15,1-3-19-15,-4 0-9 0,0-7 8 0,6-1-8 16,0-2 12-16,3 0-4 0,0-6 0 0,3 0 0 16,0-2-8-16,6 3 0 0,0-1 0 0,3 0 0 15,3 3 0-15,3 1 0 0,0 1 0 0,3 4 0 16,-1-1 0-16,1 3-11 0,0 5 3 0,3 6 0 0,-3 2 0 15,0 6 0-15,0 4 0 0,-3 7 0 0,-6-1 8 16,3 5 0-16,-4 3 0 0,1 5 0 0,-3-5 8 0,0 0 6 16,0-2 2-16,0-3 0 0,0 2 19 0,0-2 4 15,-3-6 1-15,6 3 0 0,-3-5-2 16,3 0 0-16,0 0 0 0,3 0 0 0,3 2-15 0,0-2-3 16,0-3-1-16,6 5 0 0,-1-4-9 0,4 1-2 15,3-1 0-15,0 1 0 16,0-4-100-16,0-1-20 0,2-4-4 0</inkml:trace>
  <inkml:trace contextRef="#ctx0" brushRef="#br0" timeOffset="38470.8935">11831 4061 1594 0,'0'0'35'0,"0"0"7"0,0 0 2 0,0 0 1 0,0 0-36 0,0 0-9 0,6-5 0 0,0 0 0 16,3-3 53-16,5 0 9 0,1-3 2 0,3-2 0 16,3 0-32-16,0-6-7 0,6-2-1 0,-1-5 0 15,-2-1-13-15,0 1-3 0,0-3-8 0,-3-3 12 16,0 0-12-16,-7 0-8 0,1-2 8 0,0 2-13 15,-3-2 36-15,-3 2 7 0,-3-2 2 0,3-1 0 16,-6 4-32-16,3-1 0 0,-3 3 0 0,-3 2 0 0,0 1 0 16,-3 2 0-16,0 6 0 0,0 2 0 0,0 2 0 0,-3 1 0 15,3 3 0-15,-3 4 0 0,3 1 15 0,-3 2-3 16,6 3-1-16,-9 3 0 0,3 2 1 16,0 3 1-16,0 3 0 0,0 2 0 0,0 3-13 0,-3 5 0 15,1 3 0-15,-1 5 0 0,0 3 0 0,-6 15 8 16,0 6-8-16,0 8 9 0,0 0 19 0,0 3 4 15,0-1 1-15,3 6 0 0,1-3 7 0,-1 0 0 16,0 0 1-16,0 3 0 0,3-11-5 0,0-2-2 16,0-1 0-16,3-4 0 0,-3-9-14 0,6-2-4 15,-3-9 0-15,0 1 0 0,3-8-6 0,0-3-2 16,-3-5 0-16,3 0 0 0,0-8 26 0,3 0 5 16,-3-3 1-16,3-5 0 0,0 0-24 0,-5-3-5 15,-1-2-1-15,0-5 0 0,3-4 0 0,0-4 0 16,-3-6 0-16,6-2 0 0,3-1-10 0,3-2 0 0,0-3 0 0,8-2-11 15,1-3 11-15,3 2-8 0,0-2 8 16,6-2-8-16,3 4-10 0,-1 1-2 0,7-1 0 0,0 4 0 31,0 7-4-31,-4 3-2 0,-5 2 0 0,3 9 0 0,-6-1 10 0,0 8 1 0,0 3 1 0,-7 6 0 16,-2 4 5-16,-3 1 1 0,-6 2 0 0,0 0 0 16,-3 3 8-16,-6 0-8 0,-3 3 8 0,-3-1-8 15,4 1 8-15,-1 2 0 0,-3-3-9 0,-3 1 9 16,0-3 0-16,-6 2 0 0,3-5 0 0,0 1 0 0,-2-4 13 0,5-2 4 0,-3 0 1 0,6 0 0 15,0-3 19-15,3 1 4 0,0-4 1 0,3 4 0 16,6-6-28-16,0 0-6 0,0 0 0 0,0 0-8 16,0 0 10-16,9 0-10 0,6 0 8 0,0-3-8 0,3 0 0 15,3-2-11-15,-1 0 1 0,7-1 0 32,0 1-138-32,3 0-28 0,-1-3-6 0,1 0-854 15</inkml:trace>
  <inkml:trace contextRef="#ctx0" brushRef="#br0" timeOffset="38767.6271">12494 4281 1152 0,'0'0'51'0,"6"0"10"0,0-3-49 0,3 1-12 16,3 2 0-16,0-6 0 0,3 1 168 0,0 0 32 16,3-3 5-16,0 0 2 0,-1-3-115 0,4 1-22 0,0-3-5 0,-3-1-1 15,0 1-48-15,0-3-16 16,-3 6 10-16,-1-6-10 0,1 3 0 0,-3-1 0 0,-3 1 0 0,-3 2 0 31,0 1 0-31,-6 5 15 0,0-3-4 0,-6 2-1 16,0 1 11-16,-3 2 3 0,-3-2 0 0,0 5 0 15,-5 0-4-15,-1 3 0 0,0-1 0 0,-3 6 0 16,-3 3 19-16,3 2 3 0,4-2 1 0,-1 5 0 16,0 0-7-16,3-1 0 0,6 1-1 0,-3 0 0 15,6 5-14-15,0-5-2 0,0 0-1 0,6 0 0 0,3 0-18 0,0-3 8 0,3 0-8 0,3-2 0 31,3-1-70-31,3-2-21 0,3-2-4 0,3-4-1002 0</inkml:trace>
  <inkml:trace contextRef="#ctx0" brushRef="#br0" timeOffset="39189.4013">12992 4104 1843 0,'-12'0'164'0,"12"0"-132"15,0 0-32-15,0 0 0 0,-3 8 72 0,0 2 8 16,0 1 2-16,3 2 0 0,-3 0-24 0,6 0-5 31,-3 1-1-31,3-1 0 0,3-2-26 0,-3-1-6 16,3 1 0-16,3-3-1 0,-4-3-10 0,7-2-1 0,3-3-8 0,0-3 12 0,0-2-12 0,0-1 0 15,0-4 0-15,0-3-10 16,0-1-15-16,-1-2-3 0,7-2-1 0,-3 2 0 0,0-2 18 0,0-1 11 16,0 3-12-16,-3 6 12 0,-3-4 0 0,2 6 8 15,-2 0 0-15,0 3 1 0,0 5 10 0,-3 5 1 16,3 1 1-16,0 4 0 0,-3 6-13 0,0 0-8 0,0 3 10 15,-3 2-10-15,0 5 22 0,-3 1-2 0,0 4 0 0,-3-1 0 32,-3-1 14-32,0 0 2 0,0-3 1 0,-6 3 0 0,0-2 1 0,0 2 0 0,-3 0 0 0,-3-3 0 15,0-2-21-15,-3-3-4 0,-3 1-1 16,-2-4 0-16,2 1-12 0,0-6 9 0,3 0-9 0,0-5 8 16,-6 0 4-16,7-5 0 0,-4-3 0 0,3-6 0 15,3 1 3-15,0-6 1 0,3-4 0 0,3-4 0 16,-3-2 4-16,9-3 0 0,3-2 1 0,3-4 0 15,9-1-21-15,3-1 0 0,6 0 0 0,9-5 8 32,2 0-60-32,7 5-12 0,3 3-3 0,5 3-777 0,1 5-155 0</inkml:trace>
  <inkml:trace contextRef="#ctx0" brushRef="#br0" timeOffset="39826.8679">13873 4040 1911 0,'0'0'42'0,"-6"-8"9"0,0 3 1 0,-3 0 2 0,0-1-43 0,0 6-11 0,-3 0 0 0,-3 0 0 0,-3 3 79 0,0 2 13 16,1 3 4-16,-4 3 0 0,0 2-72 0,3 3-13 16,3 0-3-16,3 2-8 0,3-4 8 0,3 1-8 15,3 4 0-15,6-3 0 0,6 2 0 0,3-2 0 16,0 3 0-16,3-3 0 0,3 2 13 0,0-5-1 16,-3 3 0-16,2-3 0 0,-2 1 26 0,0 2 5 15,0-3 1-15,-6 0 0 0,0 0 16 0,-6 1 3 16,-3-1 1-16,-3-3 0 0,-3 1-26 0,0-1-5 15,-6 4-1-15,0-6 0 0,-3 0 6 0,0 0 1 0,1 2 0 16,-4-5 0 0,3 3-72-16,-3-2-15 0,0-4-2 0,0 4-1221 0</inkml:trace>
  <inkml:trace contextRef="#ctx0" brushRef="#br0" timeOffset="40089.3386">14911 3948 1324 0,'0'0'118'0,"0"0"-94"0,0 0-24 0,0 0 0 16,0 0 240-16,0 0 44 0,0 0 9 0,3 8 2 15,0-1-184-15,0 1-37 0,-3 6-7 0,3 2-2 16,0-1 6-16,0 4 1 0,3 2 0 0,0 3 0 16,3 0-56-16,-3-3-16 0,3 0 0 0,0 0 8 15,0 0 1-15,3-2 1 0,-3-3 0 0,-3 0 0 16,0-6-10-16,3 1-9 0,-3-3 9 0,-1 0-868 16,1-6-167-16</inkml:trace>
  <inkml:trace contextRef="#ctx0" brushRef="#br0" timeOffset="40244.8404">15242 3527 2649 0,'-6'-8'117'0,"0"5"25"0,0-2-114 0,6 5-28 16,0 0 0-16,0 0 0 0,0 0 16 0,0 0-2 15,-9-3-1-15,0 3-805 16,3 8-162-16</inkml:trace>
  <inkml:trace contextRef="#ctx0" brushRef="#br0" timeOffset="40635.3763">15486 3789 2185 0,'15'-3'48'0,"-3"1"9"0,0 4 3 0,0 3 2 0,2 6-50 0,-2 0-12 0,3 2 0 0,3 5 0 15,-6 4 55-15,0-1 8 0,-3 0 1 0,0 3 1 16,-3 0 29-16,0-3 6 0,0 5 0 0,3-5 1 16,-6 0-59-16,-3-5-12 0,0 3-2 0,0-6-1 15,-3-5-27-15,3 3 0 0,-3-9 0 0,0 4 0 16,3-6 0-16,0 0 0 0,0 0 0 0,0 0 0 15,0 0 56-15,0 0 7 0,6-11 1 0,-1-2 0 0,7 0-52 16,3-6-12-16,-3 0 0 0,9 1 0 0,3-1 0 16,-3 4 0-16,-3-1 0 0,-1 5 0 15,1 3 0-15,3 6 0 0,3-4 0 0,-6 6 0 0,-3 3 0 0,0 2 0 16,-4 6 0-16,1 5 0 0,-3 2 0 0,-3 6 0 16,-3-3 0-16,-3 6 0 0,0-1 0 0,-3-2 0 15,-3 2 0-15,0-2 0 16,0 0-48-16,-3 0-13 0,0-3-3 0,4-8 0 0</inkml:trace>
  <inkml:trace contextRef="#ctx0" brushRef="#br0" timeOffset="41463.3038">17584 3508 1728 0,'12'-5'153'0,"-12"5"-122"0,0 0-31 0,0 0 0 16,3 5 33-16,-3 9 1 0,-9 1 0 0,-3 12 0 15,4 5 41-15,-4 7 8 0,-3 12 1 0,-6 7 1 16,-3 0-9-16,0 6-3 0,-3-1 0 0,1 6 0 16,-1-6-7-16,0-2-2 0,6-3 0 15,0-5 0-15,10-5-20 0,-4-6-5 0,0-7-1 0,3-4 0 16,9-4 6-16,0-9 0 0,-6-2 1 0,3-5 0 16,3-3-19-16,0-3-4 0,3-5-1 0,0 0 0 15,-6-8 3-15,3-5 0 0,9-3 0 0,0-8 0 16,-3 3-12-16,3-8-1 0,3-8-1 0,3-5 0 15,3-3-10-15,3-3-14 0,-1-2 3 0,7-8 1 16,3 5 10-16,-3-3 0 0,3-2 10 0,2-8-10 0,7 5 0 16,3 0-20-16,0 3 4 0,8 2 0 15,-5 3-30-15,5 8-6 0,-5-2 0 0,3 7-1 0,-4 6 64 0,-5 5 13 16,-3 5 2-16,0 5 1 0,-7 9-27 0,-2 4 0 16,-9 6-14-16,3 8 5 0,0 5-8 0,-3 6-2 15,-3 5 0-15,0 10 0 0,-7 1 19 0,-2 4 0 16,0 4 0-16,-3 2 0 0,0 2 9 0,-3 1 6 15,3 5 1-15,-3 0 0 0,0-3-7 0,1-2-1 16,2 2 0-16,-3 3 0 0,3-6 1 0,-3-2 0 16,0 3 0-16,0-3 0 0,-3-3 18 0,3-2 3 15,-6-3 1-15,0-3 0 16,0-4-54-16,-3-9-10 0,0-3-3 0,0 1-864 16,3-6-172-16</inkml:trace>
  <inkml:trace contextRef="#ctx0" brushRef="#br0" timeOffset="41650.773">17507 3966 2134 0,'24'-18'95'0,"-12"12"19"0,-3-2-91 0,6-2-23 0,-1 2 0 0,1 0 0 15,3 0 76-15,6 0 12 0,3 0 1 0,11-2 1 16,4 4-54-16,0 1-10 0,2 2-2 0,4 1-1 15,-3-1-216-15,-1 0-43 0</inkml:trace>
  <inkml:trace contextRef="#ctx0" brushRef="#br0" timeOffset="41953.9529">18787 3434 2188 0,'0'0'48'0,"0"0"11"0,0 0 1 0,-6 6 1 0,-3 4-49 0,0 6-12 16,-3 5 0-16,0 11 0 0,-3 2 105 0,4-2 19 16,2 8 3-16,0-1 1 0,3 9-52 0,3-6-9 15,0 3-3-15,3 0 0 0,3-2-51 0,0 10-13 16,3-3 0-16,-3-10 0 0,6-9 23 0,0-4 1 16,-1-3 1-16,7-3 0 0,0-8 11 0,0 0 3 0,9-7 0 15,0-6 0-15,-3-6-31 0,2-2-8 0,1-5 0 16,-9 3 0-16,-3-6 0 0,0-3 0 0,6-2 0 15,3-6 0-15,5-2 0 0,4-2 0 0,-3-4 0 0,18-18 0 16,5 0 0-16,-11 3 0 16,-12-3 0-16,-1-2 0 0,-2 4 0 0,0 12 0 0,0-1 0 15,0 3 0-15,2-3-68 0,1 3-16 0,-3 8-2 16,-3 3-1210-16</inkml:trace>
  <inkml:trace contextRef="#ctx0" brushRef="#br0" timeOffset="42250.7602">19817 3334 2473 0,'-3'-21'54'0,"3"21"11"0,0 0 3 0,0 0 2 0,0 8-56 0,3 5-14 0,0 3 0 0,0 5 0 15,-3 5 48-15,0 1 6 0,-3 4 2 0,-3 9 0 16,-3 0 1-16,0 5 1 0,3-3 0 0,-3 3 0 16,0 0-17-16,-3-3-3 0,0 3-1 0,3-5 0 15,1 2-12-15,2-5-2 0,0-2-1 0,3-1 0 16,-3 1-14-16,3-9-8 0,3-5 8 0,-3-2-8 16,3-1 14-16,0-4-2 0,0-1 0 0,-3-5 0 15,3 0-99-15,0-8-20 0,0 0-4 16,0 0-756-16,0 0-151 0</inkml:trace>
  <inkml:trace contextRef="#ctx0" brushRef="#br0" timeOffset="42547.5637">19808 3405 1728 0,'12'-32'76'0,"-3"22"16"0,-3-9-73 0,6 3-19 15,5-2 0-15,7 2 0 0,3-5 89 0,3 8 15 16,9-1 2-16,-1 4 1 0,-2 5-40 0,0 2-8 15,2 3-2-15,-5 8 0 0,0 5-25 0,-3 6-6 16,-4 7-1-16,4-5 0 0,-6 8-17 16,0 3-8-16,-6 5 0 0,-1 0 8 0,-2 6 45 0,-6-4 9 15,0 1 2-15,-3 2 0 0,-3-5 51 16,-3 3 10-16,-3 0 3 0,-3-3 0 0,-3-6-103 16,-6 1-25-16,-5-3 0 0,-1-2 0 0,0-3 56 0,-6-1 7 0,-3-1 1 15,-2-1 0-15,-1-3-52 0,-6-5-12 0,-8 3 0 16,-7 0 0-16,0 0 0 0,7-5 0 0,-1-1 0 15,4 1 0 1,2-1-99-16,0-2-22 0</inkml:trace>
  <inkml:trace contextRef="#ctx0" brushRef="#br0" timeOffset="45297.2962">22049 3167 1036 0,'18'-18'46'0,"-12"10"10"0,3-3-45 0,6-2-11 15,-3 2 0-15,3 3 0 0,0 3 75 0,-7-3 13 16,4 3 2-16,0-1 1 0,0 6 8 0,0 0 1 15,-3 0 1-15,0 3 0 0,-3-3-55 0,-3 5-11 16,0 1-3-16,-3 4 0 0,-3 4 1 0,-9-1 0 16,-6 8 0-16,-6 0 0 0,-2 8 7 0,-7-2 2 15,-6-1 0-15,-3 6 0 0,1 0-17 0,-7-6-3 16,-2 3-1-16,-1 0 0 0,6-2-21 0,1-3 0 16,2-3 0-16,0 0 0 0,7-3 46 0,8-4 5 15,3-1 1-15,-3 0 0 0,3 0-28 0,1 1-6 16,8-4-1-16,-3 1 0 0,-3-3-17 0,0 2 0 15,0-4-8-15,9 1 8 0,6-1 0 0,3-1 0 16,-2 0 0-16,5-5 0 0,2 8 25 0,1-2 11 0,3-4 3 16,3 3 0-16,6 3-11 0,0 0-3 15,6 0 0-15,3 3 0 0,3 2-25 0,2-2 0 0,4-1 0 0,6 6 0 16,-4-3 35-16,1 3 1 0,3 0 1 16,0 3 0-16,-1-3-18 0,-2 2-4 0,-6-5-1 0,0 3 0 15,-10-3-2-15,1 1-1 0,3-4 0 16,-6 3 0-16,0-2-11 0,-3 0-12 0,-1-3 2 0,1-1 1 15,0 4-189 1,-6-6-38-16,3 6-7 0,-12-11-1 0</inkml:trace>
  <inkml:trace contextRef="#ctx0" brushRef="#br0" timeOffset="45937.4052">22573 3397 1440 0,'9'-21'64'0,"-6"11"12"0,0-4-60 0,-3 4-16 15,0 2 0-15,3-5 0 0,0 2 118 0,0 3 21 16,0 0 4-16,3 8 1 0,-6 0-64 0,6 0-13 16,3 13-3-16,-3 1 0 0,3 1-51 0,-3 9-13 15,0 3 0-15,-3 4 0 0,-1 4 0 0,1-1 0 16,0 1 0-16,-3 2 0 0,0 0 52 0,0-3 7 15,0 0 1-15,0-4 1 0,-3-1-46 16,3-5-15-16,0-3 8 0,-3-5-8 0,1-1 39 16,2-4 4-16,-3-6 1 0,3 1 0 0,0-6-20 0,0 0-3 15,0 0-1-15,0 0 0 0,0-8 36 0,0 0 6 0,0-6 2 16,3-1 0-16,-3-4-56 0,5-2-8 0,-2 0-8 0,3-3 8 16,0-3 0-16,0 1 0 0,9-6 8 0,0 3-8 15,0 3 0-15,3-1 0 0,0 6 0 0,0-5 0 16,-4 7 0-16,4 1 0 0,-3 2 0 0,0 2 0 15,-3 4 0-15,9-1 0 0,-6 6 0 0,0 0-10 16,-1 2 10-16,1 3 0 0,-3 3-9 0,-3 2 9 16,9 0 0-16,-6 1 0 0,-3 4-9 0,-3 3 9 15,0-2 0-15,0 5-8 0,-3 0 8 0,0 5 0 16,0 0 0-16,-3-2 14 0,-3-1-1 0,0 3 0 16,3-2-13-16,-9 2 0 0,9-8 0 0,-3 3 0 15,-3-8 0-15,3 3 0 0,3-3 0 0,0-3 0 16,0-5-8-16,0 0-5 0,0 0-1 0,0 0 0 15,0 0 14-15,-9-5 0 0,9-6 0 0,0 0 10 0,6-4 0 0,-3-4 0 16,0-2 0-16,3 0 0 0,-3-3-10 0,9 0 0 16,3 0 0-16,-1-2 0 0,1-1-8 0,3 3 8 15,3-2 0-15,0 5 0 0,0 2 0 0,0 3 0 16,-1 3 0-16,-2 5 0 0,0 0-10 0,-3 6 10 16,0-1 0-16,3 3-9 0,-6 5 9 0,-3 3 0 15,8 0 0-15,-5 3-8 0,0-1 8 0,-3 4 0 16,3 2-9-16,-3-1 9 0,-3 1 0 0,0-5 16 15,-3 2-2-15,0 0-1 0,0 3-30 0,-3 0-7 16,0 0 0-16,0 0-1 16,0 5-114-16,-3 3-22 0,3 2-5 0,0 1-560 0,0-6-112 15</inkml:trace>
  <inkml:trace contextRef="#ctx0" brushRef="#br0" timeOffset="50470.6312">23487 2992 1036 0,'0'0'23'0,"0"0"5"0,0-5 0 0,0 5 1 0,0-8-29 0,6 3 0 0,0 0 0 0,0-3 0 0,-3 2 108 0,9 1 16 16,-3 2 4-16,0-2 0 0,5 0-52 0,-2 2-9 31,-3-2-3-31,3 5 0 0,3 0-8 0,-6 3-1 0,3 2-1 0,-3 0 0 0,0 3-35 0,0 0-7 15,-3 5-2-15,0-2 0 0,0 7-10 0,2-2 0 32,-2 8 0-32,3-8 0 0,0 2 0 0,-6 1 0 15,6 0 0-15,-3-1 0 0,0-2 20 0,0 0 3 0,-3 0 0 0,6-6 0 16,-9-2-102-16,6 0-20 0,0-3-4 0</inkml:trace>
  <inkml:trace contextRef="#ctx0" brushRef="#br0" timeOffset="50673.7072">23838 2916 1612 0,'0'0'144'0,"0"0"-116"0,0 0-28 0,0 0 0 0,0 0 32 0,0 0 0 0,-6 5 0 0,-3 3 0 31,-3 5 25-31,3-5 6 0,-2 3 1 0,-1-1 0 15,0-2-22-15,-3 3-4 0,3-1-1 0,-3 4 0 0,0-1-28 0,3 0-9 0,-6-5 0 0,-2 8 0 32,-1 0-129-32,3 2-33 0,-3-4-6 0,0-1-2 0</inkml:trace>
  <inkml:trace contextRef="#ctx0" brushRef="#br0" timeOffset="50829.9193">23487 3045 1594 0,'0'0'35'0,"12"-2"7"0,-3-1 2 0,9-2 1 0,-15 2-36 0,14 0-9 16,-5 1 0-16,6 2 0 31,-6 0 32-31,3 0 4 0,3 0 0 0,-3 0-782 0</inkml:trace>
  <inkml:trace contextRef="#ctx0" brushRef="#br0" timeOffset="51517.3042">24106 2929 288 0,'9'-8'25'0,"0"3"-25"16,3-9 0-16,0 4 0 0,-3-1 223 0,9-2 39 16,-7 3 8-16,10-4 2 0,-3 1-167 0,3 2-33 15,6 4-6-15,0-1-2 0,-4 0-24 0,1 2-6 16,-6 1-1-16,6 5 0 0,-3 5-12 0,-3-2-2 16,-7 2-1-16,-2 6 0 0,-3 2 6 0,-3 8 2 15,0-2 0-15,-6 7 0 0,0 1 18 0,-3-1 4 16,-3 3 1-16,1 3 0 0,-4-3-11 0,3 3-2 0,0 2-1 15,-3-7 0-15,3 2-17 0,9-3-3 0,-3 6-1 16,3-5 0-16,3-1-14 0,3-5 8 0,-6 0-8 0,3-2 0 16,3-9 0-16,3 4 0 0,3-6-11 15,0-3 11 1,-12-5-56-16,11 3-3 0,7-3-1 0,-6-3 0 16,-12 3-3-16,18-3-1 0,-18 3 0 0,0 0 0 0,0 0 64 0,0 0 15 0,0 0 1 0,0 0 1 31,0 0 38-31,3 6 7 0,-6 1 2 0,-3 4 0 0,6 2 0 0,0 8 0 0,0-5 0 15,-3 5 0-15,0 3 0 0,-3 8 0 0,-3 0 0 0,9-8 0 16,-9 2 0-16,3-2 1 0,-8 0 0 0,11-1 0 16,0 4-11-16,-3-1-2 0,6 1-1 0,0 10 0 15,-3-5-16-15,-3-1-3 0,-3 1-1 0,-3 3 0 16,3-4-16-16,-3 4-3 0,3 4-1 0,-15 1 0 16,-6 5 18-16,1 0 4 0,-4 0 1 0,-6 5 0 15,-8-2-53-15,5-3-10 0,-9 0-3 0,1-3-870 16,8 1-174-16</inkml:trace>
  <inkml:trace contextRef="#ctx0" brushRef="#br0" timeOffset="52771.8587">4386 6273 1612 0,'-3'-5'144'15,"0"-3"-116"-15,3-3-28 0,-3 1 0 0,0 2 56 16,0-3 6-16,-3 1 1 0,-2-1 0 0,-1-2-10 0,0 0-1 15,-6 0-1-15,-3 2 0 0,0-2-29 0,0 5-6 16,-3-3 0-16,-2 3-1 0,-7 6 9 0,3 2 1 16,-6-3 1-16,1 8 0 0,-1 1 2 0,0 1 1 15,0 7 0-15,4-4 0 0,2 6-20 0,-3 0-9 16,3 5 8-16,-3 0-8 0,1 6 0 0,2-3 8 16,0 5-8-16,0 0 0 0,4 0 0 0,5 3 0 15,3 2 0-15,6-2 0 0,3 5 0 0,9-3 0 16,3 1-8-16,9 2 8 0,6-3 0 0,2 1-11 15,4 2 11-15,6-3-8 0,0-2 8 0,5-1 0 16,1 4 0-16,3-3 0 0,-1-3 0 0,-2-3 0 16,-3-2 0-16,-1 0 0 0,-2-3 0 0,-6 0 0 15,-6-5 0-15,-6 0 0 0,-6-3 12 0,0-2 5 16,-3-1 1-16,-6-2 0 0,-3 5 40 0,-6-5 8 16,-3 3 2-16,-3 2 0 0,-6 0-18 0,-6 3-3 0,-6 5-1 15,1-5 0-15,-1 3-26 0,0-1-4 0,-2 1-2 16,-4-3 0-16,3 2-14 0,0-2 0 0,1 0 0 15,-1-3 0 1,3-5-109-16,3 0-15 0,4-3-4 0</inkml:trace>
  <inkml:trace contextRef="#ctx0" brushRef="#br0" timeOffset="53131.1503">4574 7041 806 0,'15'-6'72'0,"-6"1"-58"0,0 0-14 0,3-3 0 0,2 2 170 0,1 1 31 15,0 0 7-15,-3 2 0 0,6-2-80 0,-3 5-17 16,0-3-3-16,0 3-1 0,-1 0-26 0,-2 3-5 16,6 2 0-16,-3 1-1 0,0-1-31 0,0 3-5 15,0 0-2-15,-3 5 0 0,0-2-9 0,-4-4-3 16,1 1 0-16,0 3 0 0,0 2-3 0,-6-2-1 15,0-3 0-15,0 2 0 0,-3 1-21 0,-3-1 0 16,3 1 0-16,-3 5 0 0,-3 5 22 0,-6 0 0 16,3 0 0-16,-5 3 0 0,-4-3 2 0,0 3 0 15,-3 3 0-15,6-6 0 0,-3 3 2 0,3-6 1 16,3-2 0-16,1 0 0 0,2-5-12 0,3-1-3 16,3-2 0-16,3-3 0 0,0-5-12 0,0 0 0 15,6 3 0-15,6-6 0 16,2 1-71-16,4-9-17 0,6 1-3 0,0-6-689 15,-3-6-137-15</inkml:trace>
  <inkml:trace contextRef="#ctx0" brushRef="#br0" timeOffset="53302.9893">5574 6914 2253 0,'0'0'49'0,"0"0"11"0,9 0 1 0,3 2 3 16,3 1-51-16,3 0-13 0,2-6 0 0,4 0 0 0,6-5 60 0,-3 0 8 15,0 0 3-15,5-5 0 0,1 0-43 16,3 2-8-16,-6-2-1 0,-1 3-1 16,-2 2-75-16,-3 0-15 0,-3 0-4 0,-6 5 0 0</inkml:trace>
  <inkml:trace contextRef="#ctx0" brushRef="#br0" timeOffset="53443.9004">5779 7080 2415 0,'0'0'53'0,"0"0"11"0,0 0 3 0,6 6 1 0,6-4-55 0,0 1-13 16,-3 2 0-16,3-2 0 0,6-1 38 0,3 1 5 15,-1 2 1-15,4-5 0 16,3 0-71-16,0 0-13 0,0 0-4 0</inkml:trace>
  <inkml:trace contextRef="#ctx0" brushRef="#br0" timeOffset="54740.1602">9494 6234 2026 0,'0'0'90'0,"-6"0"18"0,3-3-86 0,-3 3-22 16,0 3 0-16,0-1 0 0,0 6 55 0,0 5 6 16,-3 3 2-16,-2 3 0 0,2 7-36 0,-3 6-7 15,3 5-2-15,0 5 0 0,0 3 29 0,0 0 5 16,3 3 2-16,6 2 0 0,0 1 2 0,3-1 0 16,3-5 0-16,3 0 0 0,3-3-36 0,0-2-6 15,6-8-2-15,-1-3 0 0,-2-3 11 0,3-7 1 16,3-4 1-16,0-4 0 0,0-3 12 0,3-8 3 15,-4-5 0-15,4-3 0 0,-3-5 8 0,3-6 3 16,-6-5 0-16,3-2 0 0,-1-6-33 0,1-5-6 0,-3-8-2 16,6-3 0-16,-6-2-2 0,3-5 0 0,-1-9 0 15,1-5 0-15,-3 6-8 0,3-1 0 0,0 1 0 0,0 2 8 16,-1 8-8-16,-2 5 0 0,-6 3 0 16,0 3 0-16,-3 8-8 0,-6 7-1 0,-6 6 0 0,-3 5-947 15,-6 6-188-15</inkml:trace>
  <inkml:trace contextRef="#ctx0" brushRef="#br0" timeOffset="55443.1012">11572 5482 1832 0,'15'-37'40'0,"-12"24"9"0,0-3 2 0,-3 0 0 0,-3 0-41 0,3 3-10 0,-3 0 0 0,0 2 0 16,0 3 36-16,-3 0 6 0,3 0 1 0,-6 6 0 15,-3 2-10-15,0 5-1 0,-6 3-1 0,0 5 0 16,0 8-19-16,-2 6-3 0,-1 5-1 0,0 5 0 16,0 5 0-16,3 8 0 0,3 3 0 0,-3 8 0 15,7 0 7-15,2 0 1 0,0 2 0 0,3 3 0 16,0-5 10-16,3-3 2 0,-3-2 1 0,3 0 0 0,-3-6 8 16,0-5 2-16,0 2 0 0,-3-4 0 0,0-9-7 15,-3-2-2-15,3-3 0 0,-3-5 0 0,4-6 0 16,-4-2 0-16,3-3 0 0,3-7 0 0,-3-4-13 0,3-4-2 15,0-1-1-15,3-5 0 0,0-2-6 0,3-4 0 16,-3-4-8-16,3-3 12 0,3-3-12 0,3-5 0 16,3 2 0-16,0 3 0 0,0 3-9 0,3 3-2 15,2 7 0-15,1 3 0 16,0 11-15-16,-6 8-3 0,3 2-1 0,-3 5 0 0,-3 9 17 0,3 7 3 16,0 6 1-16,-6 2 0 0,0-2 41 0,0 2 8 15,-3 0 1-15,3 3 1 0,-3-2-8 0,3-6-2 16,-3 3 0-16,0-6 0 0,0-2 5 0,0-6 1 15,0 3 0-15,3-5 0 0,0 0-18 0,3-6-4 16,0-2-1-16,0 0 0 0,5 0-6 0,1-3-1 16,0 0 0-16,6-2 0 0,3 0-8 0,0-1 0 0,0-2-10 15,2 0-893-15,7-5-178 16</inkml:trace>
  <inkml:trace contextRef="#ctx0" brushRef="#br0" timeOffset="56849.3462">12426 6059 1382 0,'0'0'123'16,"0"-5"-99"-16,3-3-24 0,0 0 0 16,3 0 72-16,3 0 8 0,0-3 3 0,3-2 0 15,3-3 9-15,-1-2 3 0,7-1 0 0,-3-2 0 0,6 0-40 16,-3 0-8-16,0-3-2 0,-1 0 0 0,1 0-21 0,-3 3-4 15,-3-3 0-15,3-2-1 0,-9-1-19 0,3-2 0 16,0-2 0-16,0-1 0 0,-4 0 13 0,-2 0-4 16,0 1-1-16,-3-1 0 0,0 3-8 0,-3 2 0 15,-3 3 0-15,0 3 0 0,0 5 0 0,-3 0 0 16,1 9 10-16,-1-1-10 0,0 0 19 0,-3 5-3 16,3 3-1-16,-3 5 0 0,-3 6-15 0,3 2 0 15,-6 8-9-15,3 8 9 0,0 3 0 0,0 8 0 16,0 5 0-16,4 5 0 0,-1-2 10 0,0 2 2 15,-3 0 0-15,6 6 0 0,0-9 19 0,0 4 4 16,-3-1 1-16,0 0 0 0,3-7-15 0,-3 2-2 16,0-6-1-16,3 4 0 0,-3-6 3 0,0-6 1 15,3 1 0-15,1-3 0 0,-4-2-10 0,3-4-1 16,0-1-1-16,0-4 0 0,0-2-10 0,3-3 10 16,-3-2-10-16,3-6 10 0,3-5-10 0,0 0 10 15,0 0-10-15,0-2 10 0,-3-6-1 0,0-3 0 0,3 0 0 16,0-2 0-16,0 0-9 0,3 0 0 0,0-1 0 0,3-1 8 15,0-4-8-15,6-2 0 0,0 0 0 0,2-3 0 16,4 0-12-16,3 0 3 0,3-5 0 0,3 0 0 16,3 0 9-16,-1 3-12 0,-2 2 12 0,3-3-12 15,-3 9 12-15,-1 2 0 0,-2 0 0 0,3 5 0 16,-6 3-14-16,0 3-4 0,-3 0-1 0,-4 5 0 16,-5 5 11-16,0 0 8 0,-9-5-12 0,9 11 12 15,-9-3 0-15,0 3-8 0,-6 2 8 0,0 0 0 16,-3 0 0-16,-5 1 0 0,-1-1 0 0,-3 0 0 15,0-2 0-15,-3-1-10 0,-3 3 10 0,-3-2-12 0,4-3 36 16,2 0 6-16,0 0 2 0,0 0 0 0,3 0-20 16,6-3-4-16,0-2-8 0,4 2 12 0,2-2 1 0,3-1 0 15,3-2 0-15,0 0 0 0,0 0-13 0,6 5 0 16,5-2 8-16,4-3-8 0,3 0 0 0,3 0 0 16,3 0 0-16,6 0-831 15,-1-3-161-15</inkml:trace>
  <inkml:trace contextRef="#ctx0" brushRef="#br0" timeOffset="57152.5952">13224 6117 864 0,'0'0'38'0,"-3"0"8"0,-3 0-37 0,6 0-9 0,0 0 0 16,0 0 0-16,0 0 260 0,0 0 49 15,12-2 11-15,0-4 1 0,3 4-193 0,-1-6-40 0,4 0-7 0,3-3-1 16,0 1-42-16,0-1-8 0,0-5-2 0,2 3 0 15,-5-3-20-15,0 3-8 0,3-3 0 0,-6 0 0 16,0 3 20-16,-6-3-3 0,3 0 0 0,-6 0 0 0,-4 3-17 0,-2 0-16 16,-2-1 4-16,-4 4 0 0,0 7 12 0,-6-2 16 15,3 2-3-15,-6 6-1 0,0 2 16 0,-3 3 2 16,-3 3 1-16,0 2 0 0,1 0 4 0,2 3 1 16,-3 3 0-16,0-1 0 0,3 1-23 0,3 2-4 15,0-3-1-15,7 4 0 0,2-1-8 0,0 0 0 16,3-3 0-16,6 1 0 15,3-1-92-15,0 1-20 0,2-6-4 0</inkml:trace>
  <inkml:trace contextRef="#ctx0" brushRef="#br0" timeOffset="57512.0328">13786 5866 2257 0,'-12'0'49'0,"6"0"11"0,1 2 1 0,-1 4 3 0,0 2-51 0,-3 5-13 0,0-2 0 0,3 2 0 15,0 3 54-15,0-3 8 0,0 3 2 0,6 0 0 16,-3-1-36-16,3-1-6 0,0-1-2 0,3 0 0 16,3-2-12-16,0-3-8 0,6 0 8 0,0-6-8 15,3-2 0-15,-1 0 0 0,1-5 0 0,6-3 0 16,3 0 0-16,3-2-15 0,-3-6 3 0,5 0 0 16,-2 3 12-16,0-1 0 0,-3 4 0 0,0-1 0 0,-4 3 0 0,-2 3 0 15,-3 2 0-15,0 6-9 0,-3 2 35 16,-3 6 7-16,0 2 2 0,-3 8 0 0,-3 0-35 15,-3 6 0-15,-6 2 0 0,3 5 0 0,-9-2 48 0,0 2 2 16,-3 1 1-16,0-1 0 0,0-2-15 0,0 0-4 16,1-3 0-16,-4 0 0 0,0-5-18 0,0-3-4 15,0-5-1-15,0 2 0 0,0-4 2 0,0-4 0 16,1-2 0-16,2-3 0 0,0-2-11 0,-3-3 8 16,3-3-8-16,3 1 8 0,-3-6-8 0,3-5 12 15,4-6-12-15,-1 1 12 0,3-4-12 0,3 1 0 16,6-8 0-16,3 0 0 15,5-5-108-15,10-3-20 0,6-3-4 0</inkml:trace>
  <inkml:trace contextRef="#ctx0" brushRef="#br0" timeOffset="57949.2212">15477 5667 1324 0,'0'0'118'0,"0"0"-94"15,0 0-24-15,0 0 0 0,0 0 176 0,0 0 32 16,-9 11 5-16,0 0 2 0,3 4-101 0,-6 1-20 15,0 5-4-15,6 3-1 0,0-3-20 0,3 3-4 16,1-3-1-16,-1 3 0 0,3-5 4 0,-3-3 1 16,3 2 0-16,0 1 0 0,3-6-59 0,2 0-10 15,-2-2 0-15,3-1-10 16,3-2-131-16,-3-2-27 0,-3 1-4 0</inkml:trace>
  <inkml:trace contextRef="#ctx0" brushRef="#br0" timeOffset="58105.3222">15662 5268 2350 0,'0'0'104'0,"3"-3"22"0,-3 3-101 0,5-2-25 0,4-1 0 0,0 3 0 16,-3 3 20-16,3 2 0 0,-6 0-1 0,6 6-727 16,0 2-146-16</inkml:trace>
  <inkml:trace contextRef="#ctx0" brushRef="#br0" timeOffset="58449.3375">15855 5694 979 0,'0'0'87'0,"12"2"-70"16,0 4-17-16,0 4 0 0,3-2 170 0,0 3 30 15,5 2 7-15,-5 0 1 0,-3 3-116 0,0 0-22 16,6-3-5-16,-3 3-1 0,-3 0 0 0,0 0 0 15,-6-3 0-15,2 0 0 0,-8-5-8 0,3 0-1 16,-3-2-1-16,0-1 0 0,-5 0-35 0,2-5-7 16,0 3-2-16,-3-1 0 0,0-2 41 0,-3 0 8 15,6-2 1-15,3 2 1 0,0-8-46 0,0 0-15 16,3-5 8-16,0-1-8 0,6-1 55 0,0-1 7 16,-1 2 2-16,4 1 0 0,3 0-52 0,-3 2-12 0,3 4 0 15,-3 1 0-15,3 4 0 0,-3 2 0 0,0 2 0 16,-3 4 0-16,0-1 34 0,-1 5 4 0,1 4 1 15,-3-1 0-15,-3 3-11 0,-3 0-3 0,6-1 0 0,-3 4 0 16,0-3-25-16,0 0 0 0,3 2 0 0,-6-2 0 31,3 0-148-31,-3 3-36 0,0 23-6 0,-9-18-2 0</inkml:trace>
  <inkml:trace contextRef="#ctx0" brushRef="#br0" timeOffset="59167.5859">17748 5501 1602 0,'-3'-21'71'0,"3"10"14"0,0 0-68 0,6-2-17 0,3 0 0 0,-3 0 0 16,0 5 120-16,0 2 21 0,0 1 4 0,-6 5 1 15,-9 0-52-15,9 5-10 0,6 6-3 0,-6 5 0 16,0 5-37-16,-9 8-7 0,0 3-1 0,-6 5-1 15,-3 5 6-15,-3 3 2 0,-2 0 0 0,-10 16 0 16,9-5-13-16,-3-6-2 0,6-2-1 0,1-1 0 16,2-7-3-16,3-6-1 0,0-5 0 0,3-2 0 0,0-9-8 15,3-2-2-15,3-3 0 0,0-5 0 0,-3-2 7 0,9-6 2 16,0 0 0-16,0 0 0 0,3-3-3 0,-3-2-1 16,0-6 0-16,3-5 0 0,3-2-6 0,3-6-2 15,-6-5 0-15,9-6 0 0,3-15-10 0,6-3 0 16,6-2 0-16,-1-11 0 0,4 2-9 0,6-5 9 15,6 3-12-15,5-5 12 0,-5 10 0 0,-3 3 8 16,2 5 0-16,1 5 1 16,-6 8-33-16,-1 11-6 0,-5 8-2 0,-6 5 0 0,-3 8 20 0,-3 8 12 15,-1 8-13-15,-5 8 5 0,-3 5-14 0,-6 8-2 16,-3 6-1-16,0 4 0 0,-3 1 25 0,0 5 0 16,0 3 0-16,0 5 0 0,3-6 0 0,-3 1 0 0,3 0 0 0,-3-1 0 15,3-7 16-15,3-3 8 16,-3-3 1-16,3-2 1 15,-3-3-42-15,-3-2-8 0,0-6-1 0,0 0-1 16,-3-3-185-16,-2-2-37 0,-16 6-7 0,3-15-1 0</inkml:trace>
  <inkml:trace contextRef="#ctx0" brushRef="#br0" timeOffset="59324.0699">17573 5842 979 0,'5'-13'43'0,"-5"7"9"15,6-1-41-15,0-4-11 0,0 0 0 0,6-2 0 0,0 0 299 0,9 0 57 16,0-1 12-16,9-4 3 16,5 2-274-16,4 3-54 0,6 0-11 0,-1-3-3 15,-2 0 1-15,-3 3 0 0,5 2 0 0,-2 3-1135 16</inkml:trace>
  <inkml:trace contextRef="#ctx0" brushRef="#br0" timeOffset="59651.835">18704 5223 2358 0,'0'0'104'0,"0"0"22"0,-6 5-101 0,0 3-25 16,0 3 0-16,-3 5 0 0,-3 2 46 0,0 3 4 15,0 6 1-15,3 4 0 0,3 9-17 0,0-3-3 0,0 6-1 0,6-1 0 16,0 0 9-16,0-5 1 0,0 0 1 15,0-2 0-15,12-9-14 0,0-2-3 0,0 0-1 16,3-6 0-16,3-7-23 0,0-3 0 0,-1-3 0 16,4-8 0-16,3 1 56 0,-6-6 6 0,3-3 2 15,-3 1 0-15,-3-6-52 0,2 0-12 0,1-5 0 0,0 0 0 16,0-6 44-16,-6 1 7 0,0-3 1 0,6-1 0 16,0-1-32-16,-7 4-7 0,-5-4-1 0,3-1 0 15,6-3-4-15,-6 4-8 0,-6 2 11 0,0-3-11 16,-6 0-100-16,6 3-28 15,3 0-4-15,-3 2-1228 0</inkml:trace>
  <inkml:trace contextRef="#ctx0" brushRef="#br0" timeOffset="59948.8928">19457 5157 2419 0,'0'-11'53'0,"0"3"11"0,3 3 3 0,-3 5 1 0,6 0-55 0,0 3-13 15,5 2 0-15,1 5 0 0,-6 4 52 16,0 2 7-16,3 5 1 0,-3 5 1 0,3 3-9 0,-3 6-1 0,-3 2-1 16,0 0 0-16,-3 2-7 15,0 12-2-15,0-4 0 0,-3-2 0 0,3-5-1 0,0-3 0 16,0-8 0-16,0 3 0 0,0-6-40 15,0-4 0-15,0-1 0 0,0-5 0 0,0-3 0 0,0-5 0 16,0-8 8-16,0 8-8 16,-3-3-47-16,0-2-14 0,0-1-3 15,-3-4-1-15,0-4-171 0,-3-4-35 0</inkml:trace>
  <inkml:trace contextRef="#ctx0" brushRef="#br0" timeOffset="60182.9644">19689 5093 1720 0,'24'-26'76'0,"-12"15"16"16,2 1-73-16,7-1-19 0,0 6 0 0,-3-1 0 0,0 4 88 0,3 4 15 16,0 1 2-16,2 5 1 0,1 8-35 15,-3 5-7-15,-3 6-2 16,0 4 0-16,-6 4 22 0,-3-4 5 0,-1 4 1 0,4 5 0 16,0-1-33-16,-6 4-6 0,-3-4-2 0,-3 1 0 0,-3 0 12 15,-3 7 3-15,-3-2 0 0,-6-5 0 0,1-11-19 0,-7-3-3 16,-3-2-1-16,-3-5 0 0,-3-3-2 0,4-6-1 15,-1 3 0-15,-3-5 0 0,-6-2-30 0,1-1-8 16,-7 0 0 0,6-2 0-16,0 0-103 0,4-3-21 0,-4 2-5 15,9-2-1226-15</inkml:trace>
  <inkml:trace contextRef="#ctx0" brushRef="#br0" timeOffset="61135.8887">21118 4993 1267 0,'-21'-3'56'0,"18"3"12"0,3 0-55 0,0 0-13 16,-9-3 0-16,9 3 0 0,0 0 105 0,0 0 19 16,0 0 3-16,3 6 1 0,3 2-70 0,3 2-14 15,0 1-2-15,6 5-1 0,2 0-6 0,7 5-2 16,3 0 0-16,12 0 0 0,-1 0-3 0,7 3-1 16,6-3 0-16,2 0 0 0,1-2-3 0,-4-6-1 15,1 3 0-15,0-5 0 0,-4-3-25 0,-5-1 0 16,0 1 0-16,-4 0 0 0,-8-2 0 0,-3-1 0 15,-3 3 0-15,-7-3 0 0,-5 3 0 0,0 3 0 16,-6 5 0-16,-6-1 0 0,-3 7 56 0,-9 1 7 0,-6 4 1 16,-5 2 0-16,-4 3 22 0,-6-1 5 0,-9 1 1 15,4 3 0-15,5-6-45 0,-6 2-9 16,4-4-2-16,-4-1 0 0,3 1 23 0,0-3 4 0,1-1 1 16,-4 1 0-16,3 0-52 0,4-5-12 0,2-4 0 15,0 1 0 1,3-2-48-16,6-1-13 0,4-3-3 0,-1 1-1254 0</inkml:trace>
  <inkml:trace contextRef="#ctx0" brushRef="#br0" timeOffset="61745.1174">22270 5011 2340 0,'14'-2'208'0,"-2"2"-167"16,0 0-33-16,0 0-8 0,-3 2 20 0,3 4 1 15,0-1 1-15,3 0 0 0,-3 6 12 0,0 5 2 16,-1 2 1-16,-2 6 0 0,-3 0-21 0,-3-3-4 16,0 0 0-16,-3 0-1 0,0 3 4 0,0 0 1 15,-3-3 0-15,0 0 0 0,0 0-16 0,0 3 0 16,-3-3 0-16,3-2 0 0,-2-3 54 0,2-3 8 15,0-2 2-15,0-1 0 0,0-2-64 0,0-3-15 16,3-2-1-16,0-3-1 0,0 0 17 0,0 0 16 0,0-11-4 16,3 3 0-16,3-5-1 0,0 0-1 15,-1-3 0-15,4-2 0 0,3-4-2 0,0-4-8 0,0-3 12 16,9-11-4-16,3 0-8 0,0 1 10 0,2 2-10 0,4 0 10 16,-6 5-22-16,3 8-4 0,5 0 0 0,-11 11-1 15,-3 3 17-15,-6 7 0 0,3 0 0 0,-3 9 0 16,-6 4 0-16,3 1 0 15,-9 7 0-15,0 6 0 0,0 2 0 0,0 4 0 0,-3 1 0 0,-3 4 0 16,0-6 0-16,0 3 0 0,3-6 0 0,-3 3 0 16,-3-5 0-16,0-3 8 0,6-2-8 0,0-3 12 15,-3-1-12-15,0-4-8 0,0-3 8 0,3-3-13 16,3-5 13-16,0 0 0 0,0 0 0 0,0 0 0 16,3-5 0-16,3-3 0 0,0 0 0 0,3-13 0 15,3 0 0 1,3-6 0-16,3 1 0 0,0-3 14 0,0-3 6 0,2-5 0 0,7 0 1 0,-6 5-21 15,3 0 0-15,-3 1 0 0,2 4 0 16,-8 6-12-16,6 5-8 0,-3 3 0 0,-6 2-1 16,3 9 29-16,-3 2 5 0,-3 5 2 0,-3 3 0 0,0 2-15 0,-3 4 0 15,-3 4 0-15,0 1-10 16,0 2 10-16,0 0 0 0,0-2 0 0,0 4 0 0,0 1 0 0,0-3 0 16,0 1 0-16,0-1 0 15,-3-3-62-15,3-2-10 0,3 3-3 0,-3-6 0 0</inkml:trace>
  <inkml:trace contextRef="#ctx0" brushRef="#br0" timeOffset="61963.7918">23526 4643 2163 0,'-6'-7'96'0,"6"7"20"0,0-6-93 0,0 6-23 0,0 0 0 0,0 0 0 16,9 0 61-16,0 0 8 0,8 6 2 0,1-1 0 16,-3 3-57-16,6 0-14 15,0 0 0-15,3 2 0 0,2 3 16 0,-5-2 1 0,0 2 0 0,-3-2 0 16,-6-1-181-16,3-2-36 0</inkml:trace>
  <inkml:trace contextRef="#ctx0" brushRef="#br0" timeOffset="62231.8886">23725 4651 960 0,'0'0'0'15,"0"0"0"1,0 0 116-16,0 0 24 0,0 0 5 0,-3 3 76 31,-9 0-101-31,3-1-21 0,3 4-4 0,-9-1-43 0,6 0-9 0,-8 3-2 0,2 3 0 16,3-3-26-16,-6 2-6 0,12-2-1 0,-9 0 0 15,6 3-8-15,0-6 0 0,3 0 0 0,0 1 8 16,3-1-47-16,3-5-9 0,0 0-3 16,0 0 0-16,0 0-29 0,0 0-5 0,0 0-2 0,0 0 0 15,0 0 37-15,0 0 7 0,3-5 2 0,3 2 0 16,0 0 97-16,0 1 20 0,-3-1 4 0,-3 3 1 0,0 0-27 16,9 5-6-16,0 1 0 0,3-1-1 0,0 0-21 0,3 0-4 0,3 1-1 0</inkml:trace>
  <inkml:trace contextRef="#ctx0" brushRef="#br0" timeOffset="62716.5635">23472 4765 1638 0,'0'0'72'0,"0"0"16"16,6-2-71-16,0-1-17 0,-3 0 0 0,6 1 0 15,0-4 75-15,3 4 11 0,0-1 2 0,-3 0 1 16,5 3-59-16,1 3-12 0,-3 0-2 0,6-1-902 16</inkml:trace>
  <inkml:trace contextRef="#ctx0" brushRef="#br0" timeOffset="63340.9716">24177 4699 1728 0,'15'-11'153'0,"-6"-2"-122"0,6 3-31 0,-3-1 0 15,6 0 108-15,-6 1 16 0,9-1 4 0,-3 3 0 16,-1 3-52-16,4 0-9 0,3-3-3 0,-3 8 0 16,6 0-18-16,-6 2-4 15,-1 4-1-15,1 2 0 0,0 2-14 0,0 4-3 0,-3 4-1 0,-6 1 0 16,3-1-23-16,-4 9 0 0,-2-1 0 0,-3 0 0 15,-6-2-11-15,0-3-6 0,-3 1-2 0,-6-1 0 16,0-3 31-16,-2 3 5 0,-7-2 2 0,6-1 0 16,-3 1-19-16,0 0 0 0,3-4 0 0,0 1 0 15,3 0 0-15,3-3 0 0,3 1-11 0,0-4 11 16,3 1 0-16,3-1 0 0,3-2 8 0,0 0-8 16,9-2 0-16,-3-1 0 0,0 0-13 0,0-2 4 15,-3-3 9-15,3 0 0 0,-6 0 0 0,-6 0 0 0,3 0 0 16,-3 0 8-16,0 0-8 0,0 0 0 0,0 0 10 0,0 0-2 15,0 0-8-15,-3 8 12 0,-6 2 15 0,0 1 2 16,0-1 1-16,6 1 0 0,-3 2 1 0,0 3 0 16,0 3 0-16,6 2 0 0,-9 0 26 0,9 5 6 15,-3 6 1-15,-6 3 0 0,9-4-52 0,-9 6-12 16,0 3 0-16,-3 5 0 0,1-3 35 0,-7 3 4 16,3-2 1-16,0 4 0 0,0 4-13 0,3-12-3 15,-3-2 0-15,0 3 0 16,0 0 24-16,4-1 5 0,2 1 1 0,-3-3 0 0,-6 3-33 0,-3-6-6 15,9-2-2-15,-12 8 0 0,0-14-1 0,4-2 0 16,8-6 0-16,-6-2 0 0,3-8-12 0,0-2 0 0,-3-4 0 0,3-2 0 31,-5-2-29-31,-10-6-9 0,6-6-2 0,-15 1 0 16,-8-3-146-16,-4-5-30 0</inkml:trace>
  <inkml:trace contextRef="#ctx0" brushRef="#br0" timeOffset="73095.3985">3848 8707 1440 0,'-6'-10'128'0,"3"5"-103"0,-3-1-25 0,3 1 0 16,3 2 35-16,0 3 1 0,0 0 1 0,0 0 0 15,0 0 18-15,0 0 3 0,0 0 1 0,-3 11 0 16,0 2-40-16,3 6-8 0,-3 2-2 0,3 11 0 16,-6 5 37-16,0 5 7 0,0 14 2 0,-3 4 0 15,-6 4 5-15,6 2 0 0,-3 0 1 0,0 6 0 0,-3-12-1 16,4 1-1-16,-1 0 0 0,-3 0 0 0,6-8-13 0,-3-3-2 15,0-7-1-15,3 2 0 0,-3-8-14 0,0-3-2 16,3-5-1-16,0 0 0 0,1-5-13 0,-1-3-2 16,3-5-1-16,-3-3 0 0,6 0-10 0,-3-5 12 15,0 0-12-15,3-5 12 0,-3 2-12 0,3-5-17 16,-3 3 4-16,-3-6-796 16,3-2-159-16</inkml:trace>
  <inkml:trace contextRef="#ctx0" brushRef="#br0" timeOffset="73376.1232">3377 9025 1148 0,'-3'-16'51'0,"3"16"10"0,-3-5-49 0,-3-3-12 0,3 3 0 0,3-3 0 15,-3 0 56-15,0 0 9 0,3 0 2 0,0 0 0 16,6 3 3-16,-3-3 1 0,3 0 0 0,0 0 0 15,3 0-27-15,3-3-4 0,3-2-2 0,6 2 0 16,6 1-5-16,2-1-1 0,1-5 0 0,3 3 0 16,6-3 4-16,-1 0 0 0,7 1 0 0,0-4 0 15,-4 3-14-15,1-2-2 0,-3-1-1 0,5 1 0 16,-2 2-10-16,0 2-1 0,2-1-8 0,-2 1 12 16,-6 6-53-16,-4-2-11 0,1 2-3 15,-6 3-540-15,-3-1-108 0</inkml:trace>
  <inkml:trace contextRef="#ctx0" brushRef="#br0" timeOffset="73891.9601">3315 10081 518 0,'0'0'46'0,"0"0"-37"15,0 0-9-15,0 0 0 0,0 0 113 0,0 0 21 16,0 0 4-16,0 0 1 0,0 0-37 0,0 0-7 16,0 0-2-16,0 0 0 0,0 0 4 0,0 0 1 15,0 0 0-15,6-3 0 0,0 0-24 0,0 1-5 16,6-4-1-16,-1 4 0 0,7-6-13 0,0 0-3 16,6-3-1-16,6-5 0 0,0 1-14 0,2-4-2 15,4 3-1-15,6-2 0 0,-4 2-22 0,4-3-12 16,-6 1 12-16,2 2-684 15,1 5-136-15</inkml:trace>
  <inkml:trace contextRef="#ctx0" brushRef="#br0" timeOffset="74391.5533">4440 8932 2023 0,'0'0'44'0,"0"0"10"0,0 0 2 0,9-2 0 0,3 2-44 15,3 0-12-15,0-3 0 0,-1-2 0 0,1-1 9 0,3 1 0 16,0-3 0-16,0 0 0 0,0 0 15 0,0-2 2 15,-1-1 1-15,-2 1 0 0,0-4 8 0,-3 1 1 16,0 0 1-16,0-6 0 0,-6 4-27 0,0-4-10 16,0-2 0-16,-6 0 9 0,3 0-1 15,-6-3-8-15,0-3 12 0,-3 3-4 0,0-2-8 0,0 0 0 16,-6-1 0-16,0 1 0 0,0 4 0 0,0 1 0 16,0 0 8-16,1 5-8 0,-4 0 0 0,3 6 0 15,0-1 0-15,0 3 0 0,0 6 0 0,0-1 0 16,3 3 0-16,-3 5 0 0,3 3 0 0,0 5 0 15,3 3 0-15,-2 5 0 0,-1 3 0 0,3 8 0 16,-3 2 0-16,6 3 0 0,0 8 0 0,3 3 10 16,0 5-2-16,-3 5-8 0,3 8 37 0,0 0 1 15,0 1 0-15,3 9 0 0,-3-4 21 0,0-1 4 16,0 3 1-16,0 6 0 0,3-12-26 0,0 1-5 16,-3-5-1-16,0 2 0 0,0-11 6 0,0 1 1 0,-9-3 0 15,3 0 0-15,3-3-39 0,-3-2 0 0,-3-1 0 16,0-4 0-1,0-6-99-15,0-3-21 0,-6-5-4 0</inkml:trace>
  <inkml:trace contextRef="#ctx0" brushRef="#br0" timeOffset="74579.1269">4172 9530 2073 0,'0'-13'92'0,"0"5"19"16,3 3-89-16,0-3-22 0,6 5 0 0,0 1 0 0,3-4 112 0,3 1 17 15,2 2 4-15,7-5 1 0,-3 3-98 0,6-5-20 16,-3-1-4-16,5-2-1 0,4 2 25 0,0 1 4 16,6-4 2-16,-1 1 0 15,1 0-77-15,3 0-15 0,-1-1-3 0,4-1-1114 16</inkml:trace>
  <inkml:trace contextRef="#ctx0" brushRef="#br0" timeOffset="76469.1791">6881 8657 1335 0,'-3'-21'29'0,"0"13"7"0,3-3 0 0,0-2 2 0,0-3-30 0,-3 3-8 0,3 0 0 0,-3 0 0 16,6 2 80-16,-3 1 14 0,0 2 3 0,0 8 1 15,0 0-6-15,0 0-2 0,3-3 0 0,-3 3 0 16,3 5-38-16,0 3-8 0,0 8-2 0,0 5 0 16,0 8-7-16,-3 11-2 0,0 5 0 0,0 8 0 15,0 5 13-15,-3 0 2 0,-6 8 1 0,3 3 0 16,-3-5 19-16,0-3 3 0,-3-1 1 0,0 1 0 15,0-2-48-15,3-7-10 0,-3-4-2 0,3 0 0 16,0-9 0-16,1 1 0 0,2-6 0 0,3-4 0 16,0-4-12-16,0-5 9 0,0-2-9 0,0-6 8 15,3-2-73-15,3-4-15 0,-3-7-4 16,0 0-1084-16</inkml:trace>
  <inkml:trace contextRef="#ctx0" brushRef="#br0" timeOffset="76859.6691">7920 8668 2131 0,'5'-21'94'0,"-5"13"20"0,0 0-91 0,0 2-23 15,0-2 0-15,0 1 0 0,0-1 8 0,0 0-8 16,-3 0 8-16,-2 0-8 0,5-3 36 0,-6 3 2 15,-6 3 1-15,0 0 0 0,0-3-9 0,-3 2-2 0,-3 1 0 0,-6 5 0 16,-2 3 0-16,-4 2 0 16,0 0 0-16,-6 3 0 0,-2 0-28 0,2 3 0 0,3-1 0 0,0 4 0 15,7-1 0-15,-1 3 8 0,3-3-8 0,6 3 12 16,6-6-3-16,0 4-1 0,6-1 0 0,3 3 0 16,6-3-8-16,6 6 0 0,0-4 0 0,6 4 0 15,3 2 0-15,6-2 12 0,6 2 0 0,-1 3 0 16,-2-3 24-16,3 5 4 0,6 1 2 0,-4 2 0 15,-2-3-21-15,-6 3-4 0,-3 0-1 0,-3 3 0 16,-4-3 1-16,-2-2 0 0,-9-1 0 0,0-2 0 16,-6-3 22-16,-3 3 4 0,-6 0 1 0,-2-3 0 15,-4 0-20-15,0-2-4 0,-6 2-1 0,-3 0 0 16,6 0 11-16,-2-2 2 0,-4-6 1 0,3 3 0 16,-6-3-133-16,3-5-26 0,-2 3-6 15,2-6-1148-15</inkml:trace>
  <inkml:trace contextRef="#ctx0" brushRef="#br0" timeOffset="77172.0961">8161 9123 2300 0,'0'-5'51'0,"0"-1"10"0,3 4 3 0,0-1 0 0,3 3-52 0,-1 5-12 0,1 1 0 0,0 1 0 15,3 1 44-15,-3 3 7 0,0 8 1 0,0-1 0 16,-3 3 9-16,3 6 3 0,-6-4 0 0,-3 7 0 16,0-1-26-16,0 0-5 0,-3 3-1 0,0 2 0 15,-3-5 13-15,0 0 3 0,0 0 0 0,1 0 0 16,5-2-24-16,-3-3-5 0,0-3-1 0,0 0 0 15,3-5-18-15,0 0 8 0,0-6-8 0,0 1 0 16,3-6-58 0,0-5-18-16,0 0-4 0,0 0-784 0,0 0-157 0</inkml:trace>
  <inkml:trace contextRef="#ctx0" brushRef="#br0" timeOffset="77455.7769">8699 8610 2559 0,'-3'-11'56'0,"3"6"12"0,0-1 3 0,3 1 1 0,-3 5-58 0,0 0-14 16,6 8 0-16,3 0 0 0,0 3 0 0,0 4 9 15,-3 4-9-15,0 7 8 0,0 1 48 0,0 2 10 16,0 5 2-16,-3 1 0 0,0 2 0 0,3 2 0 0,-6 6 0 15,0-2 0-15,0-1-23 0,0 0-4 0,-3 1-1 0,0-4 0 16,0 1-31-16,-3-3-9 0,0-2 0 0,0-6 0 16,3-3 8-16,-3-2-8 0,0 0 10 0,3-6-10 15,0 1 0-15,0-6 0 0,-3 0-8 0,6-2 8 32,-3-1-160-32,0-2-26 0,3 0-5 0,0-8-1 0</inkml:trace>
  <inkml:trace contextRef="#ctx0" brushRef="#br0" timeOffset="77768.1975">9435 8877 2134 0,'11'-8'95'0,"-2"5"19"0,3 3-91 0,0 0-23 15,0 0 0-15,3 0 0 0,6-2 38 0,0 2 3 16,3-3 1-16,2-2 0 0,1-1 21 0,3 1 4 16,-3 0 1-16,5-1 0 0,-2 1-36 0,6 0-8 15,-3 0 0-15,-1 2-1 0,-2-2-23 0,-3 2 0 16,-3 0 0-16,0 3 8 15,-1 0-36-15,-5 0-6 0,0 0-2 0,-9 0-717 16,0 3-144-16</inkml:trace>
  <inkml:trace contextRef="#ctx0" brushRef="#br0" timeOffset="77955.655">9595 9001 1785 0,'0'0'159'0,"0"0"-127"0,0 0-32 0,0 0 0 15,0 0 60-15,0 0 5 0,6-5 2 0,0 2 0 16,0 1 7-16,3-1 2 0,3-2 0 0,-3 2 0 16,3 0-10-16,3 1-2 0,0-1 0 0,5-2 0 0,1 5-45 0,3-6-10 15,3 4-1-15,-3-3-8 0,2-1 0 16,-2 4-16-16,-3-1 2 0,0-2-735 16,0 2-147-16</inkml:trace>
  <inkml:trace contextRef="#ctx0" brushRef="#br0" timeOffset="78877.3568">9676 8932 1566 0,'0'0'34'0,"0"0"7"0,0 0 2 15,0 0 1-15,0 0-35 0,0 0-9 0,0 0 0 0,0 0 0 0,0 0 27 0,0 0 3 16,0 0 1-16,0 0 0 0,0 0 59 0,0 0 12 16,9 0 2-16,3-2 1 0,5 2-36 0,1-3-7 15,9 3-2-15,0-3 0 0,3 1-20 0,-1 2-4 16,1 0 0-16,0-3-1 0,0 0-8 0,-4 3-2 15,1-2 0-15,0-1 0 0,-6 1-13 0,-3 2-4 16,-3 0 0-16,-4 0 0 0,-2-3-8 0,-3 3 8 16,-6 0-8-16,0 0 8 0,0 0 10 0,0 0 2 15,-6 3 0-15,-3-3 0 0,-8 2 15 0,-4 3 3 16,-9 1 1-16,-3-1 0 0,1 0-39 0,-7 1 0 16,-3-1 0-16,-2 3 0 0,2-3 0 0,0 0 0 15,3-5 8-15,7 3-8 0,-1 0 0 0,6-3 0 16,3 0 0-16,4-3 0 0,2 0 0 0,3 1 0 15,3-3-10-15,0-1 10 0,9-2 0 0,-3 3 0 16,6 5 0-16,3-5 9 0,3-3-9 0,3 0 0 16,6-3-10-16,3 3 10 0,8 3 0 0,1-3-9 15,6 0 9-15,3 0 0 0,-1 3-10 0,7 0 10 0,3-1-12 16,-1 4 12-16,1-1 0 0,-3 0 0 0,2 1 0 0,-2 2 9 16,-6 0-9-16,-3 0 0 0,-7 2 0 0,1 1 0 15,-9-3 0-15,-3 0-16 0,-3 3 3 0,-3-3 0 16,-9 0 13-16,0 0 0 0,-9 2 0 0,-3 1 0 15,-3 0 8-15,-6 2 4 0,-6 0 0 0,-5-2 1 16,-4 2-13-16,-3 0 0 0,-2-2 0 0,-4 2 0 16,-3 1-13-16,4-4 4 0,2 4 1 0,3-4 0 15,1 1 8-15,5 0 16 0,3-3-4 0,6 0-1 16,0 0-11-16,7-3 0 0,2 0 0 0,6 3 0 0,3-5 0 16,3 2 0-16,3 3 0 0,0 0 0 0,6-5 0 15,9-3 0-15,2 5 0 0,7-2 0 0,3-3 0 16,3 3 0-16,6 0 0 0,5-3 0 0,1 2 0 0,0 1 0 15,2 0 0-15,-2 2 0 0,0 1 0 0,-1-1 0 16,-5 0 0-16,0 1 0 0,-7 2 0 0,1 0 0 16,-6 0 0-16,0 2 0 0,-6-4 0 0,-6 2 0 15,-3-3-10-15,-4 3 10 0,-5 0 0 0,0 0 0 16,0 0 0-16,-8 0 10 0,-4 0-2 0,-3 3 0 16,-3-1 0-16,-6 1 0 15,0-3-54-15,0 0-11 0,-5 3-3 0,2-1 0 16,0 1-117-16,3-1-24 0,6 4-5 0,-2-4-419 15,2-2-84-15</inkml:trace>
  <inkml:trace contextRef="#ctx0" brushRef="#br0" timeOffset="79267.8517">9869 8525 2066 0,'0'-11'45'0,"-6"-2"10"0,6 0 1 0,-3 2 3 0,6 1-47 0,-3 2-12 15,0 8 0-15,0 0 0 0,6-6 52 0,-6 6 8 16,0 0 1-16,0 0 1 0,0 0-6 0,3 8 0 16,3 6-1-16,-3 7 0 0,-3 8 7 0,3 3 2 15,0 7 0-15,0 9 0 0,0 0 6 0,-3 4 2 16,0 1 0-16,-3 3 0 0,-3-3-15 0,0 0-2 16,-3 0-1-16,0-3 0 0,0-8-36 0,3 1-7 15,-3-4-2-15,3-2 0 0,-2-8-9 0,2 1 10 16,0-4-10-16,0-2 10 15,0-3-46-15,0-8-8 0,3 0-3 0,-3 1-879 0,0-6-176 16</inkml:trace>
  <inkml:trace contextRef="#ctx0" brushRef="#br0" timeOffset="79877.0857">10863 8334 1659 0,'0'0'73'0,"0"0"16"0,0 0-71 0,0 0-18 0,3 8 0 0,-3 3 0 16,3 2 56-16,0 3 8 0,0 3 2 0,0 4 0 16,3 4 46-16,0 2 10 0,-3 8 2 0,3 5 0 15,-3 1-1-15,0 4 0 0,0-2 0 0,0 3 0 16,-3-6-55-16,0 1-10 0,-3-4-2 0,0 4-1 16,0-6-28-16,-3-3-6 0,0 0-1 0,0 1 0 0,-3-6-20 0,0-3 0 0,6 1 0 0,-3-3 8 31,0-3-128-31,0-3-26 0,3-4-5 0</inkml:trace>
  <inkml:trace contextRef="#ctx0" brushRef="#br0" timeOffset="80080.1526">11378 8636 2707 0,'9'-8'240'0,"-3"5"-192"0,3 1-38 0,6 2-10 31,0-3-28-31,6 0-7 0,0 1-1 0,5-3-1 0,-2 2 37 0,6-2 0 16,3-1 0-16,2-2 0 0,-2-2 18 0,3 2-2 0,-3-5 0 0,5 5 0 0,-5 0-6 0,3 2-2 16,-4-1 0-16,-2 4 0 0,-3-2-24 0,-3 2-4 15,-3 3-2-15,-6 0-758 16,-4 5-151-16</inkml:trace>
  <inkml:trace contextRef="#ctx0" brushRef="#br0" timeOffset="80236.8774">11462 8787 2372 0,'-6'0'52'0,"0"0"12"0,0 0 1 0,3 2 1 0,3-2-53 0,0 6-13 0,0-6 0 0,9 8 0 16,0-3 28-16,0-2 4 0,5 2 0 0,7-2 0 16,3-3-16-16,6 0-4 0,9-3 0 0,5 0-756 31,1-2-151-31</inkml:trace>
  <inkml:trace contextRef="#ctx0" brushRef="#br0" timeOffset="80955.2537">12420 8488 2602 0,'0'0'116'0,"0"0"23"0,3 5-111 0,6 3-28 0,3 0 0 0,3 0 0 0,0-3 0 0,5-5-14 16,1-2 2-16,6-4 0 0,3-4 44 0,6-4 10 31,-1-1 2-31,7-1 0 0,0 0-14 0,-1 0-2 0,4-5-1 0,0-3 0 0,-1-2-15 0,1-6-2 16,-3-3-1-16,-7-4 0 0,1-1-1 0,-9-2 0 15,-6-6 0-15,2 0 0 0,-5 1 0 0,-3-3-8 16,-3-9 12-16,-3 1-4 0,-6 8-8 0,0-3 0 0,0 0-12 16,-6 5 12-1,-3 6-59-15,0 13-4 0,0 3-1 0,-3 2 0 0,3 3 52 0,-3 2 12 0,0 6 0 0,0 0 0 31,1 5 21-31,-4 0 7 0,0 5 2 0,-3 6 0 16,3 2-30-16,0 6 0 0,0 4 0 0,-3 7 0 0,3 1 0 0,-3 9 0 0,1 8 0 0,2 5 0 31,0 5 20-31,3 0-3 0,-3 3 0 0,0 5 0 16,0 3 0-16,-3 3 0 0,3 7 0 0,-6 3 0 0,4-5 31 0,-4 3 5 0,0-1 2 0,0 6 0 16,-3-3-37-16,3-5-7 0,3-6-2 0,-2 3 0 15,5-5 44-15,-3-3 9 0,3 1 2 0,0-7 0 0,3-4-49 16,-3-6-15-16,3-2 8 0,0-5-8 0,3-6 12 15,-3-3 0-15,0-5-1 0,4-5 0 16,-1-5 0-16,-3-1 0 0,9-10 0 0,0 0 0 0,0 0-11 16,-9 0 10-16,0-2-10 0,0-6 10 0,3 0-10 0,0-5 10 15,3-3-10-15,0-3 10 0,3-2-10 0,0-5-14 16,6-4 3-16,0-1 1 16,6-1-23-16,9-13-5 0,-1-3-1 0,13-2 0 15,3 2 8-15,3-2 2 0,2-3 0 0,7 3 0 31,3 2-3-31,-4 9 0 0,-5-1 0 0,5 8 0 0,4 8 9 0,-9 6 2 0,-13 2 0 0,-11 11 0 32,3-1 12-32,0 4 9 0,3 4-12 0,-3 1 12 15,-3 0-28-15,-1 2 2 0,-5-2 0 0,-6 5 0 0,-6 0 40 0,-6 2 8 0,-3-2 2 0,-3 5 0 0,-8 6-39 0,-10 2-7 16,-6-3-2-16,0 9 0 0,-2-1 32 0,2 9 5 0,0-3 2 16,4 2 0-16,2 0 27 0,9-7 6 0,0 2 0 15,6 3 1-15,0-1-37 0,3-2-12 0,3 3 0 16,7-5 0-16,-1-3 0 0,6 5 0 0,2-3 0 15,7-5 0-15,3-5 41 0,6-3 8 0,3-7 2 0,6 2 0 16,-7-3-37-16,7-2-14 0,6-6 11 0,6 0-11 31,5 1-105-31,-2-4-27 0,-3 1-6 0,-19-3-1 0</inkml:trace>
  <inkml:trace contextRef="#ctx0" brushRef="#br0" timeOffset="81236.1602">14563 8700 2714 0,'-12'23'120'0,"6"-7"25"0,0 8-116 0,-3 10-29 16,1 3 0-16,-7 8 0 0,0 3 0 0,-3 0 0 15,-12-1 0-15,-6 4 0 0,1-6-8 0,-10 0-8 16,-9 2-2-16,1-5 0 31,5-4-55-31,-5-1-11 0,-66 26-3 0,29-23 0 0</inkml:trace>
  <inkml:trace contextRef="#ctx0" brushRef="#br0" timeOffset="82965.7543">15673 8348 1915 0,'3'-8'42'0,"-3"0"9"0,3-3 1 0,0-2 2 0,0 2-43 0,0 1-11 0,3-1 0 0,-6 3 0 16,3 0 76-16,3 3 12 0,0-3 4 0,6 5 0 15,0 1-68-15,0 2-12 0,3 2-4 0,-3 6 0 16,3 3-8-16,-4 5 0 0,7 2 9 0,0 9-9 16,3-1 0-16,-3 3 0 0,-3 8 0 0,3 6 0 15,-9-6 10-15,-1 2-2 0,-2 4-8 0,-3-1 12 16,-3-5 8-16,0-2 0 0,-6-1 1 0,1-8 0 16,-7 1 12-16,0-9 3 0,-3 4 0 0,3-7 0 15,-3-1-4-15,6-1-1 0,3-3 0 0,3-4 0 16,-3-1 1-16,6-5 1 0,0 0 0 0,0 0 0 15,-3-8-24-15,0 0-9 0,0-2 0 0,6-4 9 16,-3-4 3-16,6-6 1 0,0-2 0 0,3-9 0 16,3-2-4-16,3 0-1 0,3-5 0 0,3-1 0 0,-1 1-8 15,4 0 0-15,0-1 0 0,0 1 0 0,0 5 0 16,-3 0 0-16,-1 3 0 0,1 7 0 0,0 6 0 0,0 5 0 16,-6 8 0-16,0 3 0 0,-1 8 0 0,-2 4-12 15,0 7 4-15,-6 7 8 0,3 3-12 0,-3 7 12 16,-3-1-12-16,-3 7 12 0,-3 5 0 0,3-5 0 15,-3-3 0-15,0 3 0 0,0-2 0 0,-3-1 0 16,0-5 0-16,0-2 0 0,0-1 0 0,0-7 0 16,0-3 0-16,1-1 0 0,2-4 8 0,0-3-8 15,0 0 8-15,3-8-8 0,0 0 10 0,0 0-10 16,0 0 12-16,-3-8-12 0,0-8 10 0,3 0-10 16,3-8 8-16,3-2-8 0,0 0 0 0,2-9 0 15,7 1-12-15,6-9 12 0,-3 4 0 0,6-1 0 16,6-2 0-16,-4 5 0 0,4 2 0 0,-6 4 0 15,3 1 0-15,-3 9 0 0,-4 8 0 0,-5 2 0 16,0 6 0-16,-3 5 0 0,-3 5 0 0,0 9 0 0,-3-1 0 16,-3 5 0-16,0 9 0 0,0-3 0 0,0 2 0 0,-3 3 0 15,3 3 0-15,-3-3 0 0,3 3 0 0,0 2 0 32,-3 3-90-32,3-5-20 0,0 0-4 0</inkml:trace>
  <inkml:trace contextRef="#ctx0" brushRef="#br0" timeOffset="83247.1194">17037 7766 2098 0,'0'0'46'0,"0"0"10"0,0 0 1 0,12 0 3 0,3 2-48 0,-1 3-12 16,-2 3 0-16,6 3 0 0,3-3 41 0,0 3 7 15,-6 2 0-15,-3 3 1 0,3-1-7 0,-1 4-2 16,4 2 0-16,-6-2 0 0,-3-1-40 0,3 1-16 16,3-1 1-16,-3 3 0 15,-6-2-114-15,0-1-23 0,-3-2-5 0,0 0-1 0</inkml:trace>
  <inkml:trace contextRef="#ctx0" brushRef="#br0" timeOffset="83450.478">17290 7734 1555 0,'-24'2'68'0,"18"1"16"0,0 0-68 0,6-3-16 0,0 8 0 0,-3 2 0 16,-6-2 42-16,3 0 5 0,9 3 1 0,0-3 0 15,-6 0 56-15,0 2 11 0,3 1 2 0,3 2 1 16,-3-2-42-16,3-1-9 0,-6 6-2 0,0 0 0 16,0-3-29-16,-6 3-7 0,-3 3-1 0,-3-4 0 15,1 4-28-15,-4-1 0 0,0-2 0 0,0 0-1100 16</inkml:trace>
  <inkml:trace contextRef="#ctx0" brushRef="#br0" timeOffset="83621.89">17147 7885 1785 0,'-12'2'159'0,"3"-2"-127"15,0 3-32-15,3 2 0 0,3 0 28 0,-3 1-1 16,0-1 0-16,3 0 0 0,3 1 17 0,0 2 3 16,0 0 1-16,6-3 0 0,3 3-36 0,3-3-12 15,3 0 9-15,-3 1-925 0</inkml:trace>
  <inkml:trace contextRef="#ctx0" brushRef="#br0" timeOffset="85481.0157">18483 8147 1670 0,'0'0'148'0,"0"0"-118"0,0 0-30 0,-3 10 0 15,-3 6 58-15,0 0 6 0,-2 5 0 0,2 0 1 16,-3 6 2-16,0-1 0 0,3-2 0 0,0 2 0 15,0-4-13-15,3-4-2 0,0 1-1 0,3-1 0 16,0-2-21-16,0-3-4 0,3 0-1 0,3-5 0 16,0-2 31-16,0-6 7 0,3 2 1 0,3-4 0 15,-1-1-52-15,7-2-12 0,3-1 0 0,3-4 0 16,-3-1 0-16,6-2 0 0,-1-5 0 0,4-1 0 16,0-2 15-16,0 2 0 0,-1-2 0 0,1-3 0 15,-3 1-15-15,3 1 0 0,0 4 8 0,-1 2-8 16,1 3 0-16,-9 2 0 0,-12 9 0 0,3 2-10 0,15 2 10 15,-4 6-10-15,-5 5 10 0,-6 3-10 0,-9 3 10 16,0 2 0-16,0-3 0 0,-6 4 0 0,-9 1 9 0,0-1 7 16,0-1 2-16,-6 0 0 0,1 0 0 0,-1-5 0 15,-6 0 0-15,3 0 0 0,0-3-6 0,-3 0 0 16,-2-2-1-16,2-1 0 0,-3-4-11 0,-3-1 0 16,1-2-10-16,-7-3 10 15,-3-3-171-15,6-2-28 0</inkml:trace>
  <inkml:trace contextRef="#ctx0" brushRef="#br0" timeOffset="85621.8411">18906 7752 2581 0,'0'-13'114'0,"0"8"24"0,3-1-110 0,-3 6-28 0,6-5 0 0,-6 5 0 31,0 0-64-31,6 3-17 0</inkml:trace>
  <inkml:trace contextRef="#ctx0" brushRef="#br0" timeOffset="102238.0589">19745 8308 1792 0,'0'0'40'0,"0"-5"8"0,0 2 1 0,0 3 1 16,3-5-40-16,3 2-10 0,0 0 0 0,6-2 0 0,0 0 53 0,3-3 9 16,0 0 2-16,3-3 0 0,11-2 5 0,1-3 2 15,0-5 0-15,6 0 0 0,-1 2-42 0,1-2-8 16,0 0-1-16,-3-3-1 0,-1 3-11 0,1-5-8 16,-6 2 12-16,3-3-12 0,-4 4 11 0,-8 4-11 15,0-5 10-15,6 0-10 0,6-5 13 0,-3-2-3 16,-7-4-1-16,-2-2 0 0,3-3-9 0,0-7-12 15,-3 2 2-15,-6 0 1 0,0 5 9 0,-3 0-10 16,-1 6 10-16,1 0-10 0,-3 2 10 0,-3 3 0 16,-3 2-9-16,3 11 9 15,-6 1 9-15,3 1 7 0,-6 1 0 0,3 0 1 0,-3 5-17 0,3-3 0 16,-3 3 0-16,-2 1 0 0,-1 1 0 0,0 1 0 16,0 0 0-16,0 7 0 0,-3 4 12 0,3 2 0 15,-3-3-1-15,0 3 0 0,-3 5-11 0,3 0 0 0,0 0 0 16,1 9 0-16,-4-4 0 0,3 3 0 15,-3 3 0-15,0 0 0 0,3 2 0 0,0 3 0 0,0 6 0 0,-3 2 0 16,7 5 0-16,-4 6 10 0,0 2-10 16,0 3 10-16,0-3 30 0,0 3 7 0,0 3 1 0,-3 5 0 15,3 0-24-15,-3-3-5 0,-2 3-1 0,-1-6 0 16,0-5-29-16,0-5-5 0,3 0-2 0,0-13 0 16,-3 3 59-16,3-6 12 0,7 0 3 0,2-3 0 15,0-2-33-15,-3-3-7 0,0-5 0 0,0 5-1 16,0-5-6-16,0-3-1 0,3-2 0 0,0-3 0 15,3-3 0-15,0 0 0 0,-6-2 0 0,3 2 0 16,3 1 3-16,3-6 0 0,0 0 0 0,0 0 0 16,0 0-11-16,-3 5 8 0,3-5-8 0,0 0 8 15,0 0-8-15,0 0 0 0,0 0 0 0,0 0 0 0,0 0 0 16,0 0 0-16,0 0 8 0,0 0-8 0,0 0 0 16,3 0 0-16,-3 0 0 0,0 0 8 0,6 0-8 0,-3 3 0 15,3-1 0-15,0-2 0 0,-6 0 0 16,0 0 0-16,0 0 0 0,0 0 0 0,3-2 0 0,-3 2 0 15,0 0 0-15,0 0 0 0,0 0 0 0,3-6 0 16,0 1 0-16,0-3 0 0,3 3 8 0,-6-6-8 16,3 3 12-16,-3-2-4 0,3-6-8 0,0-3 0 15,6 1 9-15,0-1-9 0,0 1 14 0,0-1-2 16,2 1 0-16,-2-3 0 0,3 2-12 0,0 0 0 16,0-2 0-16,0 3 0 0,0-1-8 0,3 1-5 15,-3-1-1-15,3 1 0 0,2-3 22 0,1 2 5 16,0-2 1-16,0 5 0 15,0 3-26-15,3-3-6 0,0 0-1 0,5-3 0 0,4 4 5 0,3-1 1 0,0 0 0 0,11 0 0 32,-2 5-15-32,-6 3-4 0,-4 3 0 0,1 5 0 0,-9 0 32 0,-3 0 15 0,-3 5-2 15,-3 3 0-15,-7 0-21 0,-2 3-5 0,-6 2-1 0,-3 0 0 16,-2 3 14-16,-4-5-9 0,-3 5 9 0,0 0-8 16,-6-3 8-16,0 3 0 15,-6 0 0-15,-3-1 0 0,-2 1 0 0,-1-2 0 0,0 1 0 0,3-1 0 16,7-1 0-16,-7 0 0 0,3 0 10 0,6-2-10 15,3 2 0-15,3-2 0 0,0-3 0 0,6 0-10 16,3 0 10-16,0-3 0 0,0 0 0 0,1 0 0 16,4 3 0-16,-2-8 0 0,0 0 10 0,6 6-10 0,0-1 0 15,6 0 0-15,-3-5 0 0,3 3 0 0,0 2 0 16,3-2 0-16,0-1 0 0,0 1 0 16,0 0-199-16,-4-3-45 0,16-6-10 0,-6-1-2 0</inkml:trace>
  <inkml:trace contextRef="#ctx0" brushRef="#br0" timeOffset="102415.7113">20677 8289 2354 0,'-6'-21'104'0,"0"13"22"0,0-2-101 0,6 2-25 0,3 2 0 0,0-1 0 16,0-1 20-16,0 2-2 0,3-2 0 0,3 0 0 15,0 3 24-15,3 0 5 16,3 2 1-16,-3-2 0 0,5 2-36 0,4-2-12 0,3 5 0 0,3 0-1149 16</inkml:trace>
  <inkml:trace contextRef="#ctx0" brushRef="#br0" timeOffset="102649.9273">21246 7890 2415 0,'-3'-21'53'0,"-3"13"11"0,-6 0 3 0,3 0 1 0,3 3-55 0,6 5-13 0,0 0 0 0,0 0 0 15,-3-6 0-15,0 4 0 0,0-4 0 0,3 6 0 16,9-2 0-16,3-1 0 0,0 0 0 0,6 3 0 16,5 0 0-16,4-2 0 15,3 2 0-15,3 2 0 0,-4-2 0 0,1 0 0 0,-3 0 0 0,3 0 0 16,-3 0 0-16,-1 0 0 0,1-2 0 0,0-1 0 15,-6-2-169 1,-3-3-40-16,2 0-8 0,-2-3-2 0</inkml:trace>
  <inkml:trace contextRef="#ctx0" brushRef="#br0" timeOffset="102907.6514">21516 7408 1152 0,'0'0'102'0,"0"0"-82"0,0 0-20 0,0 0 0 16,-3 8 184-16,0 3 32 0,-2 2 6 0,2 3 2 16,-3 2-128-16,0 1-26 0,0 5-5 0,-3 5-1 15,0 3 19-15,0 5 3 0,-3 0 1 0,-3 5 0 16,0 0-37-16,0 3-7 0,-2 0-2 0,2 3 0 16,-3 0 19-16,0-1 3 0,0 6 1 0,-3 0 0 15,0-3-64-15,9-10 0 16,-2-6-9-16,-4 1 0 0,0-3-3 0,3-3 0 0,-6 0 0 0,3-5 0 15,3-6-204-15,-2-2-40 0</inkml:trace>
  <inkml:trace contextRef="#ctx0" brushRef="#br0" timeOffset="103282.5474">22073 7064 2419 0,'3'-13'107'0,"-3"13"22"0,0 0-103 0,0 0-26 16,0 0 0-16,0 0 0 0,-3 8 0 0,3 3 0 16,0 2 0-16,0 8 0 0,0 3 0 0,-6 5 0 15,-3 5 0-15,-3 6 0 0,0 5 56 0,-5 16 7 16,2 2 1-16,-9 6 0 0,-6 0-52 0,-3 0-12 16,-2 0 0-16,-1-1 0 0,3-4 44 0,-3-3 5 0,1 5 2 0,2-5 0 15,3-3-31-15,9-5-5 0,1-6-2 0,8-4 0 16,6-11-1-16,3-6-1 0,0-5 0 0,3-5 0 15,0-5-1-15,-3-6 0 0,-3-2 0 0,0-6 0 16,6-2 5-16,0-3 1 0,3-8 0 16,3-3 0-16,3-5-16 0,3-2 11 0,5 0-11 0,-2 4 10 15,3-1 10-15,3 1 1 16,0 4 1-16,0 7 0 0,3 3-22 0,-4 6 0 0,1 4 0 0,0 6 0 16,-6-2-21-1,6 9-9-15,-6 4-2 0,2 2 0 0,-2 3 32 0,-6 0 0 0,-9 0 0 0,0 5 0 16,-3-3-41-16,-3 1-3 15,-3-1 0-15,-2 1-1243 0</inkml:trace>
  <inkml:trace contextRef="#ctx0" brushRef="#br0" timeOffset="103798.2775">20987 8162 1497 0,'12'-8'32'0,"-12"8"8"0,0 0 0 0,0 0 4 0,0 0-36 0,8-2-8 16,1-3 0-16,3 2 0 0,-6-2 53 0,0-1 9 16,0 1 2-16,-6 5 0 0,0 0 51 0,0 0 10 15,0 0 3-15,0 0 0 0,0 0-103 0,0 0-25 16,0 5 0-16,-3 1 0 0,-6-6 56 0,0 2 7 15,-9 4 1-15,4-1 0 0,-1 3-52 0,-6 2-12 16,-9-2 0-16,-3 3 0 16,-5-3-56-16</inkml:trace>
  <inkml:trace contextRef="#ctx0" brushRef="#br0" timeOffset="104407.2694">20531 8848 979 0,'3'-14'43'0,"3"7"9"0,-6-1-41 0,3 2-11 16,-3 1 0-16,-6 0 0 0,-3 2 244 0,-3 3 46 15,-3 0 10-15,-5 3 1 0,-1-1-213 0,-6 4-44 16,-9 4-8-16,4 1-1 0,5 2 23 0,3 0 5 0,0 3 1 15,3 0 0-15,3 3-41 0,7-4-8 0,-1 1-2 0,6 0 0 16,6 0-13-16,6 0 0 0,3 0 0 0,2 0 0 16,-2 0-12-16,6-3 0 0,12 0 1 0,0 3 0 15,-6 2 22-15,-1 1 4 0,-2-1 1 0,-3 1 0 16,0-1-3-16,-15-2 0 0,-18 3 0 0,6-1 0 16,3 1 18-16,0-3 3 0,-5-3 1 0,2 3 0 15,3-3 23-15,-3 0 5 0,-6 1 1 0,0-4 0 16,-3 1-52-16,-5-1-12 0,-1-2 0 0,0-2 0 15,3-1-153 1,0-3-31-16,-2 1-5 0,2-3-899 0</inkml:trace>
  <inkml:trace contextRef="#ctx0" brushRef="#br0" timeOffset="104969.6627">20686 8954 2242 0,'12'-3'49'0,"-3"0"11"0,0-2 1 0,-3 2 3 0,-6 3-52 0,9 0-12 16,-3 0 0-16,3 0 0 0,-1 0 42 0,4 0 6 15,0 3 0-15,0 0 1 0,0 5 12 0,-3 2 3 16,3 1 0-16,-3 2 0 0,0 0-40 0,-3 3-8 16,0 0-2-16,-3 2 0 0,-3-4-6 0,0 4 0 15,-3-2-8-15,-3-3 12 0,0 3 8 0,-3-3 2 16,0 1 0-16,3-6 0 0,0-1-4 0,0-1-1 0,-3-1 0 15,6-2 0-15,3-3-5 0,0 0 0 0,0 0-1 0,0 0 0 16,0 0-3-16,0-8 0 16,0-3 0-16,3-2 0 0,3-3-8 0,0-2 8 0,3-1-8 0,3-2 8 15,0-3-21-15,3 3-5 0,0 0-1 0,5-3 0 16,-2 3 31-16,3 2 5 0,0 3 2 0,-3 3 0 16,-3 0-31-16,0 5-5 0,-4 0-2 0,1 5 0 15,-3 3 19-15,3 3 17 0,3 2-3 0,-3 3-1 16,-3 5-13-16,0 1-18 0,-3 4 4 0,-3 1 1 15,0-3 13-15,0 2 16 0,-3-2-3 0,0 3-1 16,0-4-12-16,-3 1 8 0,-9-2-8 0,6-1 0 16,0-3 8-16,6-4-8 0,6-1 0 0,-6-5 0 15,-6 3 12-15,6-3-3 0,9-6-1 0,-3-2 0 16,0 0 0-16,0-2-8 0,0-1 12 0,0-5-4 0,-3-5-8 16,6-3 0-16,8 3 0 0,-2 0 8 15,-3 3-33-15,3-1-7 0,-3 3-2 0,-3 3 0 16,0 2 34-16,0 3 0 0,3 3 0 0,-3 0 0 0,0 5 14 0,-4 2 10 15,4 4 1-15,0 2 1 16,-3 2-42-16,0-2-8 0,0 3-1 0,0 2-1 0,0 3 26 0,-3 0 0 16,3 0 0-16,0-1 0 0,-3-1 0 0,3-4 19 15,0 1-3-15,0 2-1 16,-3-5-232-16,0 0-47 0,9 13-8 0,-3-10-3 0</inkml:trace>
  <inkml:trace contextRef="#ctx0" brushRef="#br0" timeOffset="105313.3064">21927 8959 1958 0,'0'0'87'0,"0"0"17"0,12-11-83 0,-3 3-21 0,-9 8 0 0,6-10 0 16,0-1 107-16,-6 11 17 0,3-8 3 0,-3 8 1 16,-3-8-52-16,0 0-9 0,-6 0-3 0,0 6 0 15,-9 4-24-15,0 1-6 0,-2 2-1 0,-4 1 0 16,-9 2-1-16,3 5-1 0,3-3 0 0,1 6 0 15,-1 0-47-15,6 0-10 0,3-3-2 16,3 3 0-16,0 0 28 0,6 0 0 0,1 0 0 0,2-3 0 16,3-2 0-16,3-4 0 0,0 4 0 0,0-11 0 15,6 5 0-15,3-2 12 0,2 0-4 0,4-3 0 0,-3-6-8 16,6-2 0-16,0 0 0 0,0-2 0 0,0-3 16 16,2-6 3-16,1 1 0 0,0-4 0 0,0 4-19 0,-3-1-14 15,-3 6 2-15,-3 0 1 0,-3 0 11 0,-3 5 16 16,2-3-4-16,-2 9-1 0,-6 2-11 0,0 0 0 15,0 0 0-15,-3 5 0 0,-3 5 0 0,1 4 0 16,-4 2 0-16,3 2 0 16,-3 1-68-16,3 2-16 0,0 0-4 0</inkml:trace>
  <inkml:trace contextRef="#ctx0" brushRef="#br0" timeOffset="105532.0077">22374 8565 2646 0,'0'0'117'0,"0"0"24"0,0 0-113 0,0 0-28 0,0 0 0 0,0 0 0 15,0 10 22-15,0 1-2 0,0 2 0 0,0 3 0 16,0 5 33-16,0 0 7 0,-3 3 0 0,3 5 1 16,0 0-19-16,0 3-4 0,-3 2-1 0,3-2 0 15,0 5-25-15,-3-2-12 0,0-1 10 0,0 0-10 16,0-2 8-16,0-5-8 0,0-1 0 0,-3-2 9 15,-3-6-77-15,3 1-15 16,0-6-3-16</inkml:trace>
  <inkml:trace contextRef="#ctx0" brushRef="#br0" timeOffset="105735.085">22799 8329 2073 0,'0'0'92'0,"-3"0"19"15,-3 3-89-15,0 2-22 0,-5 3 0 0,5 3 0 16,-3 2 132-16,0 5 23 0,0 6 4 0,-3 3 1 0,6 2-76 0,-3 2-16 16,3 1-2-16,-3 13-1 0,0 0-9 0,6 0-3 15,-6-3 0-15,6 3 0 0,-3-5-33 0,0 2-6 16,-3 1-2-16,4-4 0 16,2-7-57-16,3 0-12 0,-3-6-3 0,0 1-1265 0</inkml:trace>
  <inkml:trace contextRef="#ctx0" brushRef="#br0" timeOffset="106047.5474">22790 8935 2188 0,'9'-5'97'0,"3"5"20"0,-3 2-93 0,0-2-24 0,12-2 0 0,-3-6 0 15,3 2 56-15,2-4 6 0,4 2 2 0,6 0 0 16,-3-3-16-16,5 1-4 0,-2-3 0 0,0-1 0 15,-3 4-30-15,-9-3-6 0,2-1-8 0,-8 1 11 16,-3-3-11-16,-3 3 0 0,-3 0 9 0,-6 0-9 16,0 2 0-16,-3-2 0 0,-3 5 0 0,-3 0 8 15,-3 3 7-15,0-1 1 0,0 6 1 0,-2 6 0 16,-7-1 11-16,-6 3 1 0,6 5 1 0,-9 3 0 16,10 2-2-16,-1 1-1 0,0 2 0 15,0 3 0-15,3-3 3 0,3 3 1 0,3 0 0 0,0 2 0 0,1-2-19 16,8 2-4-16,3-2-8 0,0-3 12 15,0 1-71-15,3-7-14 0,8 4-3 0,1-6-772 16,3 0-153-16</inkml:trace>
  <inkml:trace contextRef="#ctx0" brushRef="#br0" timeOffset="106266.207">23761 8586 2682 0,'0'0'59'0,"0"0"12"0,-9 2 2 0,3 1 3 0,-3 0-61 0,-6 5-15 16,0 0 0-16,-3-1 0 0,-2 1 40 0,-1 3 4 16,0 2 2-16,0 3 0 0,3 0-15 0,0 0-3 0,3 5-1 0,3 0 0 15,-2 3-36-15,5-3-7 0,-3 3-2 0,9 0 0 16,-3-3 48-16,0 3 10 0,0 0 1 16,-3-1 1-16,6-1-19 0,-3-4-4 0,-6 3-1 0,6-5 0 15,-3 0-10-15,0 0-8 0,-3-3 12 0,-2-2-12 31,5-1-76-31,-6-4-23 0,-3-4-4 0,-3-2-1178 0</inkml:trace>
  <inkml:trace contextRef="#ctx0" brushRef="#br0" timeOffset="106469.3248">23811 8390 2624 0,'21'-11'116'0,"-12"6"24"0,3 0-112 0,6-1-28 16,0 1 0-16,6-3 0 0,-4 0 17 0,10 0-2 16,9-5-1-16,-6 3 0 0,2-4 34 0,-2 4 8 15,0-1 0-15,3-2 1 16,-7 5-148-16,4-3-29 0,-9 1-7 0,6-1-1 0</inkml:trace>
  <inkml:trace contextRef="#ctx0" brushRef="#br0" timeOffset="106672.3671">24279 7959 1267 0,'9'-16'56'0,"-3"11"12"0,3-1-55 0,-4 1-13 0,13 2 0 15,0 1 0-15,-3 2 96 0,6 2 17 0,-3 1 3 0,0 5 1 16,-3 2 18-16,-1 6 3 0,-5 5 1 0,-6 1 0 16,0 1-9-16,-6 9-2 0,-3 5 0 0,0 0 0 15,-8 6-51-15,2-1-10 0,-6 3-3 0,-9 16 0 16,3 0 0-16,-9 0 0 0,4 2 0 0,-7 3 0 15,0-8-64-15,-3 1 0 0,-2-4-13 0,-1 9 1 16,0-9-84 0,1 1-16-16,2-3-4 0</inkml:trace>
  <inkml:trace contextRef="#ctx0" brushRef="#br0" timeOffset="106875.5735">24237 9107 2880 0,'9'-3'256'0,"-3"-2"-205"16,0 5-41-16,3 0-10 0,3 0 53 0,-3 3 9 16,0-6 2-16,-1 3 0 15,4 3-79-15,-3-6-15 0,-6 0-3 0,6-2-1315 16</inkml:trace>
  <inkml:trace contextRef="#ctx0" brushRef="#br0" timeOffset="108585.8153">3806 11441 1497 0,'0'0'32'0,"0"-8"8"0,0 0 0 0,0 0 4 0,0 0-36 0,-3 0-8 0,3 3 0 0,-6-1 0 15,0 4 0-15,-3 4 0 0,-3 4 0 0,0 2 0 16,-9 5 53-16,1 8 9 0,-7 3 2 0,-3 10 0 16,3 1 0-16,-3 4 0 0,1 6 0 0,5 3 0 15,-6-3 14-15,6 2 3 0,6 1 1 0,4-6 0 16,5-2-58-16,0-6-12 0,6 1-3 0,3-3 0 15,0-3-9-15,3 0 0 0,3-5 9 0,0-1-9 16,0-1 0-16,3-4 0 0,5-5 0 0,-2-2 8 16,3 0 0-16,0-6 0 0,6 0 0 0,3-5 0 15,3-5 0-15,2 0 0 0,1-9 0 0,3-4 0 16,0-3 1-16,2-6 1 0,1-2 0 0,-3-3 0 16,-1-2-10-16,-2-6 8 0,-3-2-8 0,0 0 8 15,0-1 9-15,-7-2 2 0,1-2 0 0,-3-1 0 16,-6 0-28-16,-3 6-6 0,-6 0-1 0,-3 2 0 15,-6 3 16-15,-6 3 0 0,-3 4 0 0,-3 7 0 0,-3 7 0 16,-2 5 0-16,-4 9 0 0,-6 4 0 0,0 6 0 16,-2 5 0-16,-4 6 0 0,-3 5 0 0,4 2 0 0,-1 3 0 15,3 0 0-15,6 0 0 16,10 3-144-16,5-3-25 0</inkml:trace>
  <inkml:trace contextRef="#ctx0" brushRef="#br0" timeOffset="108820.5708">4226 11303 2419 0,'-3'-8'53'0,"3"-3"11"0,0 11 3 0,3-5 1 0,9 0-55 0,2 0-13 0,10-1 0 0,3 1 0 16,3 0 0-16,8-1 0 0,7-4 0 0,0 2 0 15,5-3 0-15,-2-2 0 0,-3 3 0 0,-4-1 0 16,1-2 0-16,-6 2 0 0,-4 3 0 0,-2 0 0 31,-3 0-151-31,-6 0-33 0,-6 3-6 0,-3 0-2 0</inkml:trace>
  <inkml:trace contextRef="#ctx0" brushRef="#br0" timeOffset="109038.7461">4636 10771 1958 0,'0'0'43'0,"-3"11"9"0,0-1 1 0,3 12 3 0,-6 1-45 0,3 9-11 15,1 2 0-15,-10 4 0 0,0 1 104 0,-6 6 20 16,-6 3 3-16,-3 5 1 0,0 0-52 0,-2 2-9 16,5 3-3-16,-3 3 0 0,0-3-51 0,3 3-13 15,4 3 0-15,-1-1 0 0,3 3 0 0,3-2 0 16,-3-3 0-16,3-3 0 0,0 0 0 0,4-5 0 15,-4-3 0-15,0-5 0 16,6-2-202-16,0-6-43 0,-9 21-9 0,6-26-2 0</inkml:trace>
  <inkml:trace contextRef="#ctx0" brushRef="#br0" timeOffset="109741.7073">5235 10496 2671 0,'-21'-18'59'0,"15"15"12"0,6 3 2 0,-9 0 2 0,3 10-60 0,-3 6-15 0,3 3 0 0,-6 10 0 15,0 8 0-15,0 3 0 0,0 10-9 0,-2 6 9 16,-7 4 8-16,0 4 8 0,-6 5 2 0,-3 2 0 16,1 3-30-16,-1 6-5 0,0-1-2 0,0-2 0 15,4-6 19-15,5-7 0 0,3-4 0 0,3-4 0 16,0-3 0-16,3-8 0 0,0-3 0 0,3-5 0 15,0-5 0-15,3-6 0 0,0-7 0 0,3-6 0 16,1-2 19-16,2-3 7 0,0-8 2 0,0 0 0 16,0-11-12-16,5-5-3 0,1-8 0 0,3-2 0 0,3-8-13 15,3-6 0-15,3-2 0 0,0-1 0 0,6 1-8 0,-3 2-5 16,2 6-1-16,1 5 0 0,-3 8 5 0,-3 5 1 16,0 8 0-16,-3 5 0 0,-1 11-9 0,1 3-2 15,0 7 0-15,-6 1 0 0,3 5 10 0,-3 2 9 16,0 0-13-16,0 4 5 0,3-1 8 0,-3-3 0 15,0-2 0-15,3-6 0 0,-4-2 0 0,7-2 0 16,3-9 0-16,3-3 0 0,3-4 0 0,3-3 8 16,2-3-8-16,4-8 8 0,0-3-8 0,3-2-16 15,-4 0 4-15,-2-3 0 0,0-2 36 0,-6 2 6 16,-3 0 2-16,-4 3 0 0,-5-3-32 0,-3 0-15 16,-3 3 2-16,-3 0 0 0,-6 0 13 0,0 2 0 0,-3 3 0 15,-3 3 0-15,-3 2 12 0,-2 4 0 16,-1 1-1-16,-3 1 0 0,-3 5-11 0,3 3 0 0,-3 5 0 0,0 2 0 15,4 6-13-15,2 0-5 0,-3 5-1 0,9-2 0 16,0 2 19-16,3 0 0 0,0 0 0 0,3-2 0 16,6-1 0-16,0-2 0 0,3 2 0 0,3-4 0 15,-3 2 0-15,6-6 0 0,0 1 0 0,3-6 0 16,2 0 0-16,7-2 0 0,0-6 0 0,0-2 0 16,3-6 48-16,-1-2 12 0,1 0 4 0,3-6 0 15,3-4-52-15,-1-1-12 0,1-3 0 0,3 1 0 16,0-1 0-16,-4 4 0 0,-2 4 0 0,0 1 0 15,-6 2 0-15,-3 8 0 0,-4 3 0 0,-2 5 0 16,-3 2 34-16,-3 3 4 0,0 3 1 0,0 6 0 0,-6 2-11 16,0 2-3-16,-3 3 0 0,0 0 0 0,-6-2-25 15,3 5 0-15,0 0 0 0,0-3 0 0,0 0 0 0,-3 0 0 16,3 0 0-16,0-2 0 16,3-3-97-16,-3-1-25 0,0 1-5 0,0-5-1 0</inkml:trace>
  <inkml:trace contextRef="#ctx0" brushRef="#br0" timeOffset="110163.6844">6241 11218 2188 0,'0'0'48'0,"0"0"11"0,0 0 1 0,0 0 1 0,0 0-49 0,0 0-12 0,3 8 0 0,-3 3 0 15,0 5 54-15,3 2 8 0,-3 3 2 0,0 3 0 16,0 3 0-16,3-3 0 0,0-1 0 0,0 1 0 16,-3-3-52-16,0-2-12 0,6-1 0 0,-3-4 0 15,2-1 0-15,1-5 0 0,3-3 0 0,0 0 0 16,3-5 0-16,3-2 0 0,-3-4 0 0,6-4 0 16,-3-1 54-16,3-5 8 0,-6-2 2 0,2-3 0 15,1 2-52-15,0-2-12 0,-3 0 0 0,0 5 0 16,-3 0 0-16,0 5 0 0,-3 4 0 0,-6 7 0 0,0 0 0 15,0 0 0-15,3 7 0 0,0 7 0 0,-3-1 0 16,0 5 0-16,0 1 0 0,3-1 0 0,-3-2 0 16,0 3 0-16,3-6 0 0,0 3 0 0,0-5 0 0,0-1 0 15,3-2 0-15,0 0 0 0,2-3 0 0,1-2 0 16,6-3 0-16,-3-3 0 0,3-2 54 0,3-6 8 16,3-2 2-16,0-3 0 0,-1 0-52 0,4-5-12 15,0 0 0-15,-6-5 0 0,0-1 0 0,-3 1 0 16,0 2 0-16,-4 3 0 0,-2-3 0 0,-3 0 0 15,6 3 0-15,-3 0 0 16,0 0-48-16,0-1-13 0,-3 4-3 0,3 2-1254 0</inkml:trace>
  <inkml:trace contextRef="#ctx0" brushRef="#br0" timeOffset="110366.6016">7193 11163 2419 0,'0'0'53'0,"0"0"11"0,9 5 3 0,-9-5 1 0,-9 8-55 0,6 3-13 0,6-1 0 0,0 3 0 15,-3-2 54-15,0 2 8 0,-3 0 2 0,6 3 0 16,0-2 0-16,-3 4 0 0,-6-2 0 0,0 2 0 16,12-2-52-16,-6 0-12 0,-3-3 0 0,-3 3 0 15,3-2 0-15,-3-1 0 0,6-3 0 0,-3 4-851 16,-6-6-173-16</inkml:trace>
  <inkml:trace contextRef="#ctx0" brushRef="#br0" timeOffset="110522.9186">7360 10766 2977 0,'-15'-16'132'0,"15"16"27"0,0 0-127 0,0 0-32 16,-6 8 0-16,3 5 0 15,9 0-45-15,-3 3-15 0,-9 3-4 0,6 2-1195 0</inkml:trace>
  <inkml:trace contextRef="#ctx0" brushRef="#br0" timeOffset="110835.1989">7985 10832 2530 0,'-9'-5'56'0,"-3"2"11"0,0 0 2 0,-6 9 3 0,-2-1-58 0,-4 6-14 0,0 2 0 0,-6 3 0 16,-3 0 12-16,10 2 0 0,2 1 0 0,6-1 0 15,-3 1 8-15,6 2 0 0,0-3 1 0,9 4 0 16,9-1-21-16,-3 0 0 0,-6-3 0 0,6 4 0 15,3-1 56-15,3-3 6 0,-6 1 2 0,0-1 0 16,-3 3-52-16,3-5-12 0,-6 3 0 0,-3-1 0 16,-6 1 54-16,0-1 8 0,3 4 2 0,-6-4 0 15,-5 3-52-15,2 0-12 0,3 1 0 0,0-4 0 16,0-2-48-16,3 0-13 0,-6-3-3 0,12 0-1254 16</inkml:trace>
  <inkml:trace contextRef="#ctx0" brushRef="#br0" timeOffset="111178.8688">8211 11126 2289 0,'0'0'50'0,"9"8"10"0,6-3 3 0,0 3 2 0,6 0-52 0,3-3-13 15,-4 0 0-15,4-2 0 16,-3-3-20-16,6 0-6 0,-3-5-2 0,-4 2 0 0,4-5 28 0,-3 0 0 0,-3-2 0 0,-3-1 0 16,-3-2 46-16,-6 0 14 0,-3-3 4 0,0 3 0 15,-6-3-52-15,-3 2-12 0,-3 1 0 0,0 3 0 16,-3-1 54-16,-3 3 8 0,-3 3 2 0,0 0 0 16,-2 5 0-16,-1 5 0 0,-3 3 0 0,-3 2 0 15,3 4-52-15,-2 4-12 0,2 1 0 0,-3 2 0 16,-3 3 0-16,9-1 0 0,6 4 0 0,1-3 0 15,-4-3 54-15,6 3 8 0,9-3 2 0,6 3 0 16,0-3-52-16,3 0-12 0,0-3 0 0,9 1 0 16,2 0-100-16,-2-4-22 0,0-1-5 15,0-1-1127-15</inkml:trace>
  <inkml:trace contextRef="#ctx0" brushRef="#br0" timeOffset="111350.7033">9327 11113 2718 0,'9'0'120'0,"-3"2"25"0,0 9-116 0,3 7-29 16,0 9 0-16,-6 7 0 0,-3 6 74 0,-3 2 9 15,-9 6 1-15,-3 2 1 0,-8 0-29 0,-7-2-5 16,-6 2-2-16,-12 0 0 0,-5-2-59 0,-7 0-12 16,-8-1-2-16,-13-4-1374 0</inkml:trace>
  <inkml:trace contextRef="#ctx0" brushRef="#br0" timeOffset="114541.7231">3374 13234 691 0,'0'0'30'0,"0"0"7"0,-3-7-29 0,3 1-8 16,0-2 0-16,0 3 0 0,0 0 139 0,0-1 26 16,0-2 6-16,0 3 1 0,0-3-112 0,-3 3-21 15,0-3-5-15,-3 0-1 0,0 5 7 0,-2-2 2 16,-1 0 0-16,-3 0 0 0,-6 5-2 0,3 0-1 0,-9 0 0 0,0 5 0 15,1 5 11-15,-10 1 2 0,-3 2 1 0,-3 6 0 16,1 2 3-16,-1 3 0 0,0 2 0 0,4 3 0 16,2 3-9-16,-3 2-2 0,3-4 0 0,1 4 0 15,-1-2-15-15,3 2-3 0,3-2-1 0,9 0 0 16,1-3-12-16,5-3-2 0,3-5-1 16,6 3 0-16,3-3 6 0,3-2 2 0,0-1 0 0,6 1 0 15,6-3-19-15,-4 0 8 0,7-3-8 0,0 3 0 16,0-3 0-16,6 0-17 0,0-5 1 0,-4 3 1 15,10-1-18 1,-3-2-4-16,3-2-1 0,6-1 0 0,2-5-134 0,1 0-26 16,0 0-6-16</inkml:trace>
  <inkml:trace contextRef="#ctx0" brushRef="#br0" timeOffset="114932.2581">3675 13470 1864 0,'0'0'41'0,"0"0"9"0,-6-5 2 0,0 5 0 0,0 0-42 0,0 0-10 16,-6 2 0-16,3 1 0 0,0-3 38 0,0 5 6 15,-2-2 0-15,-1 2 1 0,0-5-26 0,0 5-6 16,3-5-1-16,-3 6 0 0,0-1 8 0,-3 3 2 16,3 0 0-16,-6 5 0 0,4 0 10 0,-4 3 3 15,0 0 0-15,6 5 0 0,-3 0-19 0,3 1-3 16,3-1-1-16,3-3 0 0,0 3-12 0,3-2 8 15,0-3-8-15,6 0 0 0,0-6 8 0,3 1-8 0,0 0 0 16,3-6 0-16,6-3 0 0,0 1 0 0,3-6 0 16,0-2-10-16,2 0 0 0,1-8 0 0,-3-1 0 0,3-4 0 15,-3-3 10-15,0 0-13 0,3-6 5 0,-7-2 8 16,-2 0-12-16,3-3 12 0,0 0-12 0,-3 6 12 16,-3-1 0-16,0 4 0 0,0 1 0 0,-6 7 0 15,3 1 0-15,-3 4 0 0,0 5 0 0,-3 5 0 16,0 0 0-16,0 0 0 0,-6 5 0 0,3 3 0 15,-3 8 0-15,0 2 0 0,-3 3 0 0,3 6 0 16,-3 2 0-16,0 3 15 0,3-1-4 0,-6 1-1 16,3 0-10-16,3-3 0 0,0 0 0 0,0-2-1010 15</inkml:trace>
  <inkml:trace contextRef="#ctx0" brushRef="#br0" timeOffset="115197.8185">4163 13068 2286 0,'-15'-6'101'0,"9"6"21"0,0 6-98 0,0 2-24 16,-3 2 0-16,3 6 0 0,-5 3 15 0,2 2-3 15,3 0 0-15,-3 5 0 0,0-2 32 0,0 3 7 16,0-1 1-16,3 3 0 0,0 0-29 0,-3 1-6 15,3-1-1-15,3 0 0 0,-3-3-6 0,3 1-2 0,-3-1 0 0,3-2 0 16,0 2-8-16,0-2 0 0,0-3 0 0,0 6 0 31,3-3-96-31,-3-1-14 0,0 1-3 0,0 0-587 0,1-3-118 0</inkml:trace>
  <inkml:trace contextRef="#ctx0" brushRef="#br0" timeOffset="115432.1391">4368 12946 1926 0,'0'0'85'0,"0"0"18"0,-3 8-83 16,3 5-20-16,-5 0 0 0,2 6 0 0,0 5 59 16,-3 0 7-16,0 5 2 0,-3 0 0 0,-3 5 5 0,0 1 2 15,0-1 0-15,0 0 0 0,0 1-23 0,-3 2-4 16,0-3 0-16,1 3-1 0,-1-5-14 0,0 5-2 15,0-3-1-15,3 1 0 0,0-3-30 0,3-1 0 16,3-2 0-16,-3-2 0 16,6 2-148-16,-3-5-35 0</inkml:trace>
  <inkml:trace contextRef="#ctx0" brushRef="#br0" timeOffset="116260.1122">6422 12996 748 0,'-3'-10'33'0,"0"4"7"0,0 4-32 0,-6-3-8 0,3-1 0 0,1-2 0 15,-7 3 182-15,3 2 34 0,-6 1 8 0,-3-1 0 16,-3 0-127-16,0 1-25 0,-3 2-6 0,1 5-1 16,-4-2-20-16,-3 5-4 0,0 0-1 0,1 2 0 15,-1 3-12-15,-3 1-4 0,0 4 0 0,1-2 0 16,2 3-12-16,6-1-2 0,0 1-1 0,3-1 0 16,9 3-9-16,4-2 0 0,-1-1 0 0,9 1 0 15,0-1 0-15,9-2-11 0,-1 0 3 0,4 0 0 16,6 0 16-16,3 0 3 0,3 0 1 0,-3-6 0 0,5 1 15 0,-2-1 3 15,-3-2 1-15,3 0 0 0,0 0-4 16,-3 0-1-16,-7 0 0 0,-2 0 0 0,0-3-9 16,0 3-1-16,-9-2-1 0,-3-1 0 0,-3 0 12 0,-3 3 2 15,-3 0 1-15,-6 3 0 0,1-1-5 0,-7 3-1 16,0-2 0-16,-3 2 0 0,-3 0-15 0,0 3-9 16,-2 0 10-16,-1-3-10 0,3 1 0 0,0-1-8 15,1-3-1-15,5-2 0 16,6 3-173-16,-3-3-34 0</inkml:trace>
  <inkml:trace contextRef="#ctx0" brushRef="#br0" timeOffset="116619.3583">6503 13324 1785 0,'0'0'159'0,"6"-2"-127"0,0-1-32 0,5 3 0 15,-2-3 60-15,0 1 5 0,0-1 2 0,3-2 0 16,3 0-4-16,0-1-1 0,0 1 0 0,0-3 0 16,6 0-38-16,-1-2-8 0,-2-1-2 0,3 0 0 15,0 1-14-15,-6-1 0 0,3-2 0 0,-3 0 0 16,-1 2 0-16,-2-2 8 0,-3 0-8 0,-3 0 0 16,0 2 10-16,-3-2-10 0,0 2 10 0,-3-2-10 15,-3 5 12-15,0 3-4 0,-6-3-8 0,0 2 12 16,-3 4-12-16,0 2 9 0,-5 2-9 0,-1 4 8 15,-6 4 20-15,0 6 4 0,-6 3 1 0,1 2 0 0,2 0-33 16,3 3 0-16,0-3 0 0,3 3 0 0,4 0 14 16,-1-1 2-16,0 1 1 0,6 0 0 0,3-3-6 0,3 3-2 15,0-5 0-15,6 2 0 0,3-8-9 0,0 0 0 16,6-2 0-16,3 2 0 0,3-2-17 0,3-3 1 16,-1-6 0-16,7 1 0 15,0-3-180-15,6 0-35 0,0-3-7 0,-1-2-2 16</inkml:trace>
  <inkml:trace contextRef="#ctx0" brushRef="#br0" timeOffset="117346.0945">7315 12589 1792 0,'0'-19'80'0,"-3"14"16"15,0 0-77-15,3 5-19 0,0 0 0 0,0 0 0 16,-3 2 55-16,0 6 7 0,0 3 2 0,0 7 0 15,-3 6 0-15,-2 5 1 16,2 3 0-16,0 3 0 0,0-1 8 0,-3 3 2 0,-3 3 0 0,3-1 0 16,6 1-15-16,-6 0-4 15,-9-3 0-15,3 2 0 0,3 1-28 0,0 0-5 0,-5 0-2 16,2-3 0-16,3-3-13 0,-3-2-8 0,3-1 8 0,0-1-8 31,0-1-123-31,3-3-29 0,0-5-5 0</inkml:trace>
  <inkml:trace contextRef="#ctx0" brushRef="#br0" timeOffset="117663.853">7250 13311 864 0,'12'-2'76'0,"-3"-1"-60"16,-9 3-16-16,0 0 0 0,15 0 165 0,-1-5 31 15,-5 2 5-15,-3-2 2 0,3-1-113 0,3-2-22 16,6 1-5-16,3-4-1 0,-6-2-28 0,6-3-6 15,2 0 0-15,1-3-1 0,0 4 7 0,-3-4 2 16,-3 3 0-16,5 0 0 0,4-2-8 0,-9 2 0 16,-9 3-1-16,3-1 0 0,3 4 25 0,-6-1 6 15,-12 1 1-15,3 2 0 0,0 0-6 0,0 0-1 0,0 8 0 0,-9-3 0 16,-6 1-16-16,3 2-4 0,0 8-1 0,3-1 0 16,-9 1-11-16,3 6-1 0,-2 1-1 0,2 7 0 15,0 1-18-15,0 1 8 0,-3-3-8 0,3 3 0 16,3 0 12-16,3 0-12 0,3 0 12 0,3-3-12 15,3-3 0-15,0 1 0 0,3-1 0 0,3-2-9 16,-3-2-180 0,6-4-36-16,6-2-7 0</inkml:trace>
  <inkml:trace contextRef="#ctx0" brushRef="#br0" timeOffset="117867.3507">8178 13002 1094 0,'9'-8'97'0,"-6"0"-77"16,0 2-20-16,-3 6 0 0,0 0 211 0,0 0 38 15,-6 3 8-15,-3 2 2 0,-8 6-137 0,-1 5-27 16,-6 0-6-16,-3 5-1 0,-6 5-19 0,4 3-4 16,2 3-1-16,0-3 0 0,0 0-16 0,0 1-3 15,7-4-1-15,-1 0 0 0,0-2-19 0,3 0-4 16,9-5-1-16,0 2 0 0,0-3-20 0,6-4 0 16,6-1 0-16,6-3 0 0,0-2 0 0,3-2-13 15,3-1 1-15,3-5 1 16,3 0-206-16,0-3-42 0</inkml:trace>
  <inkml:trace contextRef="#ctx0" brushRef="#br0" timeOffset="118085.7694">8446 12843 2278 0,'0'0'50'0,"9"0"10"0,3 0 3 0,3 3 1 0,3-3-51 0,3 0-13 0,0 0 0 0,2 0 0 16,7-3 68-16,3 0 12 0,0-2 1 0,2 0 1 16,-2-3-27-16,3-3-6 0,3-2-1 0,-1 2 0 15,4-2-38-15,-6 3-10 0,-1-1 0 0,1 0 0 16,-6 1 0-16,-3 2-11 0,-4 0 3 0,1-3-801 16,-6 3-160-16</inkml:trace>
  <inkml:trace contextRef="#ctx0" brushRef="#br0" timeOffset="118335.6662">8949 12343 1612 0,'0'0'144'0,"0"0"-116"16,-3 5-28-16,0 6 0 0,0 5 69 0,-2-1 8 15,-1 7 2-15,0 1 0 0,-6 9 61 0,3 3 13 16,-3-1 3-16,3 6 0 0,-3 2-16 0,0 3-4 15,-6 0 0-15,3 0 0 0,-2 0-84 0,-1 0-18 16,0 3-3-16,0-6-1 0,-3-2-22 0,0-1-8 16,-3 1 0-16,10-3 0 0,-4-3 0 0,0 1 0 15,3-6 0-15,3-3 0 0,-6-2 0 0,9 0 0 0,0-6 0 0,3-2 9 32,0 0-184-32,3-5-37 0,-2-1-7 0</inkml:trace>
  <inkml:trace contextRef="#ctx0" brushRef="#br0" timeOffset="120616.2879">9908 12496 986 0,'-3'-18'21'0,"3"7"5"0,3 1 1 0,0-1 1 0,0-2-28 0,0 2 0 16,0 1 0-16,-3 2 0 0,0 0 90 0,0 0 12 16,-3 3 2-16,3 5 1 0,-6-3-57 0,6 3-11 15,-6 3-2-15,-6 4-1 0,-3 4 6 0,0 2 2 16,-3 6 0-16,-2 5 0 0,-4 2 15 0,0 3 3 15,-3 3 1-15,3 2 0 0,-3 3 3 0,4-2 1 16,-1 2 0-16,-3 2 0 0,0-4 1 0,3 2 0 16,4 3 0-16,2-1 0 0,-3 1-11 0,3-3-3 15,3 0 0-15,0 0 0 0,6 0-38 0,3-2-14 16,6-1 9-16,6-2-9 0,0-3 0 0,6 0 0 16,3-3 0-16,3-2 0 15,6-5-142-15,3-1-34 0,23 6-6 0,-5-13-2 0</inkml:trace>
  <inkml:trace contextRef="#ctx0" brushRef="#br0" timeOffset="121038.1227">10643 12412 1594 0,'-3'-16'71'0,"0"10"14"0,3 6-68 0,-3-5-17 15,0 3 0-15,-3-1 0 0,-3-2 60 0,0 5 9 16,-6-3 2-16,1 6 0 0,-7-1-11 0,-3 4-3 16,-6 1 0-16,0 1 0 0,1 6-33 0,-1 1-6 15,-3 4-2-15,3 2 0 0,4 3 0 0,-4 0 0 16,3 2 0-16,6-2 0 0,3 0-8 0,3 0-8 15,7-3 9-15,-1 0-9 0,3 0 20 0,3 0-3 16,6-2 0-16,0-3 0 0,0 0-17 0,6-3 0 16,-1 0 0-16,4 0 0 0,3-2 12 0,-3 2 6 15,3-2 1-15,0-1 0 0,0 4 23 0,0 1 5 16,-6 1 1-16,-3 3 0 0,0-1-23 0,-4 3-4 16,-4-2-1-16,-4 2 0 0,-3 3 28 0,-3-3 6 15,0 3 1-15,-3 0 0 0,-3 0-23 0,0-1-5 16,-6-1-1-16,4 1 0 0,-4-1-14 0,-3-1-4 15,0-5 0-15,0 2 0 16,-2-2-86-16,-4-3-18 0,3 6-3 0,0-6-693 0,7 0-138 0</inkml:trace>
  <inkml:trace contextRef="#ctx0" brushRef="#br0" timeOffset="121334.8806">10524 12965 1911 0,'0'0'42'0,"0"0"9"0,3 5 1 0,0 3 2 0,0 2-43 0,-3 1-11 15,0 0 0-15,-3 2 0 0,3 0 104 0,-3 3 20 16,0 0 3-16,0 0 1 0,-3 2-26 0,3-2-5 15,-3 3-1-15,3-6 0 0,-3 3-57 0,3-3-12 16,0 0-3-16,0 0 0 0,0-2-12 0,0 0-4 16,3-4 0-16,-3 1 0 0,3 3-8 0,0-3-11 15,0 0 3-15,0 2 0 16,3-2-148-16,-3 3-28 0,0-3-7 0,-3 0-1 0</inkml:trace>
  <inkml:trace contextRef="#ctx0" brushRef="#br0" timeOffset="121554.0476">10997 12959 2170 0,'0'0'48'0,"0"0"9"0,0 0 3 0,6 11 1 0,-3 5-49 0,-3-3-12 0,0 6 0 0,0-4 0 16,-6 9 80-16,3-3 12 0,-3 6 4 0,-3-3 0 15,-5 2-32-15,-1 1-7 0,-3-1-1 0,-3 0 0 16,0 1-35-16,0-1-7 0,-3-2-2 0,1 0 0 16,2 0-12-16,-3-3 0 0,3 0 0 0,-3-2-822 15,1-1-158-15</inkml:trace>
  <inkml:trace contextRef="#ctx0" brushRef="#br0" timeOffset="122826.2">11426 12777 1105 0,'-6'2'24'0,"3"1"4"0,0 0 2 0,3-3 2 0,0 0-32 0,0 0 0 0,6 5 0 0,0-2 0 15,-6-3 64-15,12 0 7 0,0-3 1 0,0 0 0 16,5-2 6-16,1-6 2 0,3-2 0 0,0-5 0 16,9-1-26-16,0-2-5 0,5-5-1 0,1-1 0 15,-3 1-19-15,-1-1-4 0,-2 1-1 0,3-3 0 16,-6 0 7-16,-3 2 1 0,-4-5 0 0,-2 3 0 15,-3 0-20-15,-3 0-3 0,0 0-1 0,-3-3 0 16,0 3-8-16,-6 0 8 0,3 0-8 0,-3 5 8 16,-3 3-8-16,0 2 0 0,0 6 0 0,-3 0 0 15,3 5 8-15,-3 3-8 0,0-1 12 0,3 6-4 16,0 0-8-16,-6 6 10 0,0-1-10 0,0 8 10 16,-3 0-10-16,3 3 8 0,-3 3-8 0,-3 2 8 0,3 3 0 0,-6 2 0 15,4 3 0-15,-4 3 0 0,0 0 16 0,0 5 4 16,-3 0 0-16,3 3 0 0,3 2-17 0,-3 3-3 15,0 0-8-15,1 0 12 0,2 0 16 0,-3-3 4 16,3 1 0-16,0-4 0 0,0 1-6 0,0-3-1 16,3-3 0-16,-3 1 0 0,3-1-7 0,0 1-2 15,1-6 0-15,2-3 0 0,-3-2-4 0,3-3-2 16,-3 0 0-16,3-2 0 0,0-3-2 0,-3-1 0 16,3-4 0-16,0 0 0 0,-3-3 0 0,3 0-8 15,3-6 12-15,0 3-4 0,-3-5-8 0,3 3 10 16,3-3-10-16,-3 3 10 0,3-3-10 0,0 0 12 15,-3-3-12-15,3 3 12 0,0 0-12 0,0-5 0 16,0 0 9-16,-3-1-9 0,6-2 12 0,-3 3-3 16,0-6 0-16,3 1 0 0,0-1-9 0,0 3 0 0,0-5-12 0,0 3 12 15,0-1-10-15,3-2 10 0,0-3 0 0,0 3-9 0,-3-1 9 16,6 1 0-16,0 0-9 0,3 0 9 0,0-6-13 0,3 3 1 16,-1-2 1-16,7-1 0 0,0-2-4 0,0 0-1 15,0 0 0-15,6 0 0 0,-4-1 0 0,4 1-1 16,0 0 0-16,0 5 0 0,-3 0 7 0,-4 3 2 15,1 3 0-15,-3-1 0 0,-3 3-5 0,-3 5-1 16,0 1 0-16,-3 2 0 0,-9 0 14 0,0 0-11 16,0 0 11-16,3 8-10 0,0 0 10 0,-3 0 0 15,-6 5 0-15,-3 0 0 0,0 0 0 0,-3 6 11 16,-3-3-3-16,0-3 0 0,-6 0 9 0,3-2 2 16,-2 2 0-16,-1-3 0 0,6 1-19 0,3-6 0 15,0 1 0-15,3-4 0 0,3 4 13 0,0-4-1 16,3 1 0-16,3-3 0 0,0 5-12 0,6 0 9 15,0 3-9-15,0 0 8 0,3 0 0 0,3 3 0 16,3-3 0-16,-3 2 0 0,3 1-8 0,-3 0 0 0,5 4 0 16,-5 1 0-1,3 0-48-15,-6 3-12 0,3-1-3 0,-6-2-1031 0</inkml:trace>
  <inkml:trace contextRef="#ctx0" brushRef="#br0" timeOffset="123138.3589">12640 12062 2282 0,'15'-8'101'0,"-9"8"21"0,0 0-98 0,0 6-24 15,3 7 0-15,0 5 0 0,0 6 25 0,0 5 0 16,0 8 0-16,-6 3 0 0,0 0 57 0,-3 2 11 16,-3 3 3-16,-3 8 0 0,-6-3-26 0,0 3-5 15,-6 3-1-15,0-1 0 0,-6 1-43 0,4-3-9 16,-1-6-1-16,0-2-1 0,0 0-10 0,0-5 8 16,3-3-8-16,1-2 8 0,-1-4-8 0,3 1 0 15,0-3 0-15,-3-5 0 16,3-3-210-16,-3-5-38 0,-20 13-7 0,8-13-1 0</inkml:trace>
  <inkml:trace contextRef="#ctx0" brushRef="#br0" timeOffset="127293.6063">14876 12398 806 0,'0'0'72'16,"0"-5"-58"-16,0 0-14 0,0 5 0 0,0 0 135 15,0-5 24-15,0 5 5 0,0 0 0 0,0 0-32 0,0 0-8 16,0 0 0-16,0 0-1 0,-3 7-48 0,-3 4-10 16,0 2-1-16,0 6-1 0,-3 2-10 0,3 3-1 15,0 0-1-15,-3 2 0 0,0-5-24 0,3 3-5 16,0 0-1-16,3 0 0 0,-3-1-10 0,0-1-3 15,3-4 0-15,0-2 0 0,3 3-8 0,-3-6 0 16,1 0 0-16,-1 0-1046 0</inkml:trace>
  <inkml:trace contextRef="#ctx0" brushRef="#br0" timeOffset="127434.2027">15111 12078 2347 0,'3'-10'52'0,"-3"-4"10"0,3 6 2 0,-3 3 2 0,0 5-53 0,0 0-13 0,0 0 0 0,-9 8-692 16,0 5-142-16</inkml:trace>
  <inkml:trace contextRef="#ctx0" brushRef="#br0" timeOffset="127816.721">15340 12380 979 0,'9'-5'87'0,"-3"-6"-70"32,3 0-17-32,0-2 0 0,6 3 185 0,3-6 34 15,-1 0 6-15,7-5 2 0,-3 0-121 0,3-3-24 16,0 0-5-16,2-3-1 0,-2-2-12 0,0 3-4 0,0-6 0 15,-3 3 0-15,0-3-26 0,-4 3-6 0,1 0 0 0,-3-5-1 16,-3 2-15-16,0 0-2 0,-3-2-1 0,0-1 0 16,-3 9 8-16,-3-1 2 0,0-2 0 15,0 6 0-15,-3-1-19 0,-3 5 0 0,3 3 0 0,0 3 0 16,-3 5 0-16,-3 3 0 0,6 5 0 0,-6 5 0 16,-3 6 0-16,0 7 0 0,-3 9 0 0,0 4-9 15,0 9 9-15,0 2 0 0,3 1 0 0,-2 7 0 16,-1 0 21-16,3 3 0 0,-3 5 0 0,0 3 0 15,0 0 20-15,-3-3 4 0,0-2 1 0,0 0 0 16,-2-1-21-16,-4-5-4 0,3-2-1 0,-6 0 0 16,3-3-4-16,-3 0-2 0,4-3 0 0,2-2 0 15,-3-6-14-15,3-2 0 0,-3-1-12 0,3-4-1245 16</inkml:trace>
  <inkml:trace contextRef="#ctx0" brushRef="#br0" timeOffset="127957.182">15257 12562 2340 0,'6'-23'104'0,"-3"15"20"0,3-3-99 0,3 1-25 15,2 4 0-15,1-2 0 0,6 3 15 0,-3 5-3 16,3-5 0-16,0 5 0 16,3-3-60-16,-1 3-12 0,1 3-2 0</inkml:trace>
  <inkml:trace contextRef="#ctx0" brushRef="#br0" timeOffset="129893.8102">17162 12160 1494 0,'0'0'66'0,"0"0"14"0,6 3-64 0,-6-3-16 16,0 0 0-16,9 3 0 0,6-3 68 0,-4 0 10 15,-5 0 2-15,6-3 1 0,9-2-5 0,3-3 0 16,-3 0-1-16,6-5 0 0,-4-1-15 0,4 1-4 15,3-5 0-15,-3-1 0 0,-1 0-39 0,4 1-8 16,3-3-1-16,0 0-8 0,-6-3 17 0,-1 3-3 16,1-3-1-16,0-3 0 0,3 1-13 0,-7 2 9 0,-2-2-9 0,6-1 8 15,-6 1 0-15,-6-1 0 0,3-2 0 16,-6 3 0-16,-3 2-8 0,-1 0 0 0,-5 0 0 0,0 0 0 16,-6 6 0-16,0-1 0 0,0 4 0 0,-2-4 0 15,-7 6 0-15,3 0 0 0,-3 5 0 0,0 0 0 16,0 0 0-16,0 2 0 0,0 4 0 0,3-3 0 15,3 2 26-15,-3 3 3 0,-6 0 1 0,7 3 0 16,8-3-38-16,-9 7-8 0,-6 4-2 0,3 2 0 16,0 3 18-16,-3 5 0 0,3 0 0 0,-6 9 0 15,-3-1-10-15,7 8 10 0,-4 0-8 0,3 5 8 16,0-2-11-16,0 2 11 0,0 0-13 0,3 3 5 16,-3-2 8-16,3 2 0 0,-2 2 0 0,2 4 0 0,0-4 30 15,0 4 8-15,-6-4 2 0,6-2 0 0,3-3-20 0,-3-4-4 16,-3-1-1-16,0-6 0 0,1 1-7 0,2-3 0 15,6-2-8-15,-6-4 12 0,-6-1 16 0,6-4 4 16,6-2 0-16,3-3 0 0,-3-2-18 0,0-1-3 16,-3-2-1-16,6-2 0 0,3-6-10 0,0 0 0 15,-6 2 0-15,6-2 0 0,0 0 12 0,0 0-2 16,0 0-1-16,0 0 0 0,0 0-9 0,0 0 0 16,0 0 0-16,-6 0 0 0,-3 0 0 0,9 0 0 15,0 0 0-15,0 0 0 0,-2-2 0 0,2 2 8 16,5-8-8-16,4 0 8 0,-6 2-8 0,0-4 0 15,0-1 0-15,6 1 0 0,3-6 0 0,0 0 0 16,-6 3 0-16,6-6 0 0,6-2 0 0,3 0 0 16,-4-3 0-16,4 0 0 0,-3-5-14 0,6 0 2 15,0-3 0-15,6-5 0 16,-10 3-26-16,10-1-5 0,3 4-1 0,3-1 0 0,-4 3 28 0,1 0 4 0,0 5 2 0,3 3 0 16,-1 2 10-16,-5 3 0 0,-3 3 0 0,-3 3 0 15,-4 4 0-15,-2 4-8 0,-3 4 0 0,0 1 0 16,-6 2 8-16,3 6-8 0,-6-3 8 0,3 5-8 15,-6 0 0-15,3 3 0 0,-3-3 0 0,-3 3 0 16,0-3 8-16,0 1 11 0,-3-1-3 0,0-3 0 16,0-2-8-16,0 0 8 0,-6 0-8 0,3 0 8 15,-3-3 0-15,0 1 0 0,-3-1 0 0,0-2 0 16,-3-1-8-16,-2 4 0 0,-4-4 0 0,-3-2 0 16,0 3 0-16,-3 0 0 0,-2 2 0 0,-7 0 0 15,0 0 0-15,3 3 0 0,10-2-9 0,-4 2 9 0,3-3 0 16,6 3 0-16,0-3 0 0,6 0 9 0,3-2-9 15,0 0 0-15,3-1 0 0,1 1 0 0,5-3 0 0,0 0 0 16,-3 0 0-16,3 0 0 0,0 0 0 0,0 0 0 16,0 0 0-16,0 0 0 0,0 0 0 0,8 0 13 15,1-3-1-15,3 6-1 0,0 0-1 0,-3-1 0 16,0 1 0-16,0 2 0 0,3 3 6 0,-3-3 0 16,-3 3 1-16,9 3 0 0,0 0 1 0,-4-1 0 15,-2 1 0-15,0 2 0 0,9 0-9 0,-6 3-1 16,0-3-8-16,-3 1 12 0,0 1-12 0,3 1-18 15,-3 0 4-15,0 0-802 0,-6 0-160 16</inkml:trace>
  <inkml:trace contextRef="#ctx0" brushRef="#br0" timeOffset="147822.2094">19308 11650 1029 0,'6'-8'45'0,"-6"8"11"0,6-6-45 0,0 1-11 16,-3 2 0-16,-3 3 0 0,0 0 39 0,0 0 5 15,0 0 2-15,0 0 0 0,0 0-8 0,0 0-2 16,0 0 0-16,0 0 0 0,-3 6 4 0,-6 2 1 16,0 5 0-16,-6 0 0 0,0 3-2 0,-3 3-1 15,-6-1 0-15,-2 1 0 0,-1 2-11 0,-3-3-3 16,0 3 0-16,1-2 0 0,2-3 8 0,0 0 2 16,0 0 0-16,3-3 0 0,-2 0-6 0,5-2-2 15,3-1 0-15,0-2 0 0,0 0 5 0,6-3 1 0,0 1 0 16,3-4 0-16,0 4-20 0,4-4-3 0,-1 1-1 0,6-3 0 15,0 0-8-15,0 0 8 0,0 0-8 0,0 0 8 16,-6 3-8-16,6-3 0 0,0 0 0 0,0 5 0 16,0-5 0-16,0 0 0 0,0 0 0 0,-3 5 0 15,3 0 0-15,0-5 0 0,0 0 0 0,-3 6 0 16,3-6 0-16,0 0 0 0,0 0 0 0,0 0 0 16,0 0 0-16,0 0 0 0,6 5 0 0,0 0 0 15,-6-5 8-15,11 0-8 0,1 3 12 0,6-3-4 0,0 0 3 0,0-3 0 16,6 3 0-16,-3 0 0 0,5-2-11 0,1-1 0 15,0 3 0-15,0-3 8 0,3-2-8 0,-4 5 0 16,1-3 0-16,0 1 0 0,-3 2 0 0,0 0-14 16,-1 0 3-16,1 0 1 15,0 0-102-15,-6 2-21 0,3 1-4 0,-6 0-661 0</inkml:trace>
  <inkml:trace contextRef="#ctx0" brushRef="#br0" timeOffset="148150.2731">18739 12248 1335 0,'0'0'29'0,"0"0"7"0,0 0 0 0,0 0 2 0,0 0-30 0,6-6-8 16,-3 1 0-16,-3 5 0 0,0 0 52 0,0 0 10 15,6 0 2-15,0-3 0 0,0 1 0 0,3-1 0 16,-9 3 0-16,9 0 0 0,3 0-26 0,0 0-5 16,0-3-1-16,6 1 0 0,-4-1-17 0,7-2-4 15,3 2-1-15,0-2 0 0,3 2-10 0,2 1 0 16,1-1 0-16,3 0 8 0,0 6-19 0,-4-3-4 15,4 3-1-15</inkml:trace>
  <inkml:trace contextRef="#ctx0" brushRef="#br0" timeOffset="149478.2651">20088 11271 918 0,'3'-8'40'0,"-3"6"9"0,3-1-39 0,0-2-10 15,0-1 0-15,0 4 0 0,-3 2 104 0,0 0 20 16,3-5 3-16,-3 5 1 0,0 0-42 0,0 0-8 16,0 0-2-16,0 10 0 0,3 6-12 0,-3 5-4 15,0 3 0-15,0 2 0 0,0 6 23 0,0 0 4 0,0 5 1 0,-3 0 0 16,3 3-4-16,-3-1-1 16,-3 4 0-16,3 2 0 0,0-6-15 0,3 4-2 0,-3-4-1 0,0 1 0 15,0-8-36-15,3 0-7 0,0-1-2 0,0-4 0 16,-3-1 20-16,3-2 3 0,-3-3 1 0,3 0 0 15,0-2-29-15,0-1-6 0,0-2-1 0,3-2 0 16,-3-4-8-16,0 1 0 0,-3-3 0 0,3 0-11 16,0-3 11-16,0-5 11 0,-3 5-3 0,3-5 0 15,-3 5-8-15,0 1-17 0,-3-4 4 0,-3 4 1 16,0-1-167 0,-3-2-33-16,-3-1-6 0,0 1-2 0</inkml:trace>
  <inkml:trace contextRef="#ctx0" brushRef="#br0" timeOffset="160447.2915">21046 11398 648 0,'0'0'28'0,"0"0"7"0,0 0-35 0,0-2 0 0,-6-4 0 0,0-2 0 15,0 3 83-15,-3 0 9 0,3-3 3 0,-3 3 0 16,1-3 20-16,-1 0 4 0,0 0 1 0,0 2 0 15,0 1-30-15,-3 0-6 0,3 0 0 0,-3-1-1 16,0 4-39-16,0-1-8 0,0 3-2 0,0 0 0 16,-2 0-18-16,-1 5-4 0,-3 1-1 0,0-1 0 15,-3 3-11-15,3 0 0 0,3 0 0 0,-2 2 8 16,-1 1-8-16,3 2 0 0,3-2 0 0,0 2 0 16,0 0 0-16,0-2 0 0,3-1 0 0,3 1-11 15,0-3 11-15,0 2 0 0,3-2 0 0,3 0 0 16,-3 0 0-16,6-2 0 0,-3 1 0 0,6 1 0 15,0 3 9-15,0-6-9 0,3 3 12 0,0 0-12 0,3 3 11 16,-3-3-11-16,6-3 10 0,3 3-10 0,0 0 9 0,-1 2-9 16,4-2 8-16,0 3-8 0,-3-3 0 0,0 2 0 15,3 1 0-15,-1 0 0 0,-2-1 8 0,0 1-8 16,-3-1 8-16,3 4-8 0,-6-1 22 0,0 0-1 16,-6 0 0-16,-3 1 0 0,0-4-21 0,-3 3 0 15,-3-2 0-15,-3-1 0 0,0 4 27 0,-3-6 1 16,-3 2 0-16,0-4 0 0,-3 1 12 0,0-1 2 15,0 2 1-15,-2-3 0 0,-4-2-16 0,-3 2-3 16,3 3-1-16,-3-3 0 0,0-2-23 0,4 2 8 16,-4 0-8-16,3-2 0 0,3 2-12 0,0-2-6 15,-3 0-2-15,4-1-671 0,-1 4-134 16</inkml:trace>
  <inkml:trace contextRef="#ctx0" brushRef="#br0" timeOffset="160915.9221">21147 11898 990 0,'0'0'44'0,"0"0"8"0,0 0-41 0,0 0-11 16,0 0 0-16,0 0 0 0,0 0 104 0,0 0 20 15,6 0 3-15,-6 0 1 0,0 0 6 0,0 0 2 16,0 0 0-16,0 0 0 0,6 6-32 0,-3 2-7 15,0-3-1-15,0 3 0 0,0 0-25 0,-3 0-6 16,3 0-1-16,0 0 0 0,0 2-6 0,0-2-2 16,-3 3 0-16,3-1 0 0,0 1-25 0,0-1-6 15,0 4-1-15,0-4 0 0,0 1-12 0,0-1-4 16,0 1 0-16,-3 2 0 0,0-5 20 0,0 3 3 16,0 2 1-16,0-2 0 0,-3-4-32 0,0 4 0 15,0 0 0-15,3-1 0 0,-3-2 0 0,-3 0 0 0,3 0 0 16,-3 3 0-16,3-3 0 0,-3-1 0 0,0 1 0 15,0 0 0 1,3-2-29-16,-3 2-12 0,0-6-3 0,0 1 0 16,3 0-160-16,3-3-32 0,-3-3-6 0,0-2-2 0</inkml:trace>
  <inkml:trace contextRef="#ctx0" brushRef="#br0" timeOffset="161509.694">21704 11210 1422 0,'0'0'31'0,"0"0"6"0,9-2 2 0,0 2 1 0,-3 0-32 0,3 2-8 0,-3 1 0 0,-3 2 0 16,3 1 63-16,0-1 10 0,0 3 3 0,-1 0 0 15,1 2-12-15,-3 1-1 0,3 5-1 0,-3 5 0 16,0 0-3-16,0 0-1 0,-3 6 0 0,0 2 0 16,-6 0 11-16,6 0 3 0,-3 6 0 0,0-1 0 15,0 0-10-15,3 1-2 0,-3 2 0 0,3 0 0 16,-3 0 29-16,0 0 6 0,3-3 1 0,0 3 0 16,0-2-53-16,0-4-11 0,3 1-1 0,-3 0-1 15,0 0 8-15,0-6 2 0,3-2 0 0,-3 0 0 16,3-3-19-16,0-5-3 0,0-3-1 0,0 0 0 15,-6-2 3-15,3-6 1 0,0-5 0 0,0 0 0 16,0 0-2-16,0 0-1 0,0 0 0 0,0 0 0 0,0 0-18 16,0 0 0-16,0 0 8 0,0 0-8 0,0 0 8 0,0 0-8 15,-6 0 12-15,0 0-12 0,0 0 0 16,-2 0 0-16,-1 0 0 0,0 3 0 0,0-1 0 0,0-2 0 16,0 3-13-16,-3-3 5 15,3 3-88-15,-3-1-18 0,3-2-3 0,-3 3-820 16,0-3-164-16</inkml:trace>
  <inkml:trace contextRef="#ctx0" brushRef="#br0" timeOffset="162196.8694">22600 12144 1911 0,'0'0'42'0,"0"0"9"0,0 0 1 0,6 11 2 0,-3 0-43 0,0 2-11 0,-3 5 0 0,-3 3 0 16,-6 3 130-16,3 3 24 0,-6 2 5 0,-3 3 1 15,-3-3-68-15,-5 2-12 0,5 1-4 0,-3 3 0 16,-3-4-44-16,-6 4-10 0,-5-1-2 0,-4 1 0 16,0-4-20-16,-9 1 0 0,7 0 0 0,-4-3 0 15,4-5-128-15,2-6-24 0</inkml:trace>
  <inkml:trace contextRef="#ctx0" brushRef="#br0" timeOffset="162464.3953">22981 11602 2718 0,'0'0'60'0,"0"0"12"0,0 0 2 0,0 0 2 0,0 0-60 0,0 0-16 0,6 8 0 0,-12 5 0 16,6-2 0-16,-6 2 0 0,-3 0 0 0,0 3-803 16,-6 0-163-16</inkml:trace>
  <inkml:trace contextRef="#ctx0" brushRef="#br0" timeOffset="164202.6632">3315 15137 648 0,'12'-16'28'0,"-6"5"7"0,3 1-35 0,-1-6 0 16,1 0 0-16,0-2 0 0,0 2 73 0,0-3 8 15,0 1 2-15,0 2 0 0,-3 0-22 0,-3 3-4 16,0-1-1-16,-3 4 0 0,0-1 8 0,0 3 2 15,-3 0 0-15,-3 3 0 0,-3 0 3 0,-3 2 1 16,0 0 0-16,0 3 0 0,-5 6-19 0,-1-4-4 16,-3 4-1-16,0 2 0 0,0 2-7 0,-3 1-2 15,-5 5 0-15,2 2 0 0,-3 3-1 0,0 6 0 16,-5 5 0-16,2 5 0 0,0 5 0 0,6 3-1 16,-2 5 0-16,2-2 0 0,3 5-4 0,3-3-1 15,0 0 0-15,6-2 0 0,0 0-7 0,7-1-2 16,2-5 0-16,0 3 0 0,3 0-13 0,6-2-8 15,0-1 10-15,3-2-10 0,0-6 8 0,5 6-8 16,1-8 0-16,3-1 9 16,3-9-29-16,3-4-5 0,0-5-2 0,6-7 0 15,5-6-41-15,4-6-8 0,6-4-1 0,-1-4-560 0,1-1-112 0</inkml:trace>
  <inkml:trace contextRef="#ctx0" brushRef="#br0" timeOffset="164608.8297">3904 15515 864 0,'0'-10'76'0,"0"-1"-60"15,0-2-16-15,-3 0 0 16,3-1 204-16,-3 4 39 0,0-3 7 0,0 2 2 0,-3 3-117 0,0 0-23 16,0 3-5-16,-3-1-1 0,1 4-50 15,-1-1-11-15,0 1-1 0,0 4-1 0,-6 1-28 16,3-1-6-16,0 4-1 0,-3 2 0 0,3 2-8 0,-3 1 0 15,3 2 0-15,-2 0 0 0,2 6 0 0,0-1 0 16,0 1 0-16,0 2 0 0,3 8 0 0,-3-2 0 16,9-1 0-16,-6 1 0 0,3-1 9 0,3-5-9 15,-3 3 10-15,6-3-10 0,0-2 0 0,3-3 0 16,0-3 0-16,0-5 0 0,3 0 0 0,-6-8 8 16,9 2-8-16,0-4 12 0,0-4 0 0,0-2-1 15,0-2 0-15,3-9 0 0,0 6-11 0,0-8 8 16,-4-3-8-16,7 0 8 0,-3-5 6 0,0 0 1 15,0-3 0-15,0 1 0 0,-3 4-15 0,0 3-16 0,0 3 3 16,0 5 1-16,-6 6 12 0,3 4 15 16,-3 1-3-16,-3 5-1 0,6 5-24 0,-3 11-5 15,-6 3-1-15,3 5 0 0,-6 2 19 0,3 11 0 0,-3 0 0 0,3 0 0 16,-6 8 0-16,3 0 0 0,0 3 0 0,0-3 0 31,3-6-97-31,0-2-26 0,-3-5-5 0</inkml:trace>
  <inkml:trace contextRef="#ctx0" brushRef="#br0" timeOffset="164890.2856">4410 14835 1497 0,'3'-13'66'0,"-3"13"14"0,0-8-64 0,0 8-16 16,0 0 0-16,0 0 0 0,0 0 144 0,0 0 26 15,-3 8 5-15,3 5 1 0,3 3-63 0,-3 8-12 16,-3 2-2-16,3 9-1 0,-3-1-23 0,-3 6-5 16,3 2-1-16,-3 3 0 0,0 3-17 0,-3-1-3 15,3 1-1-15,0 2 0 0,1-5-32 0,-1 6-6 16,0-6-2-16,3-1 0 0,0 4-8 0,0-6 0 16,0-2 0-16,0-3 0 0,3 0 0 0,0-5 0 15,3-3 0-15,-3-2 0 16,3-4-90-16,-3-4-10 0,3-3-3 0,-3-6 0 15,0-2-140-15,0-8-28 0</inkml:trace>
  <inkml:trace contextRef="#ctx0" brushRef="#br0" timeOffset="165139.9743">4758 14809 1771 0,'0'-35'78'0,"0"19"17"0,3 1-76 0,-3 1-19 0,0 4 0 0,0-1 0 16,0 3 118-16,0 8 20 0,0 0 4 0,0 0 1 16,-3 8-63-16,0 8-12 0,0 5-2 0,-3 11-1 15,-2 8-9-15,-4 7-3 0,0 6 0 0,0 8 0 16,0 5 8-16,-6 6 2 0,3-1 0 0,-3 1 0 16,0-1-47-16,1-5-8 0,2-2-8 0,0-1 9 15,0-2-9-15,3-3 12 0,-3 0-12 0,9-5 12 16,-3-5-56-16,3-6-12 0,3-2-1 0,3-14-791 15,0 1-157-15</inkml:trace>
  <inkml:trace contextRef="#ctx0" brushRef="#br0" timeOffset="166124.3979">6705 14938 518 0,'3'-18'23'0,"0"10"5"0,0 0-28 0,-3 3 0 15,0-3 0-15,-3 0 0 0,0 3 148 0,-3-1 25 16,-3 6 5-16,-3 0 1 0,-3 0-86 0,-2 6-17 16,-7 1-3-16,3 4-1 0,-6 2 9 0,3 3 2 15,-3 0 0-15,-2 5 0 0,-1 0-11 0,-3 1-3 16,3 1 0-16,1 4 0 0,2-1-29 0,3 1-7 16,0-1-1-16,6 1 0 0,1-1-22 0,5-2-10 15,6-3 8-15,3-2-8 0,3-1 8 0,3 1-8 16,3-3 0-16,0-1 8 0,5-4-8 0,4 2 10 15,3-2-10-15,0-3 10 0,0 2-10 0,0-2 0 16,-3 0 0-16,0 3 8 0,-6-3 4 0,-1 0 1 16,-2 0 0-16,-3 2 0 0,-3 1 19 0,-6-3 3 15,-3 2 1-15,-2 1 0 0,-1 2 9 0,-9 0 3 16,3 1 0-16,-3 1 0 0,0-1-31 0,3-1-5 0,-2 0-2 16,-1-2 0-16,0-1-10 0,6-2 0 15,0-3 9-15,3 1-9 16,3-1-75-16,3-2-19 0,6-3-4 0</inkml:trace>
  <inkml:trace contextRef="#ctx0" brushRef="#br0" timeOffset="166514.4003">6705 15359 939 0,'9'-3'41'0,"-3"3"10"16,6 0-41-16,0 0-10 0,0 0 0 0,3 0 0 0,-1 0 64 15,-2 0 12-15,0 0 1 0,3 0 1 16,0 0 32-16,-3 0 6 0,0-2 2 0,3-1 0 0,-6 0-13 0,3-2-2 16,-1-3-1-16,1 3 0 0,-3-3-26 0,3-3-6 15,0 1-1-15,3-1 0 0,0-2-29 0,0 0-7 16,0-3-1-16,0 0 0 0,-4 0-19 0,1-2-4 16,0 2-1-16,-6 0 0 0,0 0 12 0,-3 0 1 15,3 3 1-15,-3 0 0 0,-3 2-22 0,-3 3 0 16,-6 3 0-16,-3 2 0 0,-3 1-15 0,-3 4-1 15,-2 4 0-15,-1 4 0 0,-9 3 16 0,3 3 0 16,3 8 9-16,-5 0-9 0,2 2 24 0,0-2-2 16,3 0 0-16,6 0 0 0,4 0-10 0,5-1-1 15,3 1-1-15,0 0 0 0,3-3-10 0,3 3 0 0,0-3 0 16,6 0 0-16,3 0 0 0,6-2 0 16,-4 0 8-16,1-1-8 0,0 1 0 0,6-1 0 0,0-2 0 15,0-3 0 1,0 0-168-16,0-5-28 0</inkml:trace>
  <inkml:trace contextRef="#ctx0" brushRef="#br0" timeOffset="166733.0981">7833 14422 2415 0,'0'-13'107'0,"0"13"22"16,0 0-103-16,0 0-26 0,0 0 0 0,-6 6 0 15,3 1 37-15,-6 4 3 0,-3 8 0 0,3 4 0 16,1 6 3-16,-1 3 1 0,-9 5 0 0,0 6 0 0,-3 4 0 0,6 6 0 16,6 0 0-16,-3 5 0 0,-3 0-20 0,4-2-3 15,2 0-1-15,3-6 0 0,-3 5-20 0,3-2 0 16,3-2 0-16,-3-6 0 16,0 0-91-16,-3-6-22 0,0-2-5 0,0-8-1074 0</inkml:trace>
  <inkml:trace contextRef="#ctx0" brushRef="#br0" timeOffset="167029.9063">7899 15309 1497 0,'-3'-13'66'0,"3"13"14"0,9-6-64 0,0 4-16 0,2-4 0 0,1 1 0 16,0 0 148-16,3 2 25 0,9-2 6 0,-3-3 1 15,-6 3-115-15,3-9-22 0,8 1-5 0,1-5-1 16,3-1-18-16,-3-2-4 0,-4 2-1 0,4 1 0 15,-3-3-2-15,-6 2-1 0,-3-2 0 0,-3 3 0 16,0-4 5-16,-3 6 2 0,-6 1 0 0,0 1 0 16,-3 1 12-16,-3 5 2 0,-3 0 1 0,-3 3 0 15,-3 5 17-15,0 3 3 0,-6-1 1 0,-3 6 0 16,-6 5-24-16,1 6-5 0,-1 2-1 0,3 6 0 16,0-1-24-16,0 6 0 0,-5 2 0 0,8 1 0 15,6-1 0-15,0 0 13 0,0 1-1 0,6-1-1 16,3 1-11-16,6-1 0 0,-3-2 0 0,6-6 0 15,0 1-162-15,6-6-31 16,9-5-7-16</inkml:trace>
  <inkml:trace contextRef="#ctx0" brushRef="#br0" timeOffset="167248.6025">8720 15028 2530 0,'0'-10'56'0,"-3"2"11"0,0-3 2 0,0 3 3 0,-3 3-58 0,-3 2-14 16,0 3 0-16,-2 3 0 0,-4 2 67 0,-6 6 10 15,0 2 3-15,0 8 0 0,-3-2-36 0,4 7-8 16,-4 1 0-16,-3 2-1 0,3 0-18 0,3 0-3 16,0 0-1-16,7-2 0 0,2-4-13 0,3-1 0 15,0-1 0-15,6-3 0 0,3-5 0 0,3 3 14 16,3-2-4-16,3-4-1 16,0-2-66-16,5 0-14 0,7-3-2 0,-3-2-1 15,3-6-176-15,3-2-35 0</inkml:trace>
  <inkml:trace contextRef="#ctx0" brushRef="#br0" timeOffset="167420.4481">8890 14833 2253 0,'0'-3'49'0,"3"0"11"0,0-2 1 0,3 0 3 16,0-1-51-16,6 1-13 0,3 0 0 0,5 0 0 15,1-3 22-15,3 0 2 0,0-6 0 0,6 4 0 16,-1-3 13-16,1 2 3 0,3-2 1 0,0 2 0 15,-1 6-41-15,1-3 0 0,-3 0 0 0,0 3-11 16,-7-1-60-16,1-1-12 0,0 4-2 0,-6 0-925 16</inkml:trace>
  <inkml:trace contextRef="#ctx0" brushRef="#br0" timeOffset="167654.8203">9339 14311 2156 0,'0'0'96'0,"0"0"19"0,-6 6-92 0,0 4-23 16,0 6 0-16,1 5 0 0,-7 3 78 0,0 10 11 15,-6 3 3-15,3 3 0 0,-3 0-4 0,-3 5 0 16,3 2 0-16,-2 6 0 0,-1 0-24 0,3 3-4 16,0-1-2-16,3-2 0 0,0-2-45 0,0-1-13 15,3-5 0-15,1 0 8 0,2-5-8 0,0-3 11 0,3-3-11 16,0-5 12-1,3-2-82-15,0-4-16 0,0-4-3 0,3-3-1173 0</inkml:trace>
  <inkml:trace contextRef="#ctx0" brushRef="#br0" timeOffset="168005.6058">10402 14171 1825 0,'3'-10'40'0,"-3"-1"8"0,0 3 1 0,0 0 3 0,0 8-41 0,0 0-11 16,0 0 0-16,-6 8 0 0,-3 5 47 0,-3 6 7 15,-3 7 2-15,-3 9 0 16,-2 4 22-16,-7 12 5 0,0 1 1 0,-6 9 0 16,1 0 19-16,-4 8 4 0,-3 0 1 0,0 2 0 15,7 1-36-15,-1-4-6 0,6-4-2 0,6-3 0 16,6-3-36-16,4-2-8 0,2-4-2 0,3-1 0 16,3-6-18-16,3 0 0 0,-3-3 8 0,9-5-8 15,3-3 10-15,5-4-2 0,4-1 0 0,3-6 0 16,0-1-20-16,3-4-4 0,6-5 0 0,5-2-877 15,-2 0-175-15</inkml:trace>
  <inkml:trace contextRef="#ctx0" brushRef="#br0" timeOffset="170286.0962">11667 14407 1695 0,'0'0'37'0,"6"-8"8"0,0 0 2 0,3-3 1 0,-3 1-39 0,3-1-9 15,0 0 0-15,0 1 0 0,-3-1 47 0,-1 1 7 16,-5 2 2-16,0-3 0 0,0 3-10 0,-2 3-2 16,-4 0 0-16,-6-1 0 0,-3 4-26 0,-3 2-6 15,-6 5 0-15,-3 0-1 0,-2 3-11 0,-4 5 0 16,-6 3 0-16,-6 3 0 0,1-3 0 0,-4 0 10 16,4 5-10-16,2 3 10 0,0-1 0 0,3 1 0 15,7 0 0-15,2 2 0 0,6-2-10 0,0 0 8 16,7 0-8-16,-1-3 8 0,6 0-8 0,0-2 0 15,6-1 0-15,3 1 0 0,6 2 0 0,3-3 0 16,3 1 0-16,3-1 8 0,3 1-8 0,8-3 0 16,7 2 0-16,6 1 0 0,-3-3 0 0,5 2 0 0,1 3 0 15,0 1 8-15,-1-1-8 0,-5 3 0 0,-3-3 9 0,-3 0-9 16,-4 0 17-16,-8 0-1 0,0-2 0 0,-6-1 0 16,-3 1 23-16,-3-3 4 0,-6 0 1 0,0-1 0 15,-9 1 8-15,-3 0 3 0,-2 3 0 0,-4-3 0 16,-6-3-19-16,-3 3-3 0,0-3-1 0,-2 0 0 15,-7 3-19-15,0-5-4 0,3-1-1 0,4 1 0 32,-1-3-46-32,3 0-10 0,0 0-1 0</inkml:trace>
  <inkml:trace contextRef="#ctx0" brushRef="#br0" timeOffset="170723.4903">12048 15028 1324 0,'0'-16'118'0,"0"11"-94"0,0-3-24 0,3 3 0 0,0-3 151 0,3 3 25 0,-3-3 6 0,3 2 1 16,3 1-112-16,6 0-23 0,0 0-4 0,2-1 0 15,1 1-35-15,0 2-9 0,3 1 0 0,-3-1 0 16,0 6 0-16,3-1 0 0,-7 4 0 0,4-1 0 16,-6 3 0-16,-3 0 0 0,0 2 0 0,-6 4 8 15,-3-1-8-15,-6 0 12 0,0 0-4 0,-6 3 0 16,-3 0 28-16,-3 0 7 0,4 0 1 0,-7 0 0 15,3-3 12-15,-3 3 2 0,0-3 1 0,0 0 0 16,3 1-15-16,4-1-2 0,2-5-1 0,-3 2 0 16,6-2-12-16,3-3-2 0,0 1-1 0,3-1 0 15,0 0-11-15,3-5-3 0,0 0 0 0,6 6 0 16,0-4-12-16,3 4 0 0,3-6 8 0,6 2-8 16,2-4-83-16,1 2-19 15,-6 0-4-15,6-3-1046 0</inkml:trace>
  <inkml:trace contextRef="#ctx0" brushRef="#br0" timeOffset="170910.9443">12816 14938 2260 0,'0'0'100'0,"0"11"21"0,3 0-97 0,-3 4-24 16,0 7 0-16,-3 1 0 0,-3 4 107 0,0-1 16 15,-3 3 3-15,0 1 1 0,-6 1-51 0,0 1-9 16,-5 2-3-16,-1 1 0 0,0-1-44 0,-3-2-10 15,-3 0-2-15,1-6 0 0,2-2-8 0,0-3-11 16,0 0 3-16,3-2-870 16,-3-1-174-16</inkml:trace>
  <inkml:trace contextRef="#ctx0" brushRef="#br0" timeOffset="173144.0846">13813 14700 1036 0,'-12'-10'46'0,"6"7"10"0,0-2-45 0,0 2-11 0,-3 0 0 0,6 1 0 16,-3-3 120-16,6 5 21 0,0 0 5 0,0 0 1 0,0 0-83 0,6-6-16 15,3 1-3-15,3-3-1 0,0 0-10 0,6-3-2 16,0-2-1-16,3 0 0 0,0 0-3 0,-1-3-1 16,7-5 0-16,0 0 0 0,3-3-3 0,-3 0 0 15,2-5 0-15,-5 2 0 0,3 1-24 0,-3-1 8 16,0-4-8-16,-4 2 0 0,1-3 0 0,-3 3 8 16,-3-3-8-16,3-2 0 0,-3-3 8 0,-3-3-8 15,2 3 0-15,-5 0 8 0,0 2-8 0,-3 1 0 16,3 2 0-16,-6 1 0 0,0 4 0 0,0 1 0 15,-3-1-11-15,-3 6 11 0,0 2-8 0,-3 1 8 16,0 2-8-16,-3 3 8 0,6 2 0 0,-6-2-10 16,3 5 10-16,-2 0 0 0,-1 0-8 0,0 0 8 15,0 3 0-15,0 0 0 0,3 2-8 0,-3 3 8 16,0 0 0-16,0 5 0 0,0-2 0 0,0 2 11 0,0 6 0 16,-3-1 0-16,1 4-25 0,-1 4-5 0,0 1-1 15,0 2 0-15,-3 5 6 0,0 1 1 0,0 5 0 16,3 5 0-16,-3 2 36 0,3 6 7 0,1 3 2 0,-4-1 0 15,3 6-9-15,0 3-2 0,0 5 0 0,0 2 0 16,-3 1 17-16,0-3 3 0,3-3 1 0,-3-5 0 16,4 2-6-16,-1-4 0 0,-3-4-1 0,3-2 0 15,-3 3 4-15,3-6 1 0,-3 1 0 0,3-6 0 16,-6 0-14-16,7 0-2 0,-7 0-1 0,6-3 0 16,-6-2 7-16,3 0 2 0,-3-3 0 0,6-3 0 15,-3-5-32-15,0 0 0 0,4-7 0 0,2-1 0 0,0-2 12 0,0-4-3 16,3-1-1-16,0-1 0 0,3-5 4 15,0 0 0-15,-3 0 0 0,3-3 0 0,0-2 0 0,3 0 0 16,0 0 0-16,3-3 0 0,3-6 0 0,-3-4 0 16,3 2 0-16,3-5 0 0,-3 0 6 0,6-3 2 15,0-3 0-15,-1-2 0 0,4 0-20 0,0-5 0 16,6-3 0-16,0-3 0 0,0 0-12 0,3-2-5 16,2-3-2-16,4 3 0 0,0 2 8 0,3 3 2 15,-1 0 0-15,1 3 0 0,6 4 9 0,-3 4-8 16,-1 2 8-16,1 6-8 0,-6-1 8 0,2 6-12 15,-5 0 12-15,0 7-12 0,-3 1 12 0,-3 2-8 16,-3 3 8-16,-1 0-8 0,-2 6 8 0,-3-1-10 16,0 3 10-16,-3 0-10 0,0 0 10 0,-3 2-8 0,0-2 8 15,-6 3-8 1,3 0 8-16,-6-1 0 0,0 3-9 0,-3-2 9 16,-3-1 0-16,0 1 0 0,-3 2 0 0,-3-2 0 15,-3-1 0-15,1-2 0 0,-4 3 0 0,-3-3 0 16,-3 3 0-16,3-4 0 0,-5 4 0 0,2-3 0 15,-3 0 0-15,6 2 0 0,3-2 0 0,4-2 0 16,2-1 0-16,0 3 0 0,3-5 0 0,3 2 0 16,0 0 0-16,6-2 0 0,-3 2 0 0,6-5 0 15,0 8 0-15,3-3-9 0,0 6 9 0,0-3 0 0,0 0 0 16,3 0 0-16,0 2 0 0,3 1 0 0,0-1 0 16,3 1 0-16,0 0 0 0,-1-1 0 0,4 1 11 0,-3-1-1 15,3 1 0-15,-3 0 0 0,0-1-10 0,3-2 0 16,-3 3 0-16,3-1 0 0,-3-2 0 0,2 3-11 15,1-1 3-15,-3 1-1224 16</inkml:trace>
  <inkml:trace contextRef="#ctx0" brushRef="#br0" timeOffset="173347.2326">14620 14827 2530 0,'-9'-18'56'0,"9"10"11"0,0-5 2 0,0 5 3 0,0-3-58 0,0 6-14 0,6-1 0 0,0 1 0 15,3-3 19-15,0 3 1 0,5-3 0 0,4 3 0 16,3-3-12-16,3 2-8 0,3 1 12 0,3 0-12 16,2 2 0-16,4 3 0 0,0-2-15 0,-1 2-758 15,4 2-152-15</inkml:trace>
  <inkml:trace contextRef="#ctx0" brushRef="#br0" timeOffset="173909.532">15501 14195 864 0,'6'-16'76'0,"-3"8"-60"0,3-2-16 0,0 2 0 15,-3-3 82-15,3 3 14 0,0 0 2 0,-3 3 1 16,-3 5 48-16,0 0 9 0,0 0 3 0,0 0 0 16,0 0-75-16,0 0-16 0,5 10-2 0,1 6-1 15,-3 3-12-15,0 5-2 0,-3 5-1 0,3 5 0 16,-3 6 22-16,-3 2 5 0,3 3 1 0,0 0 0 16,-3-3-37-16,0-2-7 0,0-5-2 0,0 2 0 15,3-3 0-15,-3-2 0 0,-2 2 0 0,-1-5 0 0,-3 0-19 16,0 0-4-16,3-5-1 0,0 0 0 0,0-5-8 15,3-4 0-15,-3 1 0 0,3-2 0 16,0 1-186-16,-3-4-39 0</inkml:trace>
  <inkml:trace contextRef="#ctx0" brushRef="#br0" timeOffset="174315.6806">16367 14110 2026 0,'3'-5'44'0,"3"-3"10"0,-3 0 2 0,0-3 1 0,0 1-45 0,0 2-12 0,-3 3 0 0,-3-1 0 16,3 1 0-16,-6 0 0 0,0 0 0 0,-9 5 0 15,0 0 0-15,-6 2 0 0,-5 6 0 0,-4-3 0 16,-3 9 9-16,0-4 0 0,-2 1 0 0,5 5 0 16,-3 0 11-16,9-1 3 0,0 4 0 0,4 2 0 15,-1-2-23-15,6 2 0 0,0 0 0 0,3 3 0 16,6-3 14-16,3 0-2 0,3-2 0 0,3 2 0 16,3-5 7-16,3 0 1 0,0 2 0 0,3-2 0 15,0 0 0-15,0 0 0 0,0-3 0 0,0 5 0 16,-4-2 25-16,1 3 6 0,-3 2 1 0,3 0 0 0,-9-2 3 15,0 2 1-15,0-3 0 0,-6 4 0 0,-3-1-26 16,-3-3-5-16,-2 6-1 0,-7-3 0 0,-3 6-12 0,-3-6-4 16,-6 3 0-16,1-3 0 15,2 3-32-15,0-3-6 0,0 0-2 0,4 0-1195 16</inkml:trace>
  <inkml:trace contextRef="#ctx0" brushRef="#br0" timeOffset="175127.9987">16313 14761 979 0,'0'0'87'0,"0"0"-70"0,0 0-17 0,0 0 0 15,0 0 159-15,6-5 28 0,0 0 5 0,-6 5 2 16,0 0-57-16,6-3-11 0,-6 3-2 0,0 0-1 16,9-5-51-16,-9 5-9 0,0 0-3 0,6 0 0 15,-6 0-8-15,0 0-1 0,0 0-1 0,9 5 0 16,-3 3-27-16,-3 0-6 0,0 2-1 0,-3 4 0 0,-3-1 20 15,0 0 3-15,3 3 1 0,-3 2 0 0,-3 1-16 0,0-1-4 16,3 4 0-16,-3-4 0 0,0-2-6 0,0 3-2 16,0-4 0-16,3 1 0 0,-6-5-12 15,6 2 0-15,1-2 0 0,-1-1 0 0,0-4 25 0,0 2 6 16,3-3 1-16,0-5 0 0,0 0-32 0,0 8 0 16,0-8 0-16,0 0 0 0,0 5-12 0,0-5-4 15,0 0-2-15,6 5 0 16,-1 3-112-16,-5-8-22 0,0 0-5 0,0 0-963 0</inkml:trace>
  <inkml:trace contextRef="#ctx0" brushRef="#br0" timeOffset="175518.5953">16813 14041 1234 0,'21'-18'55'0,"-15"10"11"0,-3 0-53 0,3 0-13 0,6-2 0 0,-3 2 0 16,0 2 99-16,0 1 17 0,0 0 3 0,0 5 1 16,0 0-16-16,-3 5-4 0,-6-5 0 0,6 8 0 15,3 5-28-15,-4 0-7 0,-2 6-1 0,0-1 0 16,0 4 7-16,0 4 1 0,0 1 0 0,0 2 0 15,-3 2-13-15,0 4-3 0,0-1 0 0,0 3 0 0,-3 0-19 0,0 3-4 16,3 0-1-16,-3-3 0 0,3 0 7 0,-6-3 1 16,0 3 0-16,1-2 0 0,2-4-20 0,-6 4-3 15,-3-4-1-15,3 4 0 0,0-3 0 0,0-1-1 16,-3-2 0-16,3 3 0 0,-6-3-15 0,6-2 9 16,3-1-9-16,-3-2 8 0,-5-3-8 0,5 0 0 15,6-5 0-15,0 0 0 16,0-3-64-16,-3 1-16 0,6-4-2 0,0 1-1 15,6-1-158-15,3-4-32 0</inkml:trace>
  <inkml:trace contextRef="#ctx0" brushRef="#br0" timeOffset="175752.8534">17391 14682 2487 0,'3'-6'55'0,"0"-1"11"0,-6-1 2 0,3 2 2 0,3 1-56 0,3 2-14 0,-3 1 0 0,3-4 0 16,6 6 12-16,0 0 0 0,-1-2 0 0,4 2 0 16,-3 0-12-16,3-6 0 0,6 6 0 0,0-2 0 15,-3-1 8-15,3 3-8 0,2-2 0 0,1 2 0 16,-6 0-184-16,3-3-42 0,18-5-9 0,-1 3-1 0</inkml:trace>
  <inkml:trace contextRef="#ctx0" brushRef="#br0" timeOffset="176112.1681">18370 14110 2257 0,'0'-21'49'0,"3"13"11"0,-3-2 1 0,3 2 3 0,0 0-51 0,-3 8-13 15,0 0 0-15,0 0 0 0,3 5 12 0,0 6 0 0,0-1 0 16,0 3 0-16,-3 9 0 0,3-4 0 0,-3 3 0 0,3 6 0 15,-3-1 32-15,0 6 7 0,0-3 1 0,-3 3 0 16,3 5 6-16,0-5 2 0,-3 2 0 0,0-2 0 16,0-3-28-16,0 0-6 0,0-3-1 0,-3 1 0 15,3-6 5-15,-3 0 1 0,0-2 0 0,0-1 0 16,3 1-31-16,-3-3 0 0,-2-1 0 0,2-1 0 31,-3-1-39-31,3-3-13 0,0 4-4 0,0-4 0 0,-3 4-195 16,3-4-39-16</inkml:trace>
  <inkml:trace contextRef="#ctx0" brushRef="#br0" timeOffset="176518.2876">19266 13724 2026 0,'12'-8'90'0,"-3"11"18"0,3 2-86 0,3 3-22 0,6 5 0 0,-1 8 0 16,7 8 0-16,0 3 0 0,0 3 0 0,-3 2 0 16,-6 8 56-16,-1 2 6 0,1-2 2 0,-6 3 0 15,-9 2-2-15,0 0 0 0,-3 3 0 0,-9 0 0 16,-3 3 24-16,-9-3 5 0,1-3 1 0,-7-5 0 16,0 0-35-16,-6-5-6 0,1-1-2 0,-4-4 0 15,-3 2-29-15,-6-6-5 0,-5 1-2 0,-1-3 0 16,-2 3-13-16,-1-6 0 0,1-2 0 0,-1-3 0 15,0 1-152 1,4-4-37-16,-1-2-7 0</inkml:trace>
  <inkml:trace contextRef="#ctx0" brushRef="#br0" timeOffset="177315.6654">20528 14563 1652 0,'0'0'73'0,"6"8"15"0,-3 0-70 0,0 5-18 0,0 5 0 0,-3 3 0 16,-6 6 93-16,-3 2 15 0,-3 5 4 0,-3 1 0 16,-5 2-50-16,-1 3-10 0,-9-1-1 0,-3-2-1 15,-5 0-28-15,-4 0-6 0,0 3 0 0,-5-6-1 16,-4 1-127-16,-6-1-26 0</inkml:trace>
  <inkml:trace contextRef="#ctx0" brushRef="#br0" timeOffset="178957.2624">13194 12795 1191 0,'0'-21'26'0,"3"11"6"0,3-1 0 0,-3-2 2 0,3 2-34 0,3 1 0 15,-3-1 0-15,6 3 0 0,-3 0 90 0,2 3 11 16,-2 2 3-16,0 6 0 0,-3 2-33 0,3 6-7 16,-3 5 0-16,0 5-1 0,-6 0-43 0,0 8-9 15,-6 3-2-15,-6 5 0 0,-6 2 0 0,-5 9 0 16,-10 5 0-16,-9 3-829 0</inkml:trace>
  <inkml:trace contextRef="#ctx0" brushRef="#br0" timeOffset="179925.74">9470 16375 864 0,'-3'-8'76'0,"3"0"-60"0,-3 3-16 0,3-3 0 16,0 3 149-16,0-1 27 0,0 6 6 0,0 0 1 15,0 0-51-15,0 0-9 0,0 0-3 0,0 6 0 16,-3 7-73-16,3 5-15 0,0 4-4 0,0-4 0 15,0 6-9-15,3 0-3 0,0 0 0 0,3 2 0 16,0 0-16-16,3-2 10 0,-3-3-10 0,6-2 8 16,0 2-8-16,3-2 8 0,3-6-8 0,-3 0-628 15,2 0-132-15</inkml:trace>
  <inkml:trace contextRef="#ctx0" brushRef="#br0" timeOffset="180097.7316">9741 16113 2026 0,'-15'-16'90'0,"9"11"18"0,-3 0-86 0,3-3-22 16,0 5 0-16,4 0 0 0,2 3 0 0,0 0 0 16,0 0 0-16,0 0-899 0</inkml:trace>
  <inkml:trace contextRef="#ctx0" brushRef="#br0" timeOffset="180535.4289">10131 16314 460 0,'0'0'41'0,"0"0"-33"0,0 0-8 0,0 0 0 15,6-2 243-15,0-1 46 0,3 0 10 0,-3-2 1 16,0 5-128-16,0-8-27 0,0 3-5 0,0-6 0 16,3-2-32-16,-6-3-7 0,3 3-1 0,-3-6 0 15,0 6-36-15,2-3-8 0,-5 0-2 0,3-2 0 16,0-3-18-16,0 5-3 0,-3-5-1 0,3-1 0 16,-3 1-32-16,0 0-9 0,3-3-1 0,-3 0 0 15,0 1 10-15,0-1 0 0,-3-3 0 0,3 9 8 16,-3-3-8-16,0 2 0 0,3 6 0 0,-3 0-8 0,3 0 8 15,-3 7-8-15,0 1 8 0,3 5-8 0,0 0 8 0,-5 5-13 16,-4 1 5-16,3 7 8 0,0 5-10 16,0-2 10-16,0 3 0 0,0 2-9 0,3 3 9 0,3-3 0 15,-3 3 0-15,0 2 0 0,3 1 0 0,3 4 0 16,0 4 0-16,0-4 0 0,-3 9 0 0,3 5 0 16,0 3 0-16,-3-1 8 0,0 1 5 0,0 5 2 15,-3 0 0-15,0 2 0 0,0 1-1 0,-3-3 0 16,0-3 0-16,0 0 0 0,-3-2-5 0,6 0-1 15,-6-3 0-15,3-3 0 0,3 0-8 0,-6-5 0 16,3-5-10-16,0-3 10 16,-3-5-217-16,1-3-38 0</inkml:trace>
  <inkml:trace contextRef="#ctx0" brushRef="#br0" timeOffset="180691.1703">9944 16592 2120 0,'-3'-21'94'0,"0"13"19"16,3 0-90-16,3-3-23 0,3 3 0 0,2-5 0 16,7 5 24-16,3-2 0 0,6-1 0 0,3 1 0 15,6-4-24-15,2 1 0 0,1 0 0 0,6-6-649 16,-1 6-135-16</inkml:trace>
  <inkml:trace contextRef="#ctx0" brushRef="#br0" timeOffset="183194.1293">12614 16280 1148 0,'0'0'51'0,"0"0"10"0,-6 2-49 0,6-2-12 0,0 0 0 0,-3 6 0 0,0 2 33 0,0-3 4 0,3-5 1 0,3 11 0 16,0-3 16-16,6-1 3 0,-1-1 1 0,4-4 0 31,3-2 27-31,6-2 6 0,0-4 1 0,3-1 0 16,3-4-29-16,-1-2-6 0,4-1-1 0,0-4 0 0,-3-3-35 0,2 2-7 0,-2-2-2 0,3 3 0 15,-3-9-3-15,-3 6-1 0,-4-3 0 0,-2 0 0 32,0 3 0-32,-6-3 0 0,0-2 0 0,-3-1 0 0,0-2-8 0,-6 3 12 0,0-1-12 0,0 1 12 15,0-1-12-15,-3 1 0 0,3 2 0 0,-3 0 0 16,-3 3 0-16,0 0 0 0,3 8 0 0,0-3 0 16,-3 3 0-16,0 2 0 0,0 6-8 0,-3 2 8 0,6 3 0 15,-9 3 15-15,3 2-3 0,-3 8 0 0,0 6-1 0,-3 2-1 16,0 13 0-16,0 4 0 0,0 1 1 0,-2 9 0 15,-4 2 0-15,0 0 0 0,0 6 1 0,0 2 1 16,0 0 0-16,0 1 0 0,1-4 4 0,-1 6 1 16,-3 0 0-16,-3 2 0 0,3 1 14 0,0-3 2 15,-2 5 1-15,2-8 0 0,0-2 6 0,0-3 2 16,0-6 0-16,3 3 0 0,6-7-11 0,-2-4-1 16,-1-2-1-16,0-5 0 0,3 0-11 0,3-8-3 15,-3 0 0-15,6-6 0 0,-6-5-4 0,6-5-2 16,3 3 0-16,0-8 0 0,3-3 1 0,0 0 0 0,0 0 0 15,0 0 0-15,-3-8-11 0,3-11 10 0,0-2-10 16,3-6 10-16,3 1-1 0,6-11 0 0,3-3 0 0,3-7 0 31,6-4-31-31,3-2-6 0,-1-5-2 0,4 5 0 0,3-2 15 0,0 2 3 0,-1 5 1 0,4 3 0 16,-3 0 11-16,2 11 0 0,1-3-9 0,3 10 9 16,0 1 0-16,-4 7-11 0,-5 3 11 0,0 3-8 15,0 3 8-15,-4 4-8 0,-2-2 8 0,0 8-8 16,-6 0 8-16,0 6-10 0,-6-4 10 0,0 4-10 15,-4 2 10-15,-2-3-10 0,0 8 10 0,-6-2-10 32,-3-3 10-32,0 5-8 0,-8 0 8 0,-1 0-8 15,-6 1 8-15,-6 4 0 0,0-2 10 0,-3 0-10 0,1-3-12 0,-4 0-8 16,-3 1-1-16,3-1-1 0,1 0 22 0,-1 0 0 16,0-5 0-16,0 3 0 0,6-3 0 0,4 5 0 15,2 0 0-15,0 0 8 0,6-5 7 0,3 3 1 16,3-3 0-16,0 2 0 0,6-2-5 0,0 3-1 0,3-3 0 15,3 0 0-15,0-3-10 0,6 3 0 0,3 0 0 16,0-3 0-16,6 3 0 0,2 3 0 0,4-3 0 16,3 2 8-16,3 4-8 0,-1-1 0 0,-2 3 0 0,3 0 0 31,3-1-122-31,-1 9-26 0,-2-3-6 0</inkml:trace>
  <inkml:trace contextRef="#ctx0" brushRef="#br0" timeOffset="183772.3009">14453 15946 1267 0,'0'-5'112'16,"0"0"-89"-16,0 5-23 0,0 0 0 0,0 0 141 0,0 0 24 15,0 0 5-15,6 5 1 0,-6-5-95 0,9 8-20 16,3 5-3-16,3 1-1 0,3 4-20 0,5 1-5 15,4-1-1-15,6 3 0 0,0 6-1 0,2-1 0 0,10 1 0 16,3-1 0-16,2 1-8 0,7-9-1 0,-1 9-1 0,-2-6 0 16,-3-3 8-16,-7-2 1 0,1-3 1 0,-3-2 0 15,-4 0-6-15,-2-4-2 0,-3 4 0 0,-4-3 0 16,-2 0-4-16,-6 2-1 0,-3-2 0 0,-3 3 0 16,0-3 3-16,-6 0 0 0,-3 0 0 0,-3 2 0 15,-3-2-3-15,0 3 0 0,-6 2 0 0,-3 0 0 16,0 1 27-16,-6 4 5 0,-3-2 0 0,-3 8 1 15,-3 0-12-15,1-1-2 0,-4 4-1 0,0-1 0 16,-3 1-2-16,-3 5 0 0,-5-6 0 0,-1 0 0 16,-6-2-2-16,-2 3-1 0,-1-1 0 0,1 1 0 15,2-1-5-15,3-2 0 0,-2 2-1 0,-1-2 0 16,3 0-5-16,-2-3-1 0,2-2 0 0,3-1 0 16,4-5-13-16,8 1-8 0,0-1 8 0,6 0-13 0,3 0 13 15,6 1 0-15,0-6-10 0,6-3 10 16,6 5-125-16,3-2-21 0,6-2-4 0,6-4-1094 15</inkml:trace>
  <inkml:trace contextRef="#ctx0" brushRef="#br0" timeOffset="185099.9704">16683 15796 230 0,'-6'-16'10'0,"6"8"2"0,0-5-12 15,0 5 0-15,0-3 0 0,-3 3 0 0,3-2 210 0,0 4 39 16,0 1 8-16,0 5 2 0,0 0-151 0,0 0-31 16,0 0-5-16,0 0-2 0,0 0-6 0,0 0-2 15,0 0 0-15,0 0 0 0,0 0-11 0,0 0-3 16,0 0 0-16,6 11 0 0,2 7 3 0,1 3 0 16,-3 8 0-16,3 6 0 0,3 4 14 0,-3 6 3 15,-3 8 1-15,0 3 0 0,0 2 2 0,-3 3 0 16,3 5 0-16,-6-5 0 0,-3 0-7 0,3-3 0 15,3-2-1-15,-3-1 0 0,-3-7-18 0,0-3-3 16,3-6-1-16,0 1 0 0,3-3-8 0,-3-8-1 16,-3 3-1-16,3-6 0 0,6-2-14 0,-3-3-2 15,-6-5-1-15,3 0 0 0,0-3-6 0,3-5 0 0,-3 0-8 16,3-2 12-16,-6 2-12 0,3-8 0 0,0 0 0 16,0 0 0-1,-6 5-88-15,6-5-13 0,0 0-3 0,0 0-738 0,-3-8-147 0</inkml:trace>
  <inkml:trace contextRef="#ctx0" brushRef="#br0" timeOffset="185631.0563">17906 15851 1094 0,'9'-13'48'0,"-6"8"11"0,3-6-47 0,3 1-12 16,-3-1 0-16,0 0 0 0,-3 1 105 0,3-3 19 15,-4 5 4-15,1-3 1 0,0 3-49 0,-3 0-9 16,0 3-3-16,-3 0 0 0,-2-1-30 0,-4 4-6 15,-3-1-2-15,-3 3 0 0,0 0-13 0,-9 3-2 16,-6-1-1-16,-5 4 0 0,-4-1-14 0,-3 8 0 16,4 0 8-16,-7 1-8 0,3 1 0 0,1 1 0 15,5-2 8-15,3 4-8 0,3-5 14 0,4 3 0 16,5-3 0-16,3 1 0 0,6-4-6 0,3 3 0 0,0 1-8 16,3-4 12-16,9 1-12 0,3-1 11 0,0 4-11 15,3-1 10-15,6 0-2 0,0 0 0 0,6 8 0 16,2-2 0-16,4 2 6 0,3 0 1 0,9 3 0 0,-1 3 0 15,-2 4 8-15,3 1 1 0,-1 0 1 0,1 2 0 16,-3-2 14-16,-6 0 2 0,-4-1 1 0,-2-4 0 16,-6 5-13-16,-6-6-2 0,-3 1-1 0,-3-6 0 15,-6 0 4-15,-3-3 1 0,-3 1 0 0,-3-3 0 16,-6 0 12-16,-3-8 2 0,-3 5 1 0,-8-3 0 16,-7-2-22-16,0 0-5 0,6-2-1 0,-5 2 0 15,-4-3-18-15,3-2-16 0,-2 2 4 0,2-5 0 16,0 0-185-16,0 0-37 15,-38 0-7-15,26 0-2 0</inkml:trace>
  <inkml:trace contextRef="#ctx0" brushRef="#br0" timeOffset="186021.5926">18076 16679 1900 0,'5'-13'84'0,"1"8"18"0,-3 0-82 0,0-3-20 0,3 5 0 0,0-2 0 16,-6 5 95-16,0 0 14 0,6-6 3 0,-6 6 1 15,6 0-69-15,-6 0-13 0,3 14-3 0,3-4-1 16,-3 3 9-16,0 6 3 0,-3-3 0 0,0 8 0 16,0-3 15-16,-3 3 3 0,3-1 1 0,0 1 0 15,0 3-10-15,0-1-3 0,-3-5 0 0,3 3 0 16,0-3-17-16,-3 3-4 0,0-3-1 0,3-2 0 16,-3-6-11-16,3 0-3 0,-6 0 0 0,6 1 0 15,-3-6-9-15,0-3 0 0,3 8 9 0,-3-5-9 16,0-3 0-16,3 6-18 0,0-8 3 0,-3 7 1 15,3-7-207-15,0-3-42 16,0 0-8-16,0 0-1 0</inkml:trace>
  <inkml:trace contextRef="#ctx0" brushRef="#br0" timeOffset="186521.5372">18876 15669 1094 0,'3'-8'97'0,"0"2"-77"0,0-7-20 0,3 8 0 15,0-3 108-15,0 3 19 0,3 2 3 0,0 0 1 16,0 3-46-16,0 3-9 0,3 0-1 0,0 2-1 16,-1 8 6-16,-2 3 2 0,0 3 0 0,-3 7 0 15,3 6-6-15,0 5-2 0,-3 8 0 0,-3 0 0 16,-3 2-11-16,0 9-3 0,0 0 0 0,-6 4 0 15,0 4-4-15,-3-6-2 0,0 6 0 0,0-4 0 16,-3-1-9-16,1 2-1 0,2-6-1 0,0 1 0 16,0-6-14-16,3 3-2 0,-3-8-1 0,3-6 0 15,0 1-3-15,3-8-1 0,-3 0 0 0,0-6 0 0,3-2-7 16,0-3-2-16,0-5 0 0,-3-3 0 0,3-2-3 16,0 2-1-16,0-5 0 0,0-3 0 0,3 3-9 0,0-8 0 15,0 0 9-15,0 0-9 0,0 0-14 0,0 0-7 16,0 0-2-16,0 0 0 15,-6 0-160-15,3 0-32 0,-3-2-6 0,0 4-951 0</inkml:trace>
  <inkml:trace contextRef="#ctx0" brushRef="#br0" timeOffset="186865.4211">19638 16732 2674 0,'0'0'119'0,"3"-5"24"0,-3-3-115 0,0 8-28 16,0 0 0-16,0 0 0 0,0 0 32 0,0 0 0 16,0 0 0-16,0 0 0 0,0 0-32 0,0 8-13 15,0-3 1-15,-3 3-1216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4T15:07:29.1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211 0 288 0,'0'0'12'0,"0"0"4"0,0 0-16 0,0 0 0 16,-8 20 0-16,8-20 0 0,-15 6 104 0,15-6 17 16,-7 14 4-16,7-14 1 15,-16 13-84-15,16-13-17 0,0 0-3 0,0 0-1 0,0 0-13 0,0 0-8 16,-15 14 8-16,15-14-8 0,0 0 0 0,0 0 0 15,0 0 0-15,0 0 0 0,0 0 0 0,0 0 9 0,-7 6-9 0,7-6 0 16,0 0 23-16,0 0-3 0,0 0 0 0,0 0 0 16,0 0 22-16,0 0 4 0,0 0 1 0,0 0 0 15,-8 20 1-15,8-20 0 0,0 21 0 0,-7-1 0 32,7-7-17-32,0 7-3 0,-8-6-1 0,8 6 0 0,0-7-10 0,0 7-1 0,0-6-1 0,0-14 0 15,0 0-6-15,-7 20-1 0,7-7 0 0,0 7 0 16,-8-6 0-16,1 6 0 0,7 7 0 0,0-7 0 15,0 0 4-15,0 0 0 0,0 7 0 0,0 0 0 16,-8-1-4-16,8 1 0 0,0 0 0 0,8-7 0 16,-8 0-8-16,0 7 0 0,0-7 0 0,0 0 8 15,0 0-8-15,0 0 0 0,-8 1 0 0,1-1 0 16,7 0 0-16,-8 0 0 0,0 7 0 0,8-1 8 16,-7 1-8-16,7 0 0 0,0 7 0 0,0-1 0 15,-8 1 13-15,8-8 1 0,8-5 0 0,-1-8 0 16,-7 7-14-16,8 0 9 0,-8-20-9 0,0 14 8 0,0-14-8 15,0 13 0-15,0-13 0 0,0 0 0 0,0 20 0 16,0-20 0-16,0 13 0 0,0 1 8 0,0-1-8 0,0-13 0 16,0 0 0-16,8 20 8 0,-16 1-8 0,8-8 0 15,0-13 0-15,8 20 0 0,-1 0 0 0,-7-6 0 16,0-14 0-16,0 0 0 0,8 20 0 0,-8-20 0 16,0 0 0-16,0 0 0 0,0 13 0 0,0-13 0 15,0 0 0-15,0 0 0 0,0 0 0 0,0 0 0 16,0 0 0-16,0 13 0 0,-8 1 0 0,8-14 12 15,0 0-12-15,0 0 12 0,-7 13 4 0,7-13 0 16,0 0 1-16,0 0 0 0,0 0-1 0,-8 20 0 0,0-6 0 16,1-1 0-16,7-13-16 0,-8 14 0 0,1-1 0 15,-1 0 0-15,8 8 0 0,-7-8 0 0,-1 7 0 16,8 0-9-16,-7-6 9 0,7-14-8 0,-8 13 8 0,8-13-8 16,-7 13-6-16,7-13-1 0,0 0 0 0,0 0 0 46,0 0-97-46,0 0-20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14T15:07:31.7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189 201 230 0,'0'0'20'0,"0"0"-20"16,0 0 0-16,7-7 0 0,1 1 151 0,-8 6 25 15,0 0 6-15,15-14 1 0,0 8-127 0,-15 6-24 16,0 0-6-16,0 0-1 0,0 0-16 0,0 0-9 0,0-14 10 0,0 14-10 16,0 0 0-16,0 0 0 15,0 0 0-15,0 0 0 0,0 0 0 0,0 0 0 0,0 0-8 0,0 0 8 16,0 0 0-16,-15-7 0 16,15 7 0-16,0 0 0 0,-15-6 0 0,15 6 8 0,0 0-8 0,0 0 12 15,0 0 8-15,0 0 2 0,0 0 0 0,0 0 0 16,0 0 17-16,0 0 3 0,0 0 1 0,0 0 0 15,-15 0-14-15,15 0-2 0,0 0-1 0,0 0 0 16,0 0-16-16,0 0-10 0,0 0 12 0,0 0-12 16,0 0 10-16,0 0-10 0,0 0 8 0,0 0-8 15,0 0 0-15,0 0 0 0,0 0 0 0,0 0 0 16,0 0 8-16,0 0-8 0,0 0 8 0,0 0-8 16,0 0 12-16,0 0-2 0,7-7-1 0,-7 7 0 15,0 0-9-15,0 0 0 0,16-7 0 0,-1 1 0 16,-8-1 0-16,-7 7 0 0,15-7 0 0,8 1 0 15,-8-1 0-15,-15 7 0 0,0 0 0 0,23 0 0 16,-1-20 0-16,1 13 0 0,-8 0 0 0,0 1 8 16,0-1-8-16,0 7 12 0,8-7-12 0,-23 7 12 0,0 0-4 15,22-6 0-15,9-1 0 0,-9 0 0 0,-22 7 0 16,15 0 0-16,8-7 0 0,0 1 0 0,-8 6 4 0,7-7 0 16,-22 7 0-16,15 7 0 0,23-7 0 0,-23 13 0 15,-15-13 0-15,0 0 0 0,15 7-12 0,-15-7 8 16,0 0-8-16,0 13 8 0,0-13-8 0,0 0 0 15,23 14 0-15,-8 6 0 0,-8 0 0 0,1-20 0 16,7 7 0-16,-15-7 0 0,0 0 10 0,0 0 0 16,0 0 0-16,8 20 0 0,14-14 10 0,-22-6 3 15,0 0 0-15,0 0 0 0,23 14 0 0,-23-14 0 0,0 0 0 16,0 0 0-16,-8 20-3 0,8-20 0 0,0 20 0 0,-15 0 0 16,-7-6-20-16,14 6 8 0,8 0-8 0,0-7 0 15,-15 7 0-15,7-6 0 0,8-14 0 0,8 20 0 16,-1-7 0-16,-7-13 0 0,-15 14 0 0,8 6 0 15,7-20 0-15,0 0 0 0,-15 13 0 0,7 0 0 16,8-13 0-16,0 0 0 0,0 0 0 0,-15 14 0 16,-7-1 9-16,6 1-9 0,16-14 12 0,0 0-12 15,-22 13 11-15,22-13-11 0,0 0 10 0,0 14-10 16,0-14 8-16,-8 13-8 0,-7-6 0 0,15-7 0 16,8 20 0-16,-8-20 0 0,-8 13 0 0,8-13 0 15,0 0 0-15,0 14 0 0,0-1 0 0,-7 0 0 16,-16-6 0-16,23-7 0 0,0 0 0 0,0 0 0 15,-23 7 0-15,16 6 0 0,7-13 0 0,0 0 0 16,-15 0 8-16,15 0-8 0,0 0 0 0,0 0 0 16,0 0 13-16,-8 14-3 0,-14-8-1 0,7 8 0 0,15-14 5 15,0 0 1-15,-8 13 0 0,0 0 0 0,-7 1-15 0,8-7 0 16,-1 6 0-16,-7-6-10 0,0-1 10 0,8 1 0 16,7-7 8-16,0 0-8 0,-15 7 0 0,15-7 0 15,-16 7 0-15,16-7 0 0,-15 6 0 0,8 1-8 16,-16 0 0-16,8-1 0 0,15-6 8 0,-15 7 8 15,8 0-8-15,-9 6 11 0,1 1-11 0,0-8 0 16,0 1-12-16,0 0 12 0,0-1 0 0,0 1 0 16,0-7 0-16,0 7 0 0,0-1 0 0,0 1 0 15,0-7 0-15,-1 0 0 0,1 7 0 0,0-7 0 16,0 7 0-16,15-7 0 0,0 0 0 0,0 0 0 0,-15 6 0 16,8 1 0-16,7-7 0 0,-15 7 0 0,-1-7 0 15,16 0 0-15,0 0 0 0,0 0 0 0,0 0 0 0,0 0 0 16,0 0-9-16,0 0 9 0,0 0 0 0,0 0 0 15,0 0 0-15,0 0-8 0,0 0 8 0,0 0 0 16,0 0 0-16,0 0 0 0,23 0 0 0,-23 0 0 16,15-7 0-16,-15 7 0 0,15-7 9 0,-15 7-9 15,23 0 0-15,-8-6 8 0,-15 6-8 0,15-7 0 16,0 0 0-16,8 0 0 0,-8 7 0 0,-15 0 0 16,7-6 0-16,8-1 0 0,0 0 8 0,-7 1-8 15,7-8 0-15,0 14 12 0,-15 0-12 0,23-6 12 16,-1-1-12-16,-6 0 10 0,-1 0-10 0,0 1 10 15,0-1-10-15,0-6 0 0,-15 13 0 0,0 0 0 16,15-7 0-16,0 0 0 0,8 1 0 0,-23 6 0 0,0 0 0 16,0 0 0-16,22-14 0 0,1 1 0 0,-23 13 0 15,0 0 0-15,15 0 0 0,0-7 0 0,8 0 0 16,-1 7 0-16,-22 0 0 0,0 0 0 0,23-6 0 0,-23 6 0 16,0 0 0-16,0 0 0 0,0 0 0 0,15 0 0 15,-15 0 0-15,0 0 0 0,0 0 0 0,15-7 0 16,8 0 0-16,-8 0 0 0,-15 7 0 0,0 0 0 15,15 0 0-15,0 0 0 0,0-6 12 0,-15 6-4 16,0 0 0-16,15 0 0 0,23 0-8 0,-23 0 12 16,-15 0-12-16,0 0 12 0,0 0-12 0,0 0 0 15,0 0 0-15,0 0 0 0,0 0 0 0,0 0 0 16,0 0 0-16,0 0 8 0,-23 6-8 0,23-6 0 0,0 0 0 16,0 0 0-16,0 0 0 0,0 0 0 0,-7 14 0 15,14-1 0-15,16 1 0 0,-23-14 8 0,0 0-8 0,0 0 8 16,0 0-8-16,15 13 0 0,-15-13 0 0,0 0 0 15,0 0 0-15,7 20 0 0,1 7 0 16,-8-27 0-16,-15 13 0 0,15-13 0 0,15 14 0 0,-15-14 0 16,0 0 0-16,0 0 0 0,8 13 0 0,7-6 0 15,0 0 0-15,-15-7 8 0,0 0 0 0,0 0 0 16,22 13 3-16,-22-13 0 0,0 0 0 0,0 0 0 16,0 0-3-16,8 13-8 0,-8-13 12 0,0 0-4 15,0 0-8-15,0 21 0 0,7-1 0 0,-7-20 0 16,-7 13 0-16,7-13 0 0,7 13 0 0,-7-13 0 15,0 0 0-15,0 0 0 0,0 0 0 0,8 14 0 16,15-1 0-16,-23-13 0 0,0 14 0 0,0-14 0 16,15 6 0-16,-15-6 0 0,0 0 0 0,0 0 0 0,0 0 0 15,0 0 0-15,0 0 0 0,0 0 0 0,0 0 0 0,0 0 0 16,0 0 0-16,0 0 0 0,-8 21 0 0,8-21 8 16,0 0-8-16,15 13 0 0,0 0 12 0,-15-13-2 15,-7 14-1-15,7 6 0 0,15-7-9 0,-15-13 0 16,-15 14 0-16,15-1 0 0,0-13 0 0,0 0 0 15,0 13 0-15,-8 1 0 0,-14-7 0 0,22-7 0 16,0 0 0-16,0 0 0 0,-23 13 0 0,8-6 10 16,15-7-2-16,0 0-8 0,0 13 0 0,0-13 0 15,-8 13 0-15,8-13 0 0,8 14 8 0,-8-14-8 16,-15 13 0-16,15-13 0 0,0 0 0 0,0 0 0 16,-8 14 0-16,-7-1 0 0,15-13 0 0,-15 7 0 0,15-7 0 15,-15 13 0-15,-8-6 0 0,16 0 0 0,7-7 8 16,0 0-8-16,-15 13 0 0,15-13 0 0,0 0 0 0,0 0 0 15,0 0 0-15,0 0 0 0,0 0 0 0,0 0 0 16,0 0 0-16,0 0 0 0,-8 13 0 0,-7-6 0 16,15-7 0-16,0 0 0 0,0 0 0 0,-15 7 0 15,-8-7 0-15,1 7-9 0,22-7 9 0,0 0 0 16,-23 0 0-16,16 0 0 0,7 0 0 0,0 0 0 16,0 0 0-16,-15 6 0 0,0 1 0 0,15-7 0 15,0 0 0-15,0 0 0 0,-23 7 0 0,0-7 0 16,8 6 0-16,8 1 8 0,-8 0-8 0,-1-7 0 15,-6 6 0-15,7 1 0 0,15-7 0 0,-8 0 0 16,-14 7 0-16,7 0 8 0,15-7-8 0,0 0 0 16,-16 13 0-16,1-6 0 0,8-1 0 0,-8 1 0 15,7-7 0-15,1 7 0 0,-8-7 0 0,0 6 0 0,7 1 0 16,0-7 0-16,1 0 0 0,-8 0 0 0,7 7 0 0,-14-7 0 16,14 7 0-16,-7-1 0 0,0 1 0 0,7-7 0 15,8 0 0-15,0 0 0 0,-15 7 0 0,15-7 0 16,0 0 0-16,0 0 0 0,-15 6 0 0,15-6 0 15,-7 0 0-15,7 0-8 0,0 0-5 0,0 0-1 16,-15 14 0-16,15-14 0 16,0 0-16-16,0 0-3 0,-8 13-1 0,8-13 0 15,-15 0-10-15,15 0-1 0,0 0-1 0,0 0 0 16,0 0-98-16,0 0-20 0,0 0-4 0,0 0-528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02-14T15:08:08.1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0 0,'173'369'0,"-173"-369"15,68 328-15,68 248 16,0 34-16,7 20 15,15-60 1,-7-40 0,0-68-16,-23-93 15,-37-61-15,-54-33 16,-52-54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31:04.8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1803 696 1378 0,'0'0'30'0,"0"0"6"0,0-5 2 0,0 5 2 0,0 0-32 0,0 0-8 0,0 0 0 0,-3-8 0 15,0 2 70-15,3 6 13 0,0 0 2 0,0 0 1 16,0 0-26-16,-6 6-4 0,3 2-2 0,3 5 0 16,-6 0-11-16,0 6-3 0,0 7 0 0,-3 0 0 15,-3 9-26-15,0 7-6 0,3-2 0 0,-3 8-8 16,3-4 33-16,-2 7 0 0,-4-4 0 0,6 4 0 0,-3-4 3 16,-3-2 0-16,6 0 0 0,-3-5 0 0,6 2-8 15,-3-5 0-15,6 0-1 0,-6-2 0 0,6-9-11 0,3-2-3 16,-9-3 0-16,3-8 0 0,3 1 0 0,3-1 0 15,0-8 0-15,0-5 0 0,0 0 9 0,0 0 2 16,0 0 0-16,3-13 0 0,3-6 2 0,-3-7 1 16,3-6 0-16,-3 0 0 0,6-7-9 0,3-1-2 15,-3 0 0-15,3-10 0 0,0-3-2 0,-3 0-1 16,3 0 0-16,3-5 0 0,5 0-13 0,-5 5 0 16,3 0 8-16,3 0-8 0,0 3 0 0,-3 5 0 15,0 0-9-15,-10 16 9 16,7-3 0-16,-3 0 0 0,3 1-8 0,-6 4 8 0,3 6 0 0,-6 2 0 15,3 1 0-15,0 2 0 0,-3 3 0 0,3 8 0 0,-3-1 0 16,-6 6 0-16,0 0 0 0,6 11 0 0,-3 2-10 16,0 3 10-16,0 8 0 0,-3 8 0 0,5-3 0 15,1 8 0-15,-6-6 0 0,0 9 0 0,3 2 0 16,3 17 0-16,-3 4 0 0,0-5 0 0,3 1 0 0,3-7 8 16,-6 7-8-16,0-12 10 0,3 4-10 0,-3-4 10 15,3-2-10-15,-6 0 10 0,3 3-10 0,-3 2 10 16,0-5-10-16,-3 0 8 0,3-3-8 0,-6-2 8 15,0-3-60 1,0-10-12-16,3-1-2 0,-3-7-1 0,3-12-125 16,3-7-26-16</inkml:trace>
  <inkml:trace contextRef="#ctx0" brushRef="#br0" timeOffset="218.7215">1630 1304 2131 0,'-3'-5'189'0,"0"2"-151"16,0-2-30-16,0 0-8 0,0 2 53 0,3 3 10 15,0-5 1-15,0 5 1 0,0 0 11 0,0-8 3 16,3 8 0-16,3-5 0 0,6-1-42 0,0 4-8 16,6-4-1-16,6 1-1 0,2 0-19 0,-2-3-8 15,9 0 8-15,3-3-8 16,-1 4-55-16,1-7-16 0,3 1-3 0,-6 0-1078 0</inkml:trace>
  <inkml:trace contextRef="#ctx0" brushRef="#br0" timeOffset="702.9644">2523 892 1612 0,'0'0'72'0,"0"0"14"0,0 0-69 0,0 0-17 0,0 0 0 0,0 0 0 15,0 0 145-15,3 8 26 0,3-3 5 0,-3 3 0 16,3 5-88-16,3 6-19 0,0-6-3 0,0 5-1 16,-3 3-17-16,6-2-4 0,-1 7-1 0,-5 1 0 15,-3-1-3-15,3-4 0 0,0 4 0 0,-3-2 0 0,-3 2-16 0,0 1-3 16,0-6-1-16,-3 3 0 0,3-6-4 15,-6 3-2-15,-3-2 0 0,3-6 0 0,-5 0-14 0,2 1 9 16,0-6-9-16,0 2 8 0,3-7-8 0,0 2 10 16,0-10-10-16,0 2 10 0,3-2 2 0,3-6 0 15,0-2 0-15,3-3 0 0,-3-2-12 0,6-4 8 16,3-4-8-16,3 0 8 0,0-4-8 0,2-4 0 16,1 0 9-16,6-3-9 0,3 2 0 0,0 3 8 15,-3 1-8-15,5 4 0 0,-5 6 0 0,3 3 0 16,-6 4 0-16,-3 1-8 0,0 8 8 0,0 5 0 15,-3 0 0-15,-4 5 0 0,-2 8 0 0,0 1 8 16,0 4-8-16,0 3 0 0,-3 6 12 0,0-1-1 16,0-2-1-16,-3 2 0 0,3-4 0 0,-3 4 0 0,3-5 0 15,0 3 0-15,-3-5-10 0,3 2 0 0,0-3 9 16,0-5-9-16,-3 6 0 0,3-6 0 0,3 0-12 16,0-5 4-1,3 6-74-15,-6-1-14 0,3-8-4 0,3 3-749 0,0 0-151 0</inkml:trace>
  <inkml:trace contextRef="#ctx0" brushRef="#br0" timeOffset="1093.4974">3589 1050 2602 0,'0'0'57'0,"0"0"12"0,3-5 3 0,6-3 1 0,-9 3-58 0,5-3-15 16,-2 0 0-16,0 3 0 0,-3-3 77 0,0-3 13 15,-3 3 2-15,0 3 1 0,-2 2-57 0,-1-2-12 16,-3 5-3-16,-3 0 0 0,-3 0-10 0,-6 0-3 16,0 5 0-16,0 9 0 0,-2-1-8 0,-4 8 0 15,0-3 0-15,3 4 8 0,3 1-8 0,0 4 0 16,4-1 0-16,2-4-11 0,0 1 11 0,6 4 0 16,3-6 8-16,-3-3-8 0,6-4 0 0,0-1 0 15,0 5 0-15,6-10-8 0,-3 0 8 0,0-8 0 16,9 6 0-16,3-1 0 0,0-10 8 0,3 5 1 15,0-8 0-15,2-3 0 0,1-5-9 0,3 3 0 16,0-11 0-16,-3 3-11 0,3-5 11 0,0-1 0 16,-1-2 8-16,-2 3-8 0,-3 4 0 0,0 9 0 15,-6 0 0-15,0 0-12 0,-3 5 12 0,-3 2 12 16,3 6-2-16,-6 0-1 0,3 3 11 0,-3 8 3 0,0-3 0 16,0 5 0-16,0 5-12 0,0 4-3 0,-3 1 0 15,3 4 0-15,-3-1-8 0,3 1-16 0,-3-6 4 0,0 3 1 31,3 2-183-31,0-7-37 0</inkml:trace>
  <inkml:trace contextRef="#ctx0" brushRef="#br0" timeOffset="1312.3707">3952 482 1843 0,'-9'-8'164'0,"6"2"-132"0,-3 1-32 0,6 5 0 0,0 0 231 0,0 0 39 15,0 0 8-15,0 0 2 0,3 5-172 0,-3 9-35 16,3 4-6-16,-3 3-2 0,3 11-12 0,0-6-2 16,3 14-1-16,-3-5 0 0,3 7-4 0,-3 19-1 15,3 2 0-15,0-5 0 0,-3 3-19 0,0 3-4 16,-1-6-1-16,1 3 0 0,-3-8-21 0,3 5 8 16,-3-8-8-16,0-2 0 15,-3 2-104-15,0-10-24 0,-5 0-6 0</inkml:trace>
  <inkml:trace contextRef="#ctx0" brushRef="#br0" timeOffset="1890.1846">4470 833 2574 0,'-3'-10'56'0,"3"10"12"0,0 0 3 0,0 0 1 15,0 0-57-15,0 0-15 0,0 0 0 0,6 10 0 16,3-2 41-16,0-2 6 0,-4 7 1 0,1 0 0 0,0 6 6 0,-3-6 2 15,0 8 0-15,0-2 0 0,-3-6-36 0,0 5-8 16,0-2 0-16,3-3-1 0,3 1-11 0,-3-4 12 16,-3-2-12-16,3-3 12 0,-3-5-12 0,6 6 12 15,3-6-12-15,0 0 12 0,0-6-12 0,6 1 0 16,0-3 0-16,0-5 0 0,-1 0 9 0,4 0-9 16,0-1 10-16,-3 1-10 0,3 3 0 0,0 2 0 15,-6 2 0-15,-3 1 0 0,3 5 0 0,-4 5 0 16,4 1 0-16,0 7 0 0,-6 5 0 0,3 9 0 15,-6-1 0-15,3 3 9 0,-3 8 20 0,0-2 4 16,-3 2 1-16,-3 3 0 0,-3-9-11 0,3 4-3 16,-6 2 0-16,3-8 0 0,0 0-10 0,-3-3-2 15,0-4-8-15,3-4 12 0,-2 1-12 0,-4-6 11 16,3-5-11-16,-6-3 10 0,3-5-10 0,0 0 0 16,-6-5 0-16,6-6 0 0,0 1 28 0,3-6 3 0,-5 0 1 15,5 3 0-15,3-11-32 0,3 5 0 0,3-2 0 16,3 0 0-16,6-6 11 0,2 1-11 0,7 2 12 0,3-2-12 15,6-1 0-15,0-4-22 0,5 4 3 0,4 1 1 32,3-1-174-32,0 9-36 0,-1-1-6 0,1 6-2 0</inkml:trace>
  <inkml:trace contextRef="#ctx0" brushRef="#br0" timeOffset="3226.084">5687 783 1785 0,'0'0'79'0,"0"-2"17"0,0-4-77 0,0-2-19 15,-3 3 0-15,3 5 0 0,-6-5 39 0,3 5 4 16,-6 0 1-16,-3 5 0 0,0 0 1 0,-8 3 1 16,-4 5 0-16,-6 1 0 0,0 4-23 0,-2-2-5 15,-1 8-1-15,3-3 0 0,0 3 6 0,6 2 1 16,4-10 0-16,2 3 0 0,9-9-24 0,6 4 0 15,0-1 0-15,6 0 0 0,3-5 0 0,6-3 0 16,0-2 0-16,5 2 0 0,4 0 11 0,0-2-3 16,0 0 0-16,3-3 0 0,-6 8 8 0,2-8 0 15,-5 5 1-15,0 3 0 0,-3 5 8 0,-6-5 2 16,0 11 0-16,0-6 0 0,-9 5 19 0,0 1 4 0,0-3 1 16,0 8 0-16,-3-9-2 0,-3 4 0 0,-3 2 0 15,3 3 0-15,-3-6-33 0,1 4-6 0,-7 1-2 0,6-1 0 16,-3-4-8-16,3-5 0 0,0 1 0 0,0-6 0 15,3-1-131 1,0-1-28-16,0-1-5 0</inkml:trace>
  <inkml:trace contextRef="#ctx0" brushRef="#br0" timeOffset="3429.2157">5851 1074 1555 0,'0'0'138'0,"0"0"-110"15,6 0-28-15,3 3 0 0,-3 2 237 0,0 3 43 16,3 3 8-16,-1-3 1 0,-2 0-153 0,0 2-32 16,-3-2-5-16,3 3-2 0,-3 2-66 0,-3 0-14 15,0 0-2-15,-3 3-1 0,-3 3-14 0,0 2 11 16,-3 3-11-16,-5 2 10 0,-4-5-23 0,0 3-5 16,3 3-1-16,3-1 0 15,0-7-218-15,-3 2-44 0</inkml:trace>
  <inkml:trace contextRef="#ctx0" brushRef="#br0" timeOffset="3570.071">5985 815 2487 0,'3'0'55'0,"0"-8"11"0,3 3 2 0,0-3 2 0,0 2-56 0,2 1-14 0,1 3 0 0,0-4 0 15,0 1 26-15,3 5 2 0,3 0 1 0</inkml:trace>
  <inkml:trace contextRef="#ctx0" brushRef="#br0" timeOffset="3944.6721">6812 677 1440 0,'-3'-8'128'16,"3"3"-103"-16,-3 0-25 0,0-3 0 15,-3 8 141-15,-6-5 23 0,1 5 5 0,-4 0 1 0,-3 5-39 0,-3 3-8 16,0-3-2-16,-9 14 0 0,1-3-53 0,5 2-10 16,-3 3-2-16,6 3-1 0,0-5-11 0,6 7-3 15,1-5 0-15,2 0 0 0,3 3-1 0,3-3 0 16,3 3 0-16,3-3 0 0,6 3-14 0,-3-8-3 15,3 2-1-15,0 4 0 16,3 1 22-16,2-4 5 0,1 2 1 0,0-2 0 0,-3 2-14 0,3 0-2 16,-6 3-1-16,3 2 0 0,-6-7-7 0,0 7-2 15,-6-7 0-15,0 2 0 0,-6-3-7 0,3 4-1 0,-6-4-1 16,-3 1 0-16,-6-6-6 0,-2 8-1 16,-4-8 0-16,-3 6 0 15,-9-11-67-15,13-3-13 0,-7 3-4 0,0-3-1414 0</inkml:trace>
  <inkml:trace contextRef="#ctx0" brushRef="#br0" timeOffset="5538.1157">1130 2381 1497 0,'0'0'32'0,"0"0"8"0,3-10 0 0,6 7 4 0,3-8-36 0,-3 4-8 0,3-1 0 0,5-3 0 16,1-2 0-16,3 2 0 0,-3 6 0 0,3-8 0 16,0 7 53-16,5 1 9 0,1 2 2 0,0 3 0 15,3 0-52-15,3 3-12 0,-4 2 0 0,7 1 0 16,3-1 54-16,2 3 8 0,4-3 2 0,6 3 0 15,-1-3 0-15,7 3 0 0,-1-2 0 0,-2 2 0 16,3-8-33-16,5 2-7 0,4 1 0 0,5-3-1 16,3-5 13-16,4-1 4 0,2 4 0 0,6-4 0 15,10-2 1-15,-1 3 1 0,3 0 0 0,6-3 0 0,4 3 6 16,5-1 2-16,-3 4 0 0,3-4 0 0,3-4-28 16,-3 7-6-16,-3 3 0 0,-3-5-1 0,3 5 21 0,1 5 4 15,-7-5 0-15,6 0 1 0,6 0-26 0,-3 0-6 16,-3 0-1-16,6 0 0 0,-3-8-8 0,1 3 0 15,-7-3 0-15,3 3 0 0,3-9 0 0,-6 7 0 16,-3-4 0-16,-5 3 0 0,2-3 0 0,-6 3 0 16,0-2 0-16,-8 2 0 0,-10 0 0 0,0 0 0 15,-8 3 8-15,-1-6-8 0,-2 3 20 0,-4 0-2 16,-8 0 0-16,-1 3 0 0,-5 0 11 0,-3-3 3 16,-4 3 0-16,1-3 0 0,0 2-16 0,-4 1-2 0,1 0-1 15,-6 2 0-15,-3-2-5 0,-1 2 0 0,-2-2-8 16,-6 0 12-16,3 2-12 0,-6-2 0 0,0 5 8 15,-1-8-8-15,1 5 0 0,0 0 0 0,-3 3 0 0,-3-8 0 16,3 6 8-16,0-1-8 0,2-2 0 0,-2 0 0 16,0 2 0-16,0 3 0 0,3-5 0 0,0 5 0 15,0-6 0-15,-6 6 0 0,0-2 0 0,-4 2 0 32,7 0-57-32,-6 0-8 0,-9 0-2 0,0 0-1309 0</inkml:trace>
  <inkml:trace contextRef="#ctx0" brushRef="#br0" timeOffset="6032.1674">7994 1331 2890 0,'-9'0'257'0,"9"0"-205"0,0 0-42 0,0 0-10 15,0 0 0-15,0 0 0 0,0 0 0 0,6 0-11 32,6 0-93-32,0 0-20 0,-12 0-3 0</inkml:trace>
  <inkml:trace contextRef="#ctx0" brushRef="#br0" timeOffset="7476.0226">9557 455 1681 0,'-12'-5'74'0,"12"5"16"0,0 0-72 0,0 0-18 0,0 0 0 0,0 0 0 16,-6 0 80-16,3 10 13 0,-3-2 3 0,0 11 0 31,-3 2-56-31,0 11-12 0,-3 7-1 0,0 1-1 0,-3 5 7 0,-3 0 2 0,4 3 0 0,-10 18 0 16,0 3-5-16,6-8-1 0,0-3 0 0,3-8 0 16,0-2 6-16,1-3 1 0,2-6 0 0,0-7 0 15,3-3-13-15,0 0-3 0,0-8 0 0,3-2 0 0,0-1-8 16,3-2-1-16,-3-2-1 0,3-4 0 0,3 3-10 15,0-5 0-15,0-2 0 0,0 2 0 0,0-8 8 16,0 0-8-16,6 5 0 0,0-5 8 0,0 2-8 0,0 4 0 31,3-6 0-31,0 0 0 0,6 5 0 0,0-5 0 0,2 0 0 0,13 0 0 0,3 0 0 0,0-5 0 32,5-3 8-32,1-3-8 0,3 3 0 0,-1-5 0 15,1 0 0-15,0 2 0 0,-4-2-17 0,4 0 1 0,0-3 0 0,-3 3 0 16,-1-6-26-1,-2 1-5-15,0-4-1 0,-1 4 0 0,-2-8 24 0,-3-1 5 0,0 1 1 0,-7-1 0 16,-2-5 18-16,0-2-8 0,-3 2 8 0,-6 0 0 16,0 6 0-16,-3 0 0 0,-3 2 0 0,-3 3 0 15,0-1 0-15,-6 9 0 0,0 3 11 0,-3 2-11 16,-3 8 20-16,-3 0-4 0,-3 8 0 0,-3 10 0 0,-6 1-16 16,1 10 0-16,-7 3 0 0,6 5 0 0,-3 5 23 15,3 0 7-15,1 1 2 0,2-1 0 0,3-2-12 0,0-1-1 16,6 1-1-16,-3-6 0 0,9 3 0 15,0-5 0-15,3-5 0 0,0-1 0 0,3-7 8 0,6 2 2 16,3-3 0-16,0-5 0 0,3 1-28 0,0-9 0 16,3-2 0-16,0 2 0 0,6-13 12 0,5 3-4 15,-2-1 0-15,6-7 0 0,0-8-8 0,-1 3 8 16,4-9-8-16,-3-5 8 0,6 6-8 0,-1-14 0 16,4-5 0-16,3-5 0 0,2-6 0 0,1-7 8 15,3-3 0-15,-1 0 0 0,-5-11-8 0,0 5 0 16,-1 6 0-16,-11 13 0 0,-3-5 0 0,0 8 0 15,-6 8 0-15,-1 4 0 0,-8 12 0 0,-3 0 0 16,-3 7 0-16,-3-2 0 0,-3 10 16 0,-9 9 2 16,0 10 0-16,-3 5 0 0,-3 5 7 0,1 9 2 15,-1 7 0-15,0 9 0 0,0-4-15 0,-3 1-2 0,6 5-1 16,0 2 0-16,3-2-9 0,-3 14 0 0,4-1 0 0,-1 0 8 16,6-5-8-16,0-5 0 0,0-3 0 15,3 0 8-15,0-14-8 0,3-2 0 0,-3-2 0 16,3-3-11-1,0-6-77-15,-3-2-16 0,3-5-4 0,-3 2-709 0,0-13-143 0</inkml:trace>
  <inkml:trace contextRef="#ctx0" brushRef="#br0" timeOffset="7679.5265">10283 683 2404 0,'0'-14'53'0,"0"4"11"0,-3 2 3 0,6-3 0 0,0 9-54 0,6-4-13 15,0-2 0-15,0 3 0 0,6-3 24 0,2 3 1 16,4 5 1-16,3 0 0 0,6 5-17 0,0-5-9 16,5 3 10-16,4 2-10 15,0 0-132-15,5-2-32 0</inkml:trace>
  <inkml:trace contextRef="#ctx0" brushRef="#br0" timeOffset="8569.506">12021 646 1792 0,'6'-27'80'0,"-3"19"16"0,-3-5-77 0,3 0-19 0,-3 0 0 0,3 7 0 16,-3 1 105-16,0 5 18 0,-3 5 3 0,0 8 1 16,0 6-61-16,0 7-12 0,-3 9-2 0,-3 10-1 15,0 0-2-15,-3 8 0 0,1 13 0 0,-1 11 0 16,3-11-7-16,3-8-2 0,3 0 0 0,6-5 0 16,0-8-24-16,6-11-4 0,0 3-2 0,0-10 0 15,2-9 1-15,-2-2 0 0,3-2 0 0,0-4 0 16,0-10 2-16,3-5 1 0,0-3 0 0,3-5 0 0,0-6-2 15,-1-5 0-15,4-5 0 0,-3-3 0 0,0-7-4 16,3-1-8-16,-3-5 11 0,-3 5-11 0,2 3 0 0,1 3 0 16,0-6 0-16,-3 9 0 0,-3 4 8 0,0 1-8 15,0 12 0-15,-3 1 0 0,0 3 0 0,-3 15 0 16,-3 8 0-16,0 6 0 0,-3 2 0 0,0 5 0 16,0 11 0-16,0-2 0 0,0 2 0 0,2-3 0 15,-2 1 0-15,3-6 0 0,3-3 0 0,0 1 0 16,3-6 0-16,-3-8 0 0,6-2 0 0,-3-1 0 15,3-5 0-15,0 1 0 0,0-12 0 0,3 4 0 16,0-4 0-16,-1-7 0 0,4-5 12 0,-3-3 3 16,3 2 0-16,0-7 0 0,0-6 2 0,-3 5 1 15,3-4 0-15,2 4 0 0,-2-7 5 0,0 2 1 16,-3 0 0-16,3 1 0 0,-3 1-8 0,0 1-2 16,-4 8 0-16,1 0 0 15,-3-3-58-15,3 8-11 0,-3 0-2 0</inkml:trace>
  <inkml:trace contextRef="#ctx0" brushRef="#br0" timeOffset="8835.2293">13486 410 2336 0,'0'0'104'0,"-6"-8"20"0,6 8-99 15,-6 0-25-15,0 3 0 0,-3 2 0 0,0 8 54 0,3 1 6 16,-6 12 0-16,3 0 1 0,-9 12 21 0,3-4 4 16,-2 6 1-16,-1 5 0 0,-3 0-1 0,-9 13 0 15,3 0 0-15,1 0 0 0,5-2-45 0,3-1-9 16,3-7-1-16,3 2-1 0,3-2 3 0,3-3 1 16,0-5 0-16,9-3 0 0,0-3-34 0,0-2-12 15,3-11 0-15,6 0 0 16,3-2-116-16,3-9-22 0,3-2-5 0,5-13-1 0</inkml:trace>
  <inkml:trace contextRef="#ctx0" brushRef="#br0" timeOffset="9241.2567">13712 783 2761 0,'0'-8'60'0,"3"3"13"0,0-3 3 0,-3 8 2 0,0 0-62 0,6 0-16 0,0 5 0 0,3-2 0 15,0 8 44-15,-3 2 7 0,3 0 1 0,-4 3 0 16,1 2-35-16,0 6-6 0,0 3-2 0,-3-1 0 16,0 3 10-16,0 0 1 0,-3-2 1 0,3-1 0 15,-3 3 11-15,0 0 1 0,0-7 1 0,0-4 0 16,-3 1-34-16,3-3 0 0,0 2 0 0,0-10 0 16,0 3 13-16,0-3-4 0,0-8-1 0,0 0 0 15,0 0-8-15,3-8 0 0,0-3 0 0,6-5 0 16,0-2 14-16,0-9-2 0,6 1-1 0,0-11 0 15,3 2-11-15,2-4 0 0,7 2 0 0,3-8 0 0,-3 5 0 16,6 0 0-16,-4 6 0 0,4 2 0 0,-6 6 0 16,0 7 0-16,-4 1 0 0,-2 10 0 0,-3 8 14 0,-3 5-2 15,-3 3-1-15,0 5 0 0,-3 8 15 0,0 3 3 16,-3 2 1-16,0 6 0 0,-3 3-16 0,0-4-3 16,0 9-1-16,-3 0 0 0,0-1-10 0,0 1 8 15,2-3-8-15,1-2 8 16,-3-4-42-16,3 1-9 0,0-11-1 0,3 3-1 15,0-11-136-15,0 0-27 0,3 1-6 0,-9-14-1 0</inkml:trace>
  <inkml:trace contextRef="#ctx0" brushRef="#br0" timeOffset="9428.6824">14837 431 2995 0,'0'0'266'0,"3"11"-213"0,3 7-42 0,3-2-11 15,0 8 25-15,0 5 3 0,3 8 1 0,3-2 0 16,2 4 42-16,-2 4 8 0,0-4 1 0,3 20 1 16,-6-7-35-16,0-7-7 15,-3 8-2-15,-6 0 0 0,0-8-19 0,-3 3-4 0,-9 2-1 0,-3 3 0 16,-6-8-5-16,-9 3 0 0,-3 2-8 0,-5-2 12 16,-4-3-44-16,-3 0-10 0,-5-6-2 0,-7-4-1510 15</inkml:trace>
  <inkml:trace contextRef="#ctx0" brushRef="#br0" timeOffset="10053.5245">15897 881 2055 0,'-9'-3'45'0,"3"-2"10"0,0 5 1 0,-3 0 2 0,6-5-46 0,3 5-12 15,0 0 0-15,3-3 0 0,9-2 65 0,3 5 11 16,6-5 3-16,5-3 0 0,4 2-31 0,6-2-5 16,3-2-2-16,-4 7 0 15,10-2-33-15,3-3-8 0,5 3 0 0,-2 5 0 0,-1-6 0 0,-2 4 0 16,-6 2 0-16,11 0 0 16,-11 0-91-16,-6 2-20 0,-7 4-4 0,-5-1-1 0</inkml:trace>
  <inkml:trace contextRef="#ctx0" brushRef="#br0" timeOffset="10240.9975">15974 1101 2300 0,'0'0'51'0,"0"0"10"0,0 0 3 0,0 0 0 0,6 8-52 0,0-3-12 0,6-2 0 0,0 2 0 15,3-5 70-15,3 5 11 0,5-10 3 0,10 5 0 16,3-8-39-16,11 3-7 0,4-3-2 0,9 2 0 15,-4 6-25-15,4-8-11 0,5 3 8 0,10-8-1225 16</inkml:trace>
  <inkml:trace contextRef="#ctx0" brushRef="#br0" timeOffset="10522.169">18147 402 2188 0,'-18'0'97'0,"18"0"20"0,9 0-93 0,-9 0-24 16,3 8 0-16,-3-3 0 0,-6 11 107 0,-3 3 17 16,-9 7 3-16,3 6 1 0,1 0-16 0,-4 7-4 15,3 1 0-15,-3 5 0 0,3 0-70 0,-6 13-14 16,0-5-4-16,1 5 0 0,2-2 23 0,0 0 4 15,0-9 1-15,0 3 0 0,0-10-36 0,0-8-12 16,3 2 9-16,-2-2-9 16,2-6-36-16,0 1-12 0,3-9-2 0,3-10-1 15,6 6-178-15,-3-9-36 0,-15 3-7 0,21-8-838 0</inkml:trace>
  <inkml:trace contextRef="#ctx0" brushRef="#br0" timeOffset="10709.6286">17784 699 2649 0,'0'0'117'0,"3"-8"25"0,3 0-114 0,6 2-28 16,0 1 0-16,8 2 0 0,7-7 57 0,3 2 6 15,3-3 1-15,8 3 0 0,7 0-52 0,6-2-12 16,-1 2 0-16,7 8 0 0,-7-5 0 0,-8 10 0 16,3-5 0-16,-10 0 0 15,-2 5-151-15,3-2-33 0,-7 7-6 16,-2-2-2-16</inkml:trace>
  <inkml:trace contextRef="#ctx0" brushRef="#br0" timeOffset="10865.8307">17683 1048 2419 0,'0'0'53'0,"0"0"11"0,-6 0 3 0,-9 2 1 0,-15-2-55 0,30 0-13 15,21-2 0-15,0 2 0 0,-3 0 87 0,2-6 14 16,10 1 3-16,3-3 1 0,3-5-65 0,5 8-14 15,4-9-2-15,6 7-1 0,-1-7-23 0,7 1 0 0,5 3 0 16</inkml:trace>
  <inkml:trace contextRef="#ctx0" brushRef="#br0" timeOffset="11303.5198">19915 624 2188 0,'3'8'195'0,"-3"-8"-156"0,0 0-31 0,-3 0-8 0,0 6 52 16,-6 2 10-16,-3 5 2 0,-6 0 0 0,-5 6-1 0,-1-1 0 16,-3 9 0-16,0-1 0 0,3-5-50 0,-2 6-13 15,2-4 0-15,0 4 0 0,9-1 56 0,6-7 7 16,3 2 1-16,0-8 0 0,3 6-64 0,3-6 0 16,3 0-14-16,6 0 2 0,0 1 12 0,12-6 0 15,3 2 0-15,6-10 0 0,-1 0 12 0,4 0-3 16,3-5 0-16,2-8 0 0,-5 5-9 0,0-5 0 15,-3-1 0-15,-4-4 0 0,-2-1 0 0,-6-2 0 16,-3-5 0-16,0 7 0 0,-9 1 0 0,0-1 0 0,-3 3 0 16,-3-2 0-16,-6 4 30 0,-3 1 4 0,-9 0 1 15,0 8 0-15,-6-3-5 0,-5 2-1 16,-1-1 0-16,0 7 0 16,3 0-77-16,3 7-16 0,1-1-4 0</inkml:trace>
  <inkml:trace contextRef="#ctx0" brushRef="#br0" timeOffset="11771.8753">20671 611 2188 0,'9'-13'97'0,"-6"8"20"15,0-3-93-15,0-5-24 0,0-1 0 0,0-2 0 0,0 3 107 0,0 0 17 16,0-3 3-16,0 3 1 0,0 2-52 0,-3-2-9 16,3 0-3-16,3-8 0 0,-3 7-41 0,0-4-9 15,3-1-2-15,-3 6 0 0,0-8-12 0,0 8-16 16,-3-11 3-16,3 8 1 0,0-2 12 0,2-1 0 15,-2 0 0-15,0 4 0 0,3 1 0 0,3-4 0 16,0 5 0-16,0-1 0 0,-3 1 9 0,3 8 5 16,-9 5 1-16,6-13 0 0,-6 13-15 0,0 0 0 15,0 0-9-15,0 0 9 0,0 0-14 0,0 0 3 16,-3 8 1-16,-3 10 0 0,-3 1 10 0,-3 7 0 0,0 6 0 16,0 2 0-16,3 3 0 0,1-2 9 0,-1 4-1 15,3-2-8-15,0 11 26 0,0 2-2 0,0-2 0 0,3 2 0 16,-3 3 8-16,0-5 0 0,-3 2 1 0,-3 8 0 15,3 0 25-15,-3-5 5 0,3 0 1 0,-3 0 0 16,1-8-52-16,-4-5-12 0,0-6 0 0,0-2 0 16,0-6-151-16,-3-2-33 15,0-8-6-15,3 0-2 0</inkml:trace>
  <inkml:trace contextRef="#ctx0" brushRef="#br0" timeOffset="11912.866">20362 1095 2624 0,'14'-18'233'0,"-2"15"-186"0,0-2-38 0,9-3-9 0,3 3 59 0,6-1 9 16,2 4 3-16,4-1 0 0,0 0-57 0,3 3-14 15,-4-5 0-15,1 5 0 16,-3-5-202-16,-1 2-43 0,-2 3-9 0,-3 0-2 0</inkml:trace>
  <inkml:trace contextRef="#ctx0" brushRef="#br0" timeOffset="12685.5749">17814 1082 748 0,'0'0'67'0,"0"0"-54"0,3-8-13 0,6 8 0 15,-4-5 145-15,1 0 27 0,3-1 4 0,0 4 2 16,0-6-57-16,6 5-11 0,3 0-2 0,3-2-1 16,0 0-35-16,-1 2-8 0,-2-2 0 0,3 5-1 15,0-5-30-15,0 5-5 0,-3-3-2 0,3 6 0 16,-4-3-26-16,1 0 0 0,0-3 0 0,3 3 0 16,3 0-149-1,-3 0-35-15</inkml:trace>
  <inkml:trace contextRef="#ctx0" brushRef="#br0" timeOffset="13107.391">18445 357 1436 0,'0'0'64'0,"6"-5"12"0,0-3-60 0,2-5-16 0,-2 2 0 0,0 3 0 15,0 0 68-15,0 3 10 16,0-3 2-16,-6 8 1 0,0 0 38 0,0 0 7 15,0 0 2-15,0 0 0 0,0 13-83 0,0 1-16 0,0-1-3 0,-3 8-1 16,-3-3 19-16,0 9 4 0,-3-1 1 0,0 6 0 16,1 2 16-16,-1 11 3 0,-3-5 1 0,0 5 0 15,3 0-11-15,-3 0-2 0,-3-5-1 0,-3 18 0 16,3-5-19-16,3 0-3 0,1-8-1 0,-4 0 0 16,3-6-4-16,3 1-2 0,0 0 0 0,0-8 0 15,-3-1-26-15,6-4 0 0,3-1 0 0,0-7 0 16,0 2-42-1,-3-8-14-15,0 0-2 0,6-7-1266 0</inkml:trace>
  <inkml:trace contextRef="#ctx0" brushRef="#br0" timeOffset="14810.1003">12146 2011 1558 0,'-15'-8'69'0,"6"5"15"0,-2-2-68 0,-1 5-16 15,-3 0 0-15,-3 3 0 0,-3 2 60 0,0 5 8 16,-3 1 1-16,1 2 1 0,-4 1-4 0,-3 1-1 15,-3 7 0-15,1-1 0 0,-1 3 0 0,3-3 0 16,3 5 0-16,3 3 0 0,4-2-5 0,-1-1-2 16,9 1 0-16,6-1 0 0,6 3-37 0,3 0-7 15,6-2-2-15,6-1 0 0,3-7-12 0,8 5 8 16,4-3-8-16,3-5 0 0,6-6 0 0,2 1-16 16,4-1 1-16,2-10-729 15,4-5-147-15</inkml:trace>
  <inkml:trace contextRef="#ctx0" brushRef="#br0" timeOffset="15107.1134">12673 2204 2610 0,'-6'0'57'0,"-3"8"12"0,-3 10 3 0,-3-2 1 0,-5 8-58 0,2-5-15 0,3 2 0 0,3 5 0 16,-6 1 32-16,6 2 4 0,3-3 1 0,3-2 0 15,-3 0-37-15,3-3 0 0,0 3 0 0,3-11 0 16,0 0 0-16,3 1 0 0,3-1 0 0,0-11 0 15,3 4 0-15,3-4 0 0,0-2 0 0,6 0-8 16,0-5 8-16,6 0-12 0,0-8 12 0,0-1-12 16,-1 1 12-16,1-11 0 0,0 1 0 0,-3-1 8 15,0 0-8-15,-3 0 0 0,0 0 0 0,-10 3 0 16,1 3 0-16,-3-4 0 0,-3 9 0 0,-3 0 0 16,-3-3 0-16,-2 8 0 0,-7 3 0 0,0 2 0 15,-3 3 13-15,-3 3-1 0,-6 7-1 0,6 4 0 16,-2-1-11-16,-1 0 0 0,3 3 0 0,6 8-821 15,-3-6-157-15</inkml:trace>
  <inkml:trace contextRef="#ctx0" brushRef="#br0" timeOffset="15622.37">13105 2204 1670 0,'15'-19'148'0,"-9"14"-118"16,2 0-30-16,7 2 0 0,-3-2 194 0,3 2 33 15,3 3 6-15,-3 3 2 0,0 2-137 0,0-2-27 16,0 7-6-16,-4 1-1 0,1 5-38 0,-6 2-8 16,0 1-2-16,-3 7 0 0,0 1-16 0,-6-1 0 0,-3 1 0 0,-3-1 0 15,0 6 10-15,-3-11-2 0,-2 0 0 0,2-2 0 16,-3-3-8-16,3-3 0 0,3-2 0 0,0-1 0 16,0-10 0-16,3 3 0 0,3-3 0 0,3 0 0 15,-3-8 0-15,3 0 0 0,6-5 0 16,0-8 0-16,3-3 0 0,0-3 0 0,9 1 0 0,-3-6 0 15,3 0 0-15,-1 3 0 0,4 0 0 0,-3 8 0 16,3-6 0-16,-6 9 0 0,3 5 0 0,-6 5 0 16,0-5 23-16,-1 10 5 0,-2 0 2 0,0 6 0 15,0 0-30-15,0 4 0 0,0 1 0 0,-3 6 0 16,0-1 12-16,3 3-3 0,-6 0-1 0,3 2 0 16,-6 1-8-16,0-6 0 0,3 3 0 0,0-3 8 15,-6 0-8-15,3-2 0 0,0 2 0 0,0-8 0 0,-3 9 0 16,3-7 0-16,0-7 0 0,0 0 0 0,0 0 0 15,0 0 0-15,0 0 0 0,0 0 8 16,-6-2-8-16,6 2 0 0,-3-3 0 0,3-5 0 0,0 0 0 16,3-5 0-16,3 0 0 0,3 0 0 0,0-1 0 0,3 1 0 15,0-3 0-15,2 0 0 0,-2 3 0 0,0 0 0 16,3 2 0-16,3 3 0 0,-6-2 0 0,3 7 0 16,0-2 0-16,-3 2 0 0,-1 1 0 0,-2 2 0 15,0 2 0-15,0 6 8 0,-9-8-8 0,3 3 0 16,3 7 0-16,-3 4 0 0,-3 2 0 0,3-1 0 15,-3-1 0-15,-3 4 0 16,3 3-49-16,-6-2-15 0,3 2-4 0,-3 0-777 16,0 3-156-16</inkml:trace>
  <inkml:trace contextRef="#ctx0" brushRef="#br0" timeOffset="16028.5305">14203 2101 1958 0,'0'0'174'0,"0"0"-139"0,0 0-35 0,3 10 0 16,-3 1 95-16,0 2 12 0,0 0 2 0,0 3 1 15,0 5-1-15,0-2 0 0,0 2 0 0,0 3 0 16,0 2-36-16,0 4-7 0,0-1-2 0,0 0 0 16,-3 0-39-16,0 5-8 0,3-7-1 0,-3 4-1 15,0-9-6-15,0 1-1 0,0-1 0 0,-3 1 0 16,0-7-8-16,0 3 0 0,-3-3 0 0,-3 0 0 15,4-6 24-15,-4 1 5 0,3-3 2 0,-3 0 0 16,0-3-31-16,3-2-10 0,-3-3 0 0,3 0 0 0,3-6 18 16,0 1 3-16,0-6 1 0,3 1 0 0,6-9-12 0,0-2 0 15,3-3 0-15,3-2 8 0,3-9-8 0,6-4 10 16,0 2-10-16,3-8 10 0,5 5-10 0,4-8 0 16,3 6 0-16,0 0 8 0,2 5-8 0,-2 2-17 15,3 4 4-15,2 4 1 0,-8 3 12 0,0 6 0 16,0 2-10-16,-6 8 10 0,-7 3-16 0,-5 5 0 15,0 2 1-15,-9 9 0 0,0 2-3 0,-12 6-1 16,-3 2 0-16,-8 11 0 16,-1-6-17-16,-6 6-3 0,0-3-1 0,-3 8 0 15,1 3-153-15,2-3-31 0,6-3-7 0</inkml:trace>
  <inkml:trace contextRef="#ctx0" brushRef="#br0" timeOffset="16372.193">15221 2138 2372 0,'0'0'105'0,"0"0"22"0,6-3-102 0,-6 3-25 0,3-2 0 0,-3 2 0 16,0 0 88-16,0 0 13 15,0 0 3-15,-6 0 0 0,0 5-39 0,-6 3-7 0,-3 0-2 0,-3 2 0 16,-2 4-40-16,-4-1-8 0,0 5-8 0,-9 3 12 0,3-2-12 15,4 2 0-15,2-2 0 0,3-3 0 16,6-6 0-16,0 3 0 0,6 1 0 0,3-9 0 0,0 3 0 16,6-8 0-16,0 0 0 0,0 0 0 0,3 2 0 15,3-2 0-15,6-2 0 0,0 2 0 0,3-8 0 0,0-3 0 16,3-2 0-16,0-3 0 0,5 0 0 0,-2 0 0 16,-3 1 0-16,-3 1 0 0,-3 4 0 0,-3 4 0 15,-6 1 0-15,-3 5 8 0,0 0 12 0,0 0 3 16,0 0 0-16,6 5 0 0,-6 3-23 0,3 3 0 15,-3 2 0-15,-3 8 0 16,3-10-128-16,0 5-23 0,0 2-5 0,0-4 0 0</inkml:trace>
  <inkml:trace contextRef="#ctx0" brushRef="#br0" timeOffset="16653.4005">15685 2021 2754 0,'0'0'60'0,"0"0"13"0,3 14 3 0,-3 4 1 0,0-2-61 0,0 3-16 0,0 2 0 0,-3 3 0 16,3-9 31-16,-3 9 3 0,0-5 1 0,0-1 0 15,0 3 23-15,0-5 5 0,1-2 1 0,-1 1 0 16,0 4-52-16,0-6-12 0,3-2 0 0,0-1 0 16,0-7 0-16,0-3 0 0,0 0 0 0,0 0 0 15,0 0 0-15,0 0 0 0,0 0 0 0,0 0 0 16,3-8 0-16,0 3 0 0,0 2 0 0,-1-7 0 15,1-1 0-15,3 0 0 0,0-2 0 0,3 0 0 16,-3 0 36-16,6-6 5 0,3 3 1 0,3-2 0 0,3 2-42 16,-3 0 0-16,-1-5 0 0,7 2 0 15,6 1-191-15,3-1-30 16</inkml:trace>
  <inkml:trace contextRef="#ctx0" brushRef="#br0" timeOffset="16825.793">16340 2122 2240 0,'12'11'0'16,"-3"2"0"-16,0-5 121 0,0 2 25 15,0 1 5-15,-3-1 1 0,0 1-52 0,-3 0-9 16,3-1-3-16,-3 3 0 0,0 1-19 0,-3-1-4 0,0 0-1 0,0 0 0 16,-3-2-64-16,0-3 0 0,0-3 0 0,-3 3-12 31,3-8-180-31,-3 3-35 0</inkml:trace>
  <inkml:trace contextRef="#ctx0" brushRef="#br0" timeOffset="16950.2934">16617 1847 2188 0,'0'0'97'0,"0"-5"20"0,0-3-93 0,3 2-24 0,-3 6 0 0,0 0 0 16,0 0 107-16,0 0 17 0,-6-2 3 0,6 2 1 15,0 0-196-15,0 0-38 0</inkml:trace>
  <inkml:trace contextRef="#ctx0" brushRef="#br0" timeOffset="17236.6504">17117 1865 2419 0,'0'0'53'0,"0"0"11"0,9 0 3 0,-3-8 1 0,-9 3-55 0,0-3-13 16,3 8 0-16,0 0 0 0,0 0 33 0,-3 0 4 16,-6 3 1-16,0 2 0 15,-3 8-12-15,0-5-2 0,0 11-1 0,1-1 0 16,-1 1 15-16,0 2 3 0,3 0 1 0,0 3 0 16,0 2-14-16,0 1-2 0,6-6-1 0,0 3 0 15,-6 2 38-15,6-7 7 0,0 5 2 0,0-6 0 16,3 1-13-16,-3-1-3 0,-3-5 0 0,0 1 0 15,0-1-44-15,-3-5-12 0,1 0 0 0,-4 2 0 16,0-4-49-16,-3-6-12 16,-3 2-3-16,-3 1-1356 0</inkml:trace>
  <inkml:trace contextRef="#ctx0" brushRef="#br0" timeOffset="17564.6989">17611 2013 2815 0,'-21'8'124'0,"15"0"27"0,3 3-121 0,-3 0-30 15,-5 2 0-15,5 3 0 0,-6-3 19 0,0 0-3 16,0 3 0-16,3 0 0 0,0 0-5 0,3 2-2 16,0 1 0-16,3-6 0 0,0 0-9 0,3 0 8 15,3 1-8-15,6-1 8 0,0-8-8 0,3 3-16 16,0-3 4-16,9-2 1 0,0-3 19 0,-1-3 3 15,-2-2 1-15,6-3 0 0,9 3-4 16,-9-8-8-16,-4-6 12 0,4 3-4 0,6-2-21 0,-12 2-5 0,-12 0-1 0,-3-5 0 16,0 2 35-16,-6 6 8 0,-3 0 0 15,-3 0 1-15,-6-3 11 0,-3 5 3 16,0 6 0-16,-6 0 0 0,-2 2-29 0,2 3-10 0,3 3 0 0,-3 2 9 31,-3 0-85-31,4 6-16 0,-1-1-4 0</inkml:trace>
  <inkml:trace contextRef="#ctx0" brushRef="#br0" timeOffset="17924.181">18079 2013 2566 0,'8'8'228'0,"1"6"-182"15,0-1-37-15,-3 0-9 0,3 0 77 0,0 6 14 16,-3-6 2-16,0 0 1 0,0 6-34 16,0-3-8-16,-6 2 0 0,0-5-1 0,0-7-28 0,0-6-6 15,-3 8-1-15,3-8 0 0,-3 8-16 0,3-8-12 16,0 0 1-16,0 0 1 0,0 0 26 0,0 0 6 16,0-3 1-16,6-5 0 0,0 3-12 0,6-8-3 15,3-1 0-15,3-4 0 0,-1-3 4 0,7 2 1 16,-3 1 0-16,3-6 0 0,-3 3 6 0,0 5 1 15,-4 2 0-15,-5 4 0 0,0 5-20 0,-3 2 0 0,0 3 0 16,-9 0 0-16,6 5 20 0,-3 3 1 0,-3 5 0 16,0-7 0-16,-3 7-33 0,0 0-8 15,0 3 0-15,0 3-1 0,0-1 9 0,0-5 1 0,0 3 1 0,0 8 0 32,3-8-138-32,0 2-27 0,0 6-5 0,0-8-2 0</inkml:trace>
  <inkml:trace contextRef="#ctx0" brushRef="#br0" timeOffset="18267.663">19111 1839 2073 0,'12'-13'92'0,"-6"5"19"0,0 2-89 0,0 1-22 16,0 0 0-16,-6 5 0 0,6-3 81 0,-6 3 12 15,0 0 3-15,0 0 0 0,-9 0-26 0,0 3-5 16,-3 7-1-16,0-2 0 0,-5 3-40 0,-4 2-8 16,0 8-1-16,3-2-1 0,-3-3 5 0,6 8 1 15,0 2 0-15,3 0 0 0,4-2 23 0,-1-3 5 16,3 6 0-16,0-9 1 0,3 4 1 0,0-4 0 15,0-5 0-15,3 1 0 0,-3-1-10 0,0 0-3 0,-3-8 0 16,3 6 0-16,-3-1-13 0,-3-4-4 0,-3 2 0 0,-3 0 0 16,0-3-11-16,-3 3-9 0,1 2 12 15,-4-2-12 1,0-2-51-16,-3 2-17 0,0-3-3 0,-2 3-1348 0</inkml:trace>
  <inkml:trace contextRef="#ctx0" brushRef="#br0" timeOffset="19236.1789">20493 1807 1094 0,'0'-13'97'0,"0"13"-77"0,5 0 88 0,-5 0 19 0,0 0 3 0,0 0 1 15,9-5 33-15,-9 5 8 0,0 0 0 0,0 0 1 16,0 0-83-16,0 0-17 0,-6 5-3 0,0 8-1 16,-2-5-21-16,-4 5-5 0,6 3-1 0,-6 5 0 15,3 6-10-15,0-3-1 0,0-1-1 0,6 4 0 16,-6-3-17-16,6-1-3 0,3 1-1 0,3-5 0 15,6-1-1-15,-9-4-8 0,-3-4 12 0,6-2-4 16,9-3-8-16,0 3 0 0,-6-5 0 0,9-3 0 16,3 0-19-1,-1-3-9-15,1-5-1 0,-3 3-1 0,-3-5 47 0,6-6 10 0,3-3 1 0,-3 6 1 16,-1-8-20-16,-5-3-9 0,-6 3 8 0,3-8-8 16,-3 7 30-16,-3 1 1 0,0 3 0 0,0-3 0 15,-3 7-46-15,0 1-9 0,0 8-1 16,-3-6-1-16,-9 3 42 0,0 6 8 0,0-1 1 0,-8 3 1 0,-1 0-39 15,0 3-8-15,3-1-2 0,-3 4 0 16,-3 2-53-16,1 2-10 0,5-2-2 16</inkml:trace>
  <inkml:trace contextRef="#ctx0" brushRef="#br0" timeOffset="19642.3394">21103 1643 1843 0,'-6'-11'164'0,"3"1"-132"0,0 5-32 0,-3-9 0 15,0 1 76-15,3 3 9 16,3-6 2-16,-3 0 0 0,0 0-11 0,3 3-3 0,6-6 0 0,-3 6 0 16,0-6-58-16,0 4-15 0,0-1 0 0,3 0 0 15,0 3 0-15,0-1 0 0,-3 4 0 0,0-3 0 16,0 5 0-16,-3-6 0 15,3 6 0-15,0 3 0 0,3-5 0 0,-4 2 0 0,4 2 0 0,-6-2 0 16,0 3 0-16,3 2 0 0,-3-2 0 0,-3 0 0 16,0 2 0-16,-2 3 0 0,-4 0 0 0,0 0 0 15,0 0 0-15,-3 8 0 0,0-3 0 0,0 3 0 16,-3 6 0-16,3-1 0 0,0 5 0 0,3-4 0 16,0-1 0-16,4 5 0 0,-1 4 0 0,0 4 0 15,0 6 48-15,6-1 8 0,-3-4 0 0,0 18 1 16,0-5-9-16,0-1-3 0,0 1 0 0,3 0 0 15,0 5-15-15,0-19-3 0,-3 6-1 16,0 0 0-16,-6 2 30 0,3-8 7 0,-3 6 1 0,0-5 0 0,0-1-64 0,-6 9-23 16,0-6 1-16,0 0 0 15,1-5-118-15,2-6-24 0,3 3-5 0,3-8-1 16</inkml:trace>
  <inkml:trace contextRef="#ctx0" brushRef="#br0" timeOffset="19799.0195">20796 1860 2649 0,'0'0'58'0,"6"-3"12"0,0 1 2 0,6-1 4 0,6-5-61 0,0 3-15 0,2-6 0 0,4 3 0 16,6 3 54-16,6 2 8 0,5-2 2 0,-5 5 0 31,-12 0-112-31,3 0-21 0,0 5-5 0</inkml:trace>
  <inkml:trace contextRef="#ctx0" brushRef="#br0" timeOffset="20361.0886">22136 1564 1843 0,'26'-19'164'0,"-14"9"-132"16,3 2-32-16,-3 2 0 16,0 4 117-16,-3-4 17 0,0 1 3 0,-3 5 1 0,3 5-42 0,-3 1-8 15,3-1-1-15,0 8-1 0,-7 8-28 0,10 6-6 16,-6-1 0-16,0 6-1 0,-3 2-31 0,0 4-5 15,3 1-2-15,0 1 0 0,0-3 34 0,-3 0 6 16,3 0 2-16,0 0 0 0,-3-3-27 0,0-12-6 16,-3 1-1-16,0-4 0 0,3-3-9 0,-3-3-1 15,0 0-1-15,-3-2 0 16,-3-3-1-16,3-3 0 0,0-2 0 0,-3-1 0 0,-3-4 0 0,3-1 0 0,0-5 0 16,-3-2 0-16,0-4 12 0,6-4 3 0,0-3 0 0,6-1 0 15,0-1-35-15,3-1-6 0,3-3-2 0,6-2 0 16,3 3 31-16,3-11 5 0,0 2 2 0,8 4 0 15,4-9-34-15,0 3-6 0,3-3-2 0,5 6 0 16,1-3 23-16,-3 8-9 0,-1 2 9 0,1 9 0 16,-9-1-8-16,-3 6 8 0,-4 5 0 0,-2 3 0 15,-3 5 0-15,0 0 0 0,0 0 0 0,-3 13 0 16,0 0 0-16,-3 0 0 0,5 6 0 0,-5-1 0 16,3 9 0-16,-3-6 8 0,0 6-8 0,-3-1 0 15,3 0 24-15,-3 1-2 0,0 2 0 0,0 0 0 16,-3 3-22-16,0-6-20 0,-3 1 4 0,-3 5 1 15,0-6-27-15,0 6-6 0,-6-6 0 16,3 1-896-16,-3-1-180 0</inkml:trace>
  <inkml:trace contextRef="#ctx0" brushRef="#br0" timeOffset="20845.1751">23808 1998 2743 0,'3'-14'121'0,"-3"14"26"0,-3-2-118 0,3 2-29 15,3-6 0-15,-3 6 0 0,9-5 25 0,-9 5-1 16,0 0 0-16,0 0 0 15,0 0-61-15,0 0-13 0,0 0-2 0,0 0-1153 0</inkml:trace>
  <inkml:trace contextRef="#ctx0" brushRef="#br0" timeOffset="23320.2943">2484 3998 1638 0,'0'-13'36'0,"0"5"7"0,0 0 1 0,3 0 3 0,0-3-38 0,-3 3-9 15,0-2 0-15,0-1 0 0,-3 1 98 0,0 2 18 0,-3-3 3 16,0 0 1-16,0 4-54 0,-5-4-10 0,2 3-3 0,-9 3 0 15,6-1-14-15,-9 1-3 0,-3 5-1 0,-3 0 0 16,-2 5-13-16,-4 1-2 0,6 4-1 0,-6 1 0 16,-2 5-4-16,-1 0-1 0,0-1 0 0,6 4 0 15,1 2-14-15,2-2 0 0,3-3 0 0,3-1 0 16,6-1 0-16,6-1-13 0,3-5 2 0,4 2 1 16,4 1 10-16,7 0 0 0,3-3-9 0,6-1 9 15,9 1 0-15,0 0 8 0,5 3 0 0,10 2 0 16,-6-2-8-16,6 2 0 0,2 5 0 0,-11 1 0 15,0 2 0-15,-7 3 0 0,-2 2 0 0,-6-2 0 16,0 0 0-16,-12 3 0 0,3-6 0 0,-9 3 0 16,-3-6 41-16,-3 6 7 0,-6 0 0 0,-6-3 1 15,-3 0-1-15,-2-2-1 0,-4-1 0 0,-3 1 0 0,3-4-13 16,-9 1-2-16,1-2-1 0,5-4 0 0,0 1-31 16,-3-3-12-16,7-3 1 0,-1-2 0 15,0-1-53-15,6-4-10 0,-3-1-2 0,4 0-739 16,-4-2-147-16</inkml:trace>
  <inkml:trace contextRef="#ctx0" brushRef="#br0" timeOffset="23601.4153">2821 3977 1670 0,'0'0'74'0,"0"0"15"0,0 0-71 0,9 2-18 0,0-2 0 0,5 3 0 15,4 0 57-15,6-1 8 0,3-4 2 0,9 2 0 16,-1-6 23-16,4-2 5 0,9 0 1 0,-4 1 0 16,-2-4-42-16,3 0-8 0,-4 1-2 0,1-3 0 15,0-1-19-15,-1 1-4 0,-2 3-1 0,-3-4 0 16,-10 4-34-16,1-1-7 0,-6 6-2 0,-3 0-1060 15</inkml:trace>
  <inkml:trace contextRef="#ctx0" brushRef="#br0" timeOffset="23804.5003">3336 3273 2224 0,'0'0'49'0,"-9"10"11"0,0 6 1 0,-3 6 1 0,3 1-50 0,0 9-12 16,-3 2 0-16,0 9 0 0,3-1 95 0,-3 6 16 16,0 2 3-16,3 6 1 0,1-1-24 0,-1-2-5 15,0 3-1-15,-3 7 0 0,3-5-47 0,-3 1-10 16,3-1-1-16,-3 0-1 0,3 0-16 0,0 0-10 16,-6-2 12-16,6 0-12 15,-5-1-96-15,2-7-25 0,3-3-6 0</inkml:trace>
  <inkml:trace contextRef="#ctx0" brushRef="#br0" timeOffset="24116.9267">3601 4281 2372 0,'0'0'52'0,"0"0"12"0,0 0 1 0,0 0 1 0,8-3-53 0,7 1-13 0,0-4 0 0,3-2 0 16,-3 1 39-16,3-4 5 0,0-2 0 0,-3-3 1 15,2 0 5-15,1-3 1 0,-3-2 0 0,3 0 0 16,-3 0-41-16,0 0-10 0,-3 0 0 0,-3-1 0 16,0 4 8-16,-3 2 0 0,-4 0 0 0,1 3 0 15,-3 2-8-15,-3 3 0 0,-2 3 0 0,-1 2 0 16,-3 3 0-16,-3 3 0 0,-3 5 0 0,0 5 0 0,-3 6 24 16,0 5-1-16,-3 2 0 0,4 3 0 15,-1 3 7-15,3-3 2 0,3 3 0 0,3 0 0 0,0-1-21 0,3-2-11 16,3 0 12-16,-3-2-12 0,12-3 8 0,-3-3-8 15,0 0 0-15,3-2 0 16,3-1-129-16,0-5-30 0,3 1-5 0</inkml:trace>
  <inkml:trace contextRef="#ctx0" brushRef="#br0" timeOffset="24491.845">4288 3961 2649 0,'0'0'58'0,"0"0"12"0,0 0 2 0,-3 10 4 0,3 4-61 0,0 4-15 0,-6 6 0 16,3 2 0-16,-3 4 75 0,0 1 12 0,-3 4 2 0,3 2 1 16,-3-3-28-16,1 3-6 0,-4 0 0 0,3-2-1 15,-3 2-28-15,0-3-6 0,0 0-1 0,0 1 0 16,0-6-12-16,3-3-8 0,0 1 8 0,0-3-8 16,0-3 0-16,1-3 0 0,2-2 0 0,0-3 0 15,0-2 0-15,3-3 8 0,-3-3-8 0,6-5 0 16,-3 0 10-16,-3-5-2 0,3 0-8 0,0-9 12 15,3 1-12-15,3-8 0 0,-3-8 0 0,3-3 0 16,6-5 29-16,3-8 0 0,0-5 0 0,5-6 0 16,4-2-46-16,3-3-10 15,6-2-1-15,3 2-1 0,5 5 29 0,1 6 0 0,0 8 0 0,-4 5 0 16,1 10 0-16,0 6-11 0,-6 8 11 0,-4 5-10 16,-2 3 10-16,-3 7-8 0,-6 4 8 0,0 2-8 15,-6 2 8-15,-3 3 0 0,-3 1 8 0,-3 7-8 0,-6-3 0 16,-6 6 0-16,-3-3 0 0,-3 6 0 0,-6-1 0 0,0 1-8 15,-2-4 0-15,-1 1 0 16,-3 0-84-16,3 2-16 0,0-4-3 0,1-4-785 16,2-2-156-16</inkml:trace>
  <inkml:trace contextRef="#ctx0" brushRef="#br0" timeOffset="25210.783">5431 3376 2055 0,'0'0'45'0,"-9"0"10"0,9 0 1 0,0 0 2 0,-3 8-46 0,0 0-12 0,0 5 0 0,3 8 0 16,0 3 97-16,-3 5 18 0,3 3 3 0,-6 5 1 16,3 5-18-16,-3 1-3 0,0 4-1 0,-2-2 0 15,-4 3-16-15,3-6-3 0,0 1-1 0,-3-1 0 16,0-5-34-16,-3-3-7 0,0-2-2 0,0 0 0 16,3-3-20-16,0-5-4 0,4-3-1 0,-4 0 0 15,6-2-9-15,0-1 0 0,-3-5 0 0,3 1 0 16,3-6-80-16,3 0-14 0,-3-1-3 0,3-1-811 15,0-6-161-15</inkml:trace>
  <inkml:trace contextRef="#ctx0" brushRef="#br0" timeOffset="25695.1777">5910 4202 2973 0,'6'-16'65'0,"-3"10"14"0,-3-2 2 0,6 3 3 0,0 3-67 0,0-1-17 15,-3 0 0-15,3-2 0 0,-3 0 64 0,0-1 10 16,-3 6 2-16,0-2 0 0,0-4-51 0,0 6-9 16,-6-5-3-16,0 3 0 0,0 2-1 0,-3 0-1 15,0 0 0-15,-3 2 0 16,3 3-219-16,-5 3-44 0</inkml:trace>
  <inkml:trace contextRef="#ctx0" brushRef="#br0" timeOffset="30388.4941">8241 3704 914 0,'0'0'40'0,"3"-2"9"0,0-4-39 0,0 1-10 16,0-3 0-16,0 0 0 0,0 0 115 0,0 0 21 15,3 3 4-15,-3-3 0 0,3 3-28 0,-3 5-7 16,-3 0-1-16,6 5 0 0,-3 6-32 0,0 2-6 16,0 8-2-16,-3 0 0 0,0 8 0 0,-3 3 0 15,0 5 0-15,0-8 0 0,3 3-17 0,-6-3-4 16,3 0-1-16,3-2 0 0,-6-4-4 0,6-4-1 15,-3-1 0-15,3 1 0 0,-3-6 10 0,0-2 1 16,3-3 1-16,0-8 0 0,0 0-33 0,0 0-6 16,0 0-2-16,0 0 0 0,0 0 4 0,0 0 0 15,-3-6 0-15,0 1 0 0,3-8-12 0,0 0 8 0,0-1-8 0,3 1 8 16,-3-3 0-16,3-5 0 0,0 0 0 0,3-3 0 16,0-2-8-16,3-3 0 0,3-1 0 15,2-9 0-15,1 2 0 0,3 2 0 0,-3 1 0 0,6 2 0 16,-6 3 0-16,3 3 0 0,-1 2 0 0,4 3 0 15,-3 2 0-15,0 6-11 0,3 2 3 0,0 3 0 16,-3 3-96-16,2 5-18 16,4 0-4-16,0 5-1 0</inkml:trace>
  <inkml:trace contextRef="#ctx0" brushRef="#br0" timeOffset="31188.0647">8744 3786 1623 0,'0'0'36'0,"-3"-5"7"0,3 5 1 0,0 0 2 0,0 0-37 0,0 0-9 16,3-3 0-16,-3-2 0 0,3-3 72 0,3 3 12 16,3-3 2-16,0 3 1 0,3-6-43 0,3 3-9 15,-3-3-2-15,5 6 0 0,1-8-25 0,0 5-8 0,-3-5 0 0,3 2 0 32,-3 1 0-32,0-4 8 0,-4 1-8 0,1-3 0 15,-3 3 10-15,0 0-10 0,-3 0 8 0,0-1-8 16,-3 4 12-16,-3-1-4 0,-6 1 0 0,0 4 0 0,-3 1 26 0,-3 2 5 0,-5 6 1 0,-4 0 0 15,3 5-4-15,0 2 0 0,-3 3 0 0,-3 9 0 16,1 7 4-16,2-3 0 0,0 3 0 0,3 3 0 16,0 0-16-16,0-1-4 0,3 1 0 0,6 0 0 0,1 0-20 15,5-6 0-15,0 1 0 0,3-1 0 0,3-2 0 0,3-3 0 16,2-2 0-16,4-6-767 31,3 0-157-31</inkml:trace>
  <inkml:trace contextRef="#ctx0" brushRef="#br0" timeOffset="31515.7937">9527 3585 2300 0,'-15'-13'51'0,"9"10"10"0,-3 1 3 0,0 2 0 0,-6 0-52 0,-3 5-12 16,-2-2 0-16,-4 4 0 0,-3-1 67 0,-3 7 10 16,3 0 3-16,-5 3 0 0,2 5-26 0,0 0-5 15,0 3-1-15,1 0 0 0,2-3-32 0,3 0-6 0,3-2-2 0,6 2 0 16,3-2-8-16,3-6 0 0,4 0 0 15,2-2 0-15,8-3 0 0,1 0 0 0,3-6 0 0,6-2 0 16,3-2 0-16,3-6-11 0,3-3 3 0,3-5 0 16,-1-2-4-16,4-6 0 0,6-3 0 0,3-2 0 15,-1 3-6-15,-5-3-2 0,-3 2 0 0,-6 6 0 16,-1 0 7-16,-8 5 1 0,-3 5 0 0,-6 6 0 16,0 0 35-16,-6 5 7 0,-6 8 2 0,-3 8 0 15,-3 2 6-15,-9 6 2 0,1 2 0 0,-10 9 0 16,3 2 3-16,0 0 1 0,-3 3 0 0,4-1 0 15,-4-2-28-15,6 0-4 0,-3 0-2 0,4 3 0 16,-1-6-10-16,6-2 0 0,-3-3 0 0,3-5 0 31,6 0-168-31,6-6-35 0,-9 9-7 0,15-27-2 0</inkml:trace>
  <inkml:trace contextRef="#ctx0" brushRef="#br0" timeOffset="31796.9848">9833 3686 2829 0,'9'-16'62'0,"-3"10"13"0,0 1 2 0,3 5 3 0,0 3-64 0,0-1-16 16,0 4 0-16,-3-1 0 0,-3 3 11 0,0 0-2 15,-6 0 0-15,-3 5 0 0,-6 3 3 0,0 0 0 16,0 2 0-16,-3 4 0 0,0-1 0 0,-2 0 0 16,-1 0 0-16,3 3 0 0,3-3-12 0,-3-2 0 15,3-4 0-15,3 4 0 0,0-3 0 0,6-3 0 16,0-2 0-16,3-3 0 0,0 0 0 0,3-3 0 15,6-3 0-15,0-2 0 0,3-5 0 0,3-3 0 0,6-2 0 0,3-6 0 16,-4-3 0-16,4 1 0 0,-6-3 8 0,0-6-8 16,0 1 11-16,0-3-3 0,0 2-8 0,-4-2 12 15,4 0-12-15,-3 2-15 0,-3 1 3 0,-3 2 1 16,0 3-174 0,0 2-35-16,6-7-8 0,-6 10 0 0</inkml:trace>
  <inkml:trace contextRef="#ctx0" brushRef="#br0" timeOffset="31969.4639">10217 3670 2718 0,'0'0'60'0,"0"5"12"0,0 6 2 0,-3 2 2 0,3 5-60 0,-3 1-16 16,0-1 0-16,1 4 0 0,-4-7 22 0,3 4 2 15,-3-3 0-15,0 2 0 0,0 1 12 0,0-3 4 31,-3-3 0-31,3 3 0 16,0 0-136-16,0-6-26 0,3-2-6 0</inkml:trace>
  <inkml:trace contextRef="#ctx0" brushRef="#br0" timeOffset="32109.673">10378 3408 2804 0,'3'-24'62'0,"0"19"13"0,-3-1 2 0,0 6 1 0,9 3-62 0,0 0-16 0,-3 5 0 0,0 0 0 31,-3 2-119-31,0-2-26 0,-6 5-6 0,3-2-943 0</inkml:trace>
  <inkml:trace contextRef="#ctx0" brushRef="#br0" timeOffset="32845.9906">10578 3540 2761 0,'0'0'60'0,"0"0"13"0,9 8 3 0,-4 5 2 0,4 3-62 16,-3 0-16-16,0-3 0 0,-3 6 0 0,0-3 12 0,0 2 0 15,-3 3 0-15,0 3 0 0,-3-3 29 0,0 3 6 16,-3 0 1-16,3 0 0 0,-6 0-35 0,3-3-13 16,-5-3 11-16,2 1-11 0,-3-1 11 0,3-2-11 15,-3-3 12-15,3 1-12 0,0-4 10 0,0-2-10 16,3-3 8-16,-3 1-8 0,3-4 0 0,3-4 0 15,-3-4 0-15,3 1 0 0,6-5 0 0,0-1 0 16,3-5 0-16,3-2 0 0,3-4 0 0,3 1 0 16,0 0 0-16,3 3 0 0,-3-1 0 0,-3 6 0 15,2 0 0-15,1 2 8 0,-3 3-8 0,0 3 0 16,3 0 0-16,-3 2 0 0,3 3 0 0,-3 3 0 16,6-1 0-16,-4 1-11 0,1-1 11 0,6 1-10 15,-3 2 10-15,3 3-10 0,3-5-4 0,-4 0-1 0,7-3 0 16,0 0 0-16,3 0 15 0,-3 0 0 0,-1-6 0 0,-2 1 0 31,3 0-28-31,-6-1-4 0,3-4 0 0,-6-1 0 0,-7 3 32 0,1 0 0 0,3 3 0 0,-6-5 0 16,-6-1 0-16,-3 0 0 0,3 1 0 0,-6-1 0 15,0 1 20-15,-3 2 9 0,-3 0 3 0,0 2 0 16,-3 4-20-16,3-1-3 0,-5 3-1 0,2 3 0 16,0 5-8-16,-3 0 0 0,3 0 0 0,0 5 0 15,0 3 0-15,0 2 0 0,6 1 0 0,-3 2 0 16,3-3 0-16,3 1 0 0,0-3 0 0,3 0 0 15,3 0 11-15,0-3 0 0,3-3 0 0,3-2 0 0,0 3-11 16,3-6 0-16,0 1 0 0,3-4 0 0,0 1 0 16,3-6 10-16,3 1-10 0,-1-4 10 0,1 1-10 15,3 0 0-15,6-3 9 0,3-3-9 0,-7-2 0 0,7 0 0 16,0-1 0-16,3-1 0 0,-4-1 0 16,1 0 0-16,-3 0-8 0,5 0 8 0,-2 0 0 0,-3 3 0 15,6-3 0-15,-4 3 0 0,-2 2 0 0,0-2 0 16,6 2 0-16,-4 1 0 0,1 7 18 0,-3-2 2 15,-3 2 1-15,-9 6 0 16,-1 2 10-16,4-5 1 0,-6 6 1 0,3 1 0 0,-3 4-17 0,-3 0-3 16,0-1-1-16,0 6 0 0,-3 0-3 0,-3 0-1 15,-4 0 0-15,-2 0 0 0,-2-1 3 0,-4-1 0 16,-6-1 0-16,-3-3 0 0,0 1-11 0,-6-3 0 0,-6-3 0 16,-2 3 0-16,-10-2 12 0,9-4 1 15,-3 1 0-15,-5-1 0 0,2-2-13 0,-3-2 0 16,3-3 8-16,1-3-8 0,-4 0 0 0,-6-8-10 0,4 0 2 0,2-3 0 31,9-2-74-31,3 3-14 0,4-3-4 0,8-1-1296 0</inkml:trace>
  <inkml:trace contextRef="#ctx0" brushRef="#br0" timeOffset="34595.5438">14144 3487 1602 0,'14'-21'71'0,"-8"10"14"0,3 4-68 0,3-7-17 15,0 1 0-15,3 0 0 0,0 0 92 0,3-1 16 16,-3-1 2-16,2 4 1 0,1 0-27 0,-3 3-6 16,0 0-1-16,0 8 0 0,-3 6-33 0,0-4-6 15,0 12-2-15,-6 4 0 0,0 3-4 0,-3 8-2 16,3 1 0-16,-6 4 0 0,0 6-5 0,0-3-1 0,0-3 0 15,0 3 0-15,0 0 6 0,0-5 1 0,2-3 0 16,-2 0 0-16,3-5-18 0,-3-3-3 0,0-2-1 16,-3-6 0-16,3 0-9 0,0-5 10 0,0 0-10 0,0-8 10 15,0 0-2-15,0 0-8 0,0 0 12 0,0 0-4 16,-2-5 2-16,2-6 0 0,0-2 0 0,2-6 0 16,1-2-10-16,3-3 0 0,6-5 0 0,3-5 8 15,0-3-8-15,6-3 0 0,6-2 0 0,5-6 0 16,-2 1 0-16,6-4 0 0,-3 1 0 0,5-3 0 15,-2 11 0-15,0 5-11 0,0 0 3 0,-1 10 0 16,-5 3 8-16,-3 8 0 0,-6 6 0 0,-3 5 0 16,-1 5 0-16,-2 8-8 0,-3 5 8 0,-6 5-8 15,-3 6 8-15,3 8 0 0,-6-3 0 0,-3 5 0 16,0 3 24-16,-3 0 0 0,-3 0 0 0,6 1 0 0,0-1-1 16,3-3 0-16,-9 0 0 0,6-2 0 0,6-3-11 15,-3-5-1-15,-3 0-1 0,0-3 0 0,0 0-10 0,0-2 0 16,3-1 0-16,-3 3 0 15,-5-5-136-15,2 0-33 0</inkml:trace>
  <inkml:trace contextRef="#ctx0" brushRef="#br0" timeOffset="34955.0629">14078 4106 864 0,'0'0'76'0,"0"0"-60"0,0 0-16 0,0 0 0 15,0 0 261-15,6-5 50 0,-6 5 9 0,6-3 3 16,3-2-194-16,3 0-38 0,3-3-8 0,3 0-2 15,2 0-1-15,7 0-1 0,6 0 0 0,9 0 0 16,2-2-15-16,10-1-2 0,8 0-1 0,10 4 0 16,-7-4-14-16,4 3-3 0,8 0-1 0,3-3 0 15,-5 6-30-15,-4 0-5 0,-5 0-8 0,-1-1 11 16,-5-2-11-16,-4 3 0 0,4 0 0 0,-4-1 0 16,-8 4-27-16,-3-1-4 0,-7 1-1 15,-2 2 0-15,-6 0-76 0,-3 2-16 0,-7 1-4 0,-5 2-648 16,0-2-131-16</inkml:trace>
  <inkml:trace contextRef="#ctx0" brushRef="#br0" timeOffset="35657.8362">14894 4281 633 0,'0'0'56'0,"0"0"-44"0,0 0-12 0,0 0 0 16,0 0 121-16,0 0 23 0,0 0 4 0,0 0 0 15,0 0-1-15,0 0-1 0,0-5 0 0,0 5 0 16,0 0-37-16,0-6-7 0,0 6-2 0,3-2 0 15,3-4-25-15,-3 1-6 0,-3 5-1 0,5-2 0 16,-2-1-8-16,-3 3-1 0,0 0-1 0,0 0 0 16,0-3-16-16,0 3-3 0,-6-2-1 0,1 2 0 15,-4 0-14-15,0 0-4 0,0 2 0 0,-3 4 0 16,-3-4-20-16,0 3 0 16,3 1 0-16,-6 2 0 0,3-3 0 0,1 3 0 0,-7-3 0 0,3 3 0 15,0-3 0-15,-3 3 0 0,3 3 0 0,0 0 0 0,1-4 0 16,5 4 0-16,-3 2 0 0,0 1 0 0,3-4 0 15,3 1 0-15,0 2 0 0,0 0 0 0,0 0 12 16,3 1-1-16,0-4-1 0,0-2 0 0,0 3 6 16,1-3 2-16,-1 2 0 0,0-2 0 0,3 3-5 0,0-3-1 15,-3 0 0-15,3 0 0 0,0-1 10 0,3 1 2 16,-3-2 0-16,3-6 0 0,0 0-24 0,0 0 0 16,0 0 0-16,0 0 0 0,0 0 0 0,0 0 0 15,0 0 0-15,0 0 0 0,0 0 8 0,0 0 0 16,9 0 0-16,0-3 0 0,3 0-8 0,-1-2 0 15,4 0 0-15,0 0 0 0,0-1 0 0,0 1 0 16,6 0 0-16,-3-1 0 0,0 1 0 0,-1 2-10 16,-2 1 10-16,3 2-13 0,0 0 13 0,-3 2 0 15,3 1 0-15,-3 0 0 0,2 2 0 0,-2 3 0 16,6 0 0-16,0 0 0 0,-3 0 0 0,-3 0 0 0,0 2 0 0,0 1 0 16,-1 2 0-16,-2-2 0 0,-3-1 0 15,3 4 0-15,-3-4 0 0,-3 3 12 0,-3-2-1 16,0-1 0-16,-3 4 18 0,-3 2 4 0,-6 2 1 0,-3-2 0 15,0 3-2-15,-9-4-1 0,1 7 0 0,2-9 0 16,0 5-17-16,-3-2-3 16,-3 0-1-16,0 3 0 0,-2-1-10 0,-4 1 0 0,-3-1 9 0,-9 6-9 15,4-6-66 1,-1-2-18-16,0 0-3 0,1 0-1276 0</inkml:trace>
  <inkml:trace contextRef="#ctx0" brushRef="#br0" timeOffset="36235.9625">15804 3326 1440 0,'21'-3'128'0,"0"1"-103"15,-21 2-25-15,15 5 0 0,3 3 148 0,0 5 25 16,3 11 5-16,2 2 1 0,4 9-61 0,-6 2-12 16,3 10-2-16,-3 4-1 0,-4-1-8 0,-2 8-2 15,-3 0 0-15,0 6 0 0,-6-6-54 0,-3 3-11 16,-6 0-3-16,-6 7 0 0,0-7 41 0,-3 0 8 16,-3-5 2-16,-5-3 0 0,-1-6-43 0,0-10-8 15,-3-2-1-15,0-4-1 0,-5 4-13 0,-1-6-2 16,-3 0-8-16,0 0 12 0,-2-2-12 0,-10 2-12 15,0-3 3-15,-5-5 0 16,-4-5-224-16,1 0-45 0,-64 8-9 0,22-16-1 0</inkml:trace>
  <inkml:trace contextRef="#ctx0" brushRef="#br0" timeOffset="36641.9445">13986 3241 633 0,'-3'-5'56'0,"0"5"-44"16,0-8-12-16,-3 8 0 0,6 0 219 0,-6 3 41 15,0 2 9-15,-3 8 2 0,0 11-155 0,-6 5-30 16,0 11-6-16,0 7-2 0,-2 6 2 0,-1 8 1 16,-3 3 0-16,3 7 0 0,0-2 10 0,0 0 1 15,0 2 1-15,4 6 0 0,-1-6-13 0,3-5-4 16,0 1 0-16,0 1 0 0,6-9-10 0,-3-1-2 15,0-3-1-15,3-2 0 0,3-5-43 0,6-3-8 16,0 0-1-16,9-3-1 0,0-7-10 0,9-4 0 16,0-4 0-16,8-6 0 15,7-5-148-15,6-6-34 0,50-2-7 0,-6-16-2 0</inkml:trace>
  <inkml:trace contextRef="#ctx0" brushRef="#br0" timeOffset="37157.524">17034 3127 1958 0,'9'-21'87'0,"0"13"17"0,3 0-83 0,-1 0-21 15,-2 3 0-15,-3 0 0 0,0 2 48 0,-6 3 6 16,0 0 1-16,0 0 0 0,0 8-1 0,-6 8 0 16,-6 5 0-16,-8 8 0 0,-1 3 23 0,-9 8 5 15,-3 7 1-15,0 6 0 0,-2 0-15 0,-1 5-4 16,-9 6 0-16,4-1 0 0,2-2-20 0,3-5-4 15,4 2 0-15,2-2-1 0,9-6-11 0,3-5-3 16,3 0 0-16,3 0 0 0,6-3-25 0,6-2 0 16,0-3 0-16,0-5 0 0,6-3 56 0,3-6 7 15,6-1 1-15,0-4 0 0,3-7-52 0,0-3-12 16,3-3 0-16,2-5 0 0,7-3-11 0,0-5-5 16,-6 0 0-16,3-5-1 0,-1-3 27 0,-2-2 6 0,0-1 0 15,-6-2 1 1,-9-3-35-16,3 1-7 0,-3-4-2 0,-4 1 0 0,-5 4 15 0,0 4 4 15,-2 2 0-15,-1 0 0 16,-6 3-17-16,-3 5-3 0,0 0-1 0,-6 3 0 0,0 2 51 0,-3 6 10 0,0 5 3 0,-2 2 0 16,2 1-5-16,-6 5-1 0,-6 2 0 0,0 6 0 31,4 3-53-31,-4-1-10 0,0 3-2 0,-2 6-932 0,5-4-185 0</inkml:trace>
  <inkml:trace contextRef="#ctx0" brushRef="#br0" timeOffset="37397.8356">17528 3884 2649 0,'6'-10'58'0,"6"2"12"0,3-3 2 0,-1 3 4 0,-5 0-61 0,3 3-15 15,9 0 0-15,15 2 0 0,9-2 54 0,-1-1 8 0,1 1 2 0,-4 5 0 16,-2-5-52-16,6 2-12 0,-6 3 0 0,-1 0 0 16,-5 0 18-16,-3 3 1 15,-3-3 0 1,-7 5 0-16,-2-5-134 0,0 0-26 0,-6 3-6 0,-3-1-1015 0</inkml:trace>
  <inkml:trace contextRef="#ctx0" brushRef="#br0" timeOffset="37554.0898">17793 4003 2502 0,'0'0'111'0,"-3"5"22"0,-6 3-106 0,0 0-27 16,0 3 0-16,6-6 0 15,3 0 117-15,6 1 19 0,6-1 3 0,3-2 1 0,3-1-64 0,2-2-13 16,1 0-3-16,9-2 0 16,0-1-72-16,0-2-16 0,5-1-2 0,4 1-906 15,-3-3-180-15</inkml:trace>
  <inkml:trace contextRef="#ctx0" brushRef="#br0" timeOffset="38194.5675">19052 3199 1839 0,'12'2'164'0,"-12"-2"-132"0,0 0-32 0,0 8 0 15,0-5 84-15,3 10 11 0,0 6 1 0,0 10 1 16,-6 5 25-16,3 6 5 0,0 2 1 0,0 9 0 16,0-1 0-16,0 3 0 0,-3 5 0 0,3-5 0 15,0-3-103-15,-3-10-25 16,-3 0 0-16,-3-3 0 0,0 0 0 0,-3-3 0 0,0 0 0 0,0 1 0 16,3-6 0-16,0 5 0 0,0-7 0 0,3-3-916 15,1-6-189-15</inkml:trace>
  <inkml:trace contextRef="#ctx0" brushRef="#br0" timeOffset="38335.6383">19338 3821 3110 0,'-3'-6'68'0,"0"1"15"0,3 5 2 0,0 0 3 0,0 0-71 0,0 0-17 15,0 0 0-15,0 0 0 0,0 0 0 0,0 0-14 16,0 0 2-16,0 0-903 15,0 0-181-15</inkml:trace>
  <inkml:trace contextRef="#ctx0" brushRef="#br0" timeOffset="38756.9188">19903 3429 2163 0,'21'-21'96'0,"-6"13"20"0,3 0-93 0,-3 0-23 0,-9-3 0 0,0 4 0 16,5 1 73-16,7 1 11 0,3 2 1 0,6 1 1 15,-3-4-32-15,0 6-6 0,-1 3-2 0,7 2 0 16,-6 3-32-16,0 3-6 0,-6 5-8 0,-4 2 11 16,-5 6-11-16,-3 0 0 0,-6 2 0 0,-6 6 0 0,-11 2 0 0,2 1 0 15,6-1 0-15,-9 3 0 16,-12 0 24-16,-6-5 12 0,-2-3 2 0,-7 3 1 0,6-3 40 0,4-8 8 16,2 0 1-16,3-2 1 0,3-3-49 0,9-3-9 15,1-2-3-15,5-1 0 0,3-2-3 0,3-3-1 16,3-2 0-16,3-3 0 0,0 0-14 0,9 5-10 15,9-2 12-15,8 0-12 0,7-3 12 16,3 2-12-16,3-2 12 0,8-2-12 16,1-1-147-16,2 0-36 0,-2-2-7 0,6 0-2 0</inkml:trace>
  <inkml:trace contextRef="#ctx0" brushRef="#br0" timeOffset="39209.9416">20746 3429 1958 0,'5'-11'43'16,"-5"6"9"-16,3 2 1 0,3 1 3 0,-3-1-45 0,3 3-11 0,3 0 0 0,-3 0 0 15,3 5 91-15,-3 6 16 0,0 0 3 0,0 7 1 16,-3 3-28-16,-3 6-6 0,0 5-1 0,0 5 0 16,-3 0-5-16,0 0-2 0,0 0 0 0,0-3 0 15,-3-2-4-15,3 0-1 0,0-6 0 0,3-2 0 16,-3-3-51-16,3-5-13 0,-3-3 0 0,3-13 0 0,0 0 0 0,0 0 0 16,0 0 0-16,0 0 0 0,0 0 54 0,0 0 8 15,9 3 2-15,0-8 0 0,-3-1-64 0,3-7-23 16,3-3 1-16,0-8 0 0,3-2 35 0,0-1 7 15,2-4 2-15,4-4 0 16,3-4-39-16,0 4-8 0,0-2-2 0,2 5 0 16,1 3-8-16,-3 3-1 0,3 5-1 0,-3 2 0 0,-4 6 37 0,-2 2 0 15,0 6 0-15,-6 2 0 0,0 6 0 0,0 2 0 16,0 6 0-16,-6 5 0 0,0 2 20 0,-3 6 12 16,0 0 3-16,-3 8 0 0,3-1-5 0,-6 1-1 15,0 3 0-15,0-1 0 16,0-2-74-16,0 2-15 0,0 0-4 0,-3-2-1356 0</inkml:trace>
  <inkml:trace contextRef="#ctx0" brushRef="#br0" timeOffset="40006.5902">19653 4503 1324 0,'27'-5'118'0,"-21"0"-94"15,-6-1-24-15,0 4 0 0,0 2 79 0,-3-6 11 16,6 1 2-16,-3-3 1 0,3 3 41 0,-3 2 8 16,0-2 2-16,0 5 0 0,-9-5-62 0,3-1-12 15,6 6-2-15,-9-2-1 0,-9-1-11 0,0 3-1 16,-3 3-1-16,-2 5 0 0,2 2-35 0,0 3-7 16,-3 6-2-16,-3 2 0 0,-5 8 43 0,5 0 9 15,0 6 2-15,3-3 0 0,3 2 0 0,-5 6 0 16,2-1 0-16,6-2 0 0,6-5-52 0,3 2-12 15,3-2 0-15,6 0 0 0,3-3 0 0,3-5 0 16,6 0 0-16,3-6 0 16,6-2-151-16,3-5-33 0,8-3-6 0,1-3-2 0</inkml:trace>
  <inkml:trace contextRef="#ctx0" brushRef="#br0" timeOffset="40272.4745">20001 4770 2649 0,'0'0'58'0,"0"0"12"0,0 0 2 0,0 0 4 0,0 0-61 0,-12 3-15 0,-11 0 0 0,2 5 0 16,0-3 54-16,3 6 8 0,0-4 2 0,3 4 0 16,3 2-52-16,1-2-12 0,2-1 0 0,3 1 0 15,3 0 0-15,3-1 0 0,6 1 0 0,0-1 0 16,0 1 0-16,3-3-12 0,2-3 3 0,1-2 0 16,6 2-37-16,-3-5-7 0,0 0-2 0,6-5 0 15,3-3 44-15,-7 0 11 0,-2 0 0 0,3-3 0 0,0-2 0 16,-3-3 0-16,-3 0 0 0,-6 3 0 0,-3 0 0 15,-3 5 0-15,3-5 0 0,-9 5 0 0,-6 0 49 16,-3 3 12-16,-3-1 3 0,0 4 0 0,-3 2-52 0,1 0-12 16,-1 2 0-16,-3 1 0 0,3 5 0 0,-3 0 0 15,6 2 0-15,-2 1-851 16,2 2-173-16</inkml:trace>
  <inkml:trace contextRef="#ctx0" brushRef="#br0" timeOffset="40803.5263">20234 4731 1958 0,'0'-11'87'0,"0"11"17"0,0 0-83 0,0 0-21 0,0 0 0 0,8 0 0 16,-8 0 104-16,9 5 16 0,3 1 3 0,0-1 1 16,-3 0-46-16,-3 3-9 0,0 0-1 0,3 0-1 15,0 0-48-15,-3 3-10 0,0-3-1 0,3 5-8 16,-6-3 0-16,0-2 0 0,-3 0 0 0,-3 0-12 15,0 0 20-15,3-8 4 0,0 0 0 0,-6 5 1 16,0 1-13-16,6-6-18 0,0 0 4 0,0 0 1 16,0 0 22-16,0 0 5 0,0 0 1 0,0 0 0 15,3-6-7-15,0-1-8 0,3-4 11 0,0 3-11 16,6-5 10-16,0 2-10 0,-4 1 8 0,7-1-8 16,0 0 14-16,0 1-2 0,3 2-1 0,-3 3 0 15,0-1 11-15,0 4 2 0,-3 2 1 0,2 2 0 0,-2 1-4 16,-3 0-1-16,0 5 0 0,-3 0 0 0,0-1-29 15,0 1-7-15,0 3 0 0,-3-3-1 0,3 2 34 16,-3 1 7-16,0-3 2 0,0 3 0 16,0-1-42-16,3 1-8 0,0-3-1 0,-3-3-1 15,-3-5 42-15,3 5 9 0,-3-5 2 0,0 0 0 0,0 0-27 0,0 0-14 16,0 0 2-16,0 0 0 0,0-5-3 0,0-3 0 16,3-3 0-16,3-2 0 0,-3 0 15 0,6 0 8 15,-1-3 0-15,4-3-8 0,0 4 0 0,3-1 0 16,0 2 0-16,0 1 0 0,-3 3 0 0,-3 2 0 15,-3 5-12-15,0 0 12 0,-6 3 0 0,9 6 0 16,-3 2 0-16,-1 2 0 0,-2 1 18 0,-3 2 10 16,3 0 1-16,3 0 1 0,0 3-9 0,0 0-1 0,-3 0-1 15,-3-3 0-15,-3 3-19 0,0-3 0 16,-3 3 0-16,3-2 0 16,0-4-192-16,3 3-46 0,-6 11-9 0,6-24-1 0</inkml:trace>
  <inkml:trace contextRef="#ctx0" brushRef="#br0" timeOffset="41178.1948">21195 4643 2764 0,'-6'0'61'0,"3"3"13"0,0 5 2 0,0 0 1 16,3 5-61-16,0 0-16 0,3 1 0 0,-6 2 0 15,3-1 80-15,-3 1 12 0,0 0 4 0,0 8 0 0,0 0-77 16,3-6-19-16,-3 3 0 0,3-2 0 0,3 0 0 0,-3 2 0 15,0-5 0-15,3-1 0 0,-3 1 0 0,0 0 0 16,0-5 0-16,0-1 0 0,-3 1 0 0,3-3 0 16,0 0 0-16,-3-3 0 0,3-5 0 0,0 0 0 15,0 0 0-15,0 0 0 0,0 0 29 0,-9-5 3 16,3-3 0-16,0-3 0 0,3-5 0 0,3 1 0 16,0-7 0-16,3 1 0 0,6-5-44 0,0-1-8 15,0-2-1-15,0 5-1 0,0-5 22 0,9-2-11 16,3-1 11-16,6 0-8 15,2 3-12-15,4 2-3 0,3 4 0 0,-4 1 0 0,1 7 7 0,-6 4 0 16,0 0 1-16,0 3 0 0,-7 6 15 0,-5 4 0 16,-3 1 0-16,-6 5 0 0,-3 3 0 0,-3 5 0 15,-6 2 0-15,-3 3 0 0,-6-2-9 0,0 5 1 0,-2-3 0 16,-4 5 0 0,-3-5-88-16,-3 3-16 0,0-3-4 0,4 0-1 0</inkml:trace>
  <inkml:trace contextRef="#ctx0" brushRef="#br0" timeOffset="41553.1035">22049 4747 2649 0,'3'-6'58'0,"-3"1"12"0,0 0 2 0,3-1 4 0,3 1-61 0,0 3-15 15,-3-4 0-15,0-2 0 16,-3-2 64-16,0 2 11 0,-3 0 1 0,0 0 1 15,-3 0-21-15,3 3-4 0,-3-3 0 0,6 8-1 16,-12-3-51-16,3 0-14 0,-3 6-1 0,-2 0 0 0,-4 5 24 0,-3 2 5 16,0 3 1-16,0 1 0 15,-3 2-15-15,4 2 0 0,-4-5 0 0,3 6 0 0,-6-1 0 0,6 1 0 16,9-6 0-16,1 3 0 0,-1-5 0 0,3-3 0 16,6-1 0-16,0-1 0 15,6-1 0-15,-3-5 0 0,6 3 0 0,0-1 0 16,6-4-18-16,2-1-6 0,1 0-2 0,9-5 0 15,0-2-10-15,-3-1-1 0,3-2-1 0,-4 0 0 0,1 0 49 0,0 2 9 16,-3-2 3-16,0 2 0 0,-6 3-15 0,0 0-8 16,-6 0 10-16,-1 0-10 0,-2 3 22 0,0 3-2 15,-3-4 0-15,0 6 0 0,0 0-7 0,0 0-1 16,-6 8-1-16,-2 3 0 16,-1-1-57-16,0 1-11 0,3 2-3 0,0 0-1254 0</inkml:trace>
  <inkml:trace contextRef="#ctx0" brushRef="#br0" timeOffset="41803.0427">22424 4598 2419 0,'0'0'53'0,"0"6"11"0,6-1 3 0,-3 6 1 16,0 2-55-16,0 5-13 0,-3 6 0 0,0 0 0 15,-3-3 105-15,0 3 19 0,3-3 3 0,-9 11 1 16,9-6-72-16,-3 1-13 0,-3-6-3 0,0-2-1 15,0 2-23-15,1-8-4 0,-1 0 0 0,0-2-1 16,3-1-11-16,0-4 8 0,-3-1-8 16,6-5 8-16,0 0 2 0,0 0 0 0,0 0 0 0,0-8 0 0,9-3-10 0,-6-2 0 15,6-5 0-15,-1-4 0 0,4 1 0 0,3-3 0 32,3-2 0-32,6-6 0 0,-3 1-49 15,6-1-12-15,2-3-3 0,4 6-1254 0</inkml:trace>
  <inkml:trace contextRef="#ctx0" brushRef="#br0" timeOffset="41959.2592">22945 4657 1497 0,'-6'16'133'0,"3"-6"-106"16,-3 3-27-16,6 6 0 0,-3-1 177 0,-3 4 31 15,3-4 5-15,-3 3 2 0,3-2-107 0,-5-1-20 0,8 1-5 0,0-1-805 16,0-2-161-16</inkml:trace>
  <inkml:trace contextRef="#ctx0" brushRef="#br0" timeOffset="42099.8482">23189 4437 2530 0,'15'-13'112'0,"-15"8"24"15,12 2-109-15,-3 0-27 0,-3-2 0 0,-3 2 0 16,3-2 40-16,-3 5 4 0,0 0 0 0,0 0-820 15,-3 3-164-15</inkml:trace>
  <inkml:trace contextRef="#ctx0" brushRef="#br0" timeOffset="42339.6915">23496 4546 2170 0,'-9'-14'96'0,"9"6"20"0,12 3-92 0,-6-3-24 15,-3 3 0-15,-3 5 0 0,0-3 60 0,-3 1 7 16,-3-1 1-16,-6 6 1 0,3 2-27 0,3 3-6 16,-9 2 0-16,6 4-1 0,-3 7-26 0,0 0-9 15,-5 0 0-15,8 6 9 0,-3-4 32 0,3 4 7 16,6-3 0-16,-3-6 1 0,3 3-6 0,0-2-2 0,-3-1 0 16,6-2 0-16,-6 3 19 0,0-3 3 0,-3-3 1 15,9-3 0-15,-9 1-47 0,0-3-9 16,-3 0-8-16,-3 3-920 0,-8-6-190 0</inkml:trace>
  <inkml:trace contextRef="#ctx0" brushRef="#br0" timeOffset="42652.1123">23862 4667 2419 0,'0'0'53'0,"-9"8"11"0,3 5 3 0,-9 3 1 0,6 0-55 0,-3 3-13 16,3-3 0-16,6 2 0 0,-5 1 54 0,-1-1 8 16,3-5 2-16,0 3 0 0,-3-3-52 0,9 1-12 15,0-4 0-15,0-2 0 0,0 0 0 0,9 0-12 16,3-3 3-16,2 1 0 0,1-6 9 0,6 0 0 16,0-6 0-16,0 1 0 0,-6-3 0 0,6 0 12 0,2-2-2 15,-2-4-1-15,-6 1-9 0,0 0 0 0,3-3 0 16,-6 3 0-16,-3 0 53 0,-6-3 9 0,0 0 2 0,-3 3 0 15,-6 2 0-15,-3-2 0 0,0 0 0 0,-3 2 0 16,-6 3-52-16,-3 0-12 0,-3 3 0 0,-8 2 0 16,-4 6-100-1,6 2-22-15,9 3-5 0</inkml:trace>
  <inkml:trace contextRef="#ctx0" brushRef="#br0" timeOffset="42964.885">24326 4622 2246 0,'0'0'200'0,"0"0"-160"0,3 8-32 0,-3 0-8 0,0 3 40 0,0 5 6 16,0-1 2-16,-3 1 0 16,0 3 29-16,-3-6 7 0,6 3 0 0,0 0 1 0,0-3-32 0,-3 0-6 15,-6 1-2-15,1-1 0 0,5-3-29 0,-3-2-7 16,6-2-1-16,0-1 0 0,-3-2-8 0,3-3 0 15,0 0 0-15,0 0 0 0,0 0-16 0,12-6 5 16,-1-2 1-16,7 0 0 0,-6-5 10 0,6 3 0 16,0-4 0-16,-3 1 8 15,6 0-8-15,0-3 0 0,-1 3 0 0,-2 2-8 0,3 1 32 0,0-1 6 16,-3 3 2-16,-6 5 0 0,0 3 2 0,-4 0 1 16,1 3 0-16,0 0 0 15,-6-1-19-15,3 6-3 0,-3 0-1 0,-3 3 0 0,0-1-12 0,-3 4 0 0,-3-4 0 16,6 9 0-1,-3-3-160-15,3-1-36 0</inkml:trace>
  <inkml:trace contextRef="#ctx0" brushRef="#br0" timeOffset="43230.1313">25160 4580 2131 0,'0'-11'94'0,"0"11"20"15,0 0-91-15,0 0-23 0,0 0 0 0,0 0 0 16,-3 6 100-16,-6 2 15 0,0 0 3 0,-3-1 1 16,9 7-27-16,-6 2-4 0,0-1-2 0,0 4 0 0,-3-1-36 0,0 4-7 15,-2-4-2-15,-1 6 0 0,-3-3-25 16,9 3-4-16,-3-3-2 0,0 0 0 0,3 0 5 16,0 3 1-16,0-3 0 0,-3 3 0 0,3-5 12 15,-2-1 4-15,-7 1 0 0,3-1 0 0,-6-2-20 0,-3-3-3 16,-9 1-1-16,-11-4 0 15,-1 1-101-15,-17-6-21 0,-78 3-4 0,24-13-1 0</inkml:trace>
  <inkml:trace contextRef="#ctx0" brushRef="#br0" timeOffset="45042.1735">2559 7075 1904 0,'-12'-8'42'0,"6"5"9"0,-6-2 1 0,0 2 1 0,-3 1-42 0,0 2-11 15,-3 0 0-15,1 2 0 0,-7 1 36 0,-3 0 6 16,-3 5 1-16,-3-3 0 0,-5 8 9 0,2-2 3 0,-3-1 0 16,7 6 0-16,2 0-23 0,-3 3-5 15,6-3-1-15,6-1 0 0,4 1-8 0,8-3-2 16,3-5 0-16,6 3 0 0,12 0-16 0,-3 2 0 16,11-5 8-16,1 5-8 0,3 0 0 0,12 0-16 15,-6-2 4-15,11 5 0 0,-5-3 12 0,0 6 15 0,-1-3-3 0,-5-1-1 16,0 4-11-16,-9-3 0 0,0 2 0 0,-4 3-11 15,-5-2 32-15,-6 0 7 0,-3-1 0 0,3 3 1 16,-12-2 22-16,0-1 4 0,-3 1 1 0,0-3 0 16,-5 5-12-16,-1-5-3 0,-3-3 0 0,-3 0 0 15,0-2-29-15,-3-1-12 0,1-2 11 0,-4 3-858 16,3-3-171-16</inkml:trace>
  <inkml:trace contextRef="#ctx0" brushRef="#br0" timeOffset="45245.539">3002 7154 2329 0,'15'-8'51'0,"-9"3"10"0,3 0 3 0,6 2 2 0,0-2-53 0,9 2-13 15,5 3 0-15,4 0 0 0,0 0 38 0,6 0 5 16,2 0 1-16,1 0 0 0,0-2-21 0,2-4-4 15,1 1-1-15,-3-3 0 0,-1 3-10 0,-5-3-8 16,0 0 12-16,-4 0-12 16,-2 0-108-16,0 0-28 0,-9-2-5 0</inkml:trace>
  <inkml:trace contextRef="#ctx0" brushRef="#br0" timeOffset="45464.0985">3708 6345 1958 0,'-9'21'174'0,"3"-11"-139"0,3 6-35 0,-3 8 0 16,0 11 124-16,-3 10 19 0,-3 5 3 0,0 3 1 15,-3 5-16-15,3 3-3 0,-5 0-1 0,5 2 0 16,0-2-52-16,-3 0-11 0,-3 0-1 0,-3 5-1 16,3-3-30-16,0 3-5 0,-2 6-2 0,2-6 0 15,3-8-64-15,0 0-13 0,0-2-2 16,3 5-1339-16</inkml:trace>
  <inkml:trace contextRef="#ctx0" brushRef="#br0" timeOffset="45745.1332">3794 7432 2397 0,'12'0'106'0,"-3"0"22"0,3 0-102 0,3 0-26 16,2-2 0-16,4-1 0 0,3-2 16 0,0-6-3 15,0-2 0-15,6-3 0 0,-1 0 15 0,4-3 4 16,-3-4 0-16,0 2 0 0,-4-1-23 0,-2-1-9 16,0-1 8-16,-6 0-8 0,-6 5 8 0,-3 1-8 15,-3 2 8-15,-3 3-8 0,-6 2 13 0,0 1-2 16,-6 2-1-16,-3 5 0 0,-3 6 26 0,0 2 6 16,-9 6 1-16,0 7 0 0,-2 6 17 0,-1 8 3 0,3 2 1 15,0 8 0-15,3-2-11 0,-2 2-1 0,5-2-1 16,3 2 0-16,3-5-23 0,3 0-5 0,3-5-1 15,3 3 0 1,3-4-41-16,6-2-8 0,3-5-1 0,3-5-924 0,3-9-185 0</inkml:trace>
  <inkml:trace contextRef="#ctx0" brushRef="#br0" timeOffset="46120.0609">4660 7083 2804 0,'0'0'62'0,"0"0"13"0,0 8 2 0,0 5 1 0,0 3-62 0,0 5-16 16,0 6 0-16,-3-1 0 0,0 0 84 0,0 1 15 16,-6 2 2-16,0 0 1 0,0-2-54 0,1 2-12 15,-1-3-1-15,-3 1-1 0,0-4-3 0,0 1-1 16,0 0 0-16,0 0 0 0,3 2-22 0,-3 1-8 16,-3 2 0-16,3 0 0 0,1-3 0 0,-1-2 0 15,3 3 0-15,0-6 0 0,0 3 0 0,6-6 0 16,0 1 0-16,0-3 0 0,-6-8 0 0,3-3-12 15,6-5 1-15,0 0 0 0,0 0 11 0,0 0 0 16,0-8 0-16,3-5 0 0,0-8 0 0,0-6 0 16,0-5 0-16,9-7 0 0,6-4-16 0,3-4-5 15,5-12-1-15,4 1 0 0,3-5 3 0,0 2 1 16,5-3 0-16,4 6 0 0,-3 8-1 0,-1 5 0 16,-2 8 0-16,0 10 0 0,-3 9 19 0,-4 5-12 0,-5 7 12 15,0 6-10-15,-3 8 10 0,-6 3 0 0,-6 5 0 0,-6 5 0 16,-3 8 0-16,-9 3 14 0,-3 5-2 0,-3 0 0 15,-3 3-2-15,-3-3-1 0,-9 2 0 0,-2-2 0 16,-1-2-75 0,0-3-15-16,-6-3-3 0</inkml:trace>
  <inkml:trace contextRef="#ctx0" brushRef="#br0" timeOffset="46885.5025">5369 7004 1609 0,'0'0'71'0,"-6"-6"15"0,-3-2-69 0,3 3-17 16,-3 0 0-16,3 2 0 0,3-2 102 0,0-3 17 15,0 3 3-15,6-3 1 0,3 2-35 0,3-2-8 16,0 3 0-16,9 0-1 0,5-3-50 0,4 3-9 15,3-1-3-15,3 4 0 0,-1-1-9 0,-2 3-8 16,0 3 12-16,0-1-12 0,0 1 12 0,-1 2-4 16,-5 3 0-16,-3 3-8 0,-6 2 16 0,-3 3-3 15,-6 5-1-15,-6-2 0 0,-3 4-12 0,-9 4 11 16,0 5-11-16,-9-1 10 0,0 1 13 0,-6 2 2 16,4 3 1-16,-7 1 0 0,0-7 32 0,0 1 6 15,1-3 2-15,2-2 0 0,3-6-11 0,0-3-3 0,6-2 0 16,6-3 0-16,0-2-24 0,4-3-6 0,-1-3-1 15,9-5 0-15,9 5-21 0,2-2 0 16,4 0 0-16,9-3 0 16,3-3-95-16,3-2-20 0,2-3-4 0,4-3-1137 0</inkml:trace>
  <inkml:trace contextRef="#ctx0" brushRef="#br0" timeOffset="47011.0936">6172 7392 2649 0,'0'0'236'0,"0"0"-189"0,9-2-38 0,0-1-9 16,0 1 40-16,0-1 5 0,0 0 2 0,3 1 0 0,-6-1 6 0,3-2 2 16,0 2 0-16,-9 3 0 15,0 0-111-15,0 0-23 0</inkml:trace>
  <inkml:trace contextRef="#ctx0" brushRef="#br0" timeOffset="49266.0133">8991 6612 921 0,'-3'-11'82'0,"0"-2"-66"16,-3-5-16-16,3-1 0 0,3-2 131 0,0 0 22 31,-3 0 5-31,0 2 1 0,9 6 1 0,-3 0 0 16,0 7 0-16,0 4 0 0,3 4-69 0,3 12-14 16,3 7-2-16,6 13-1 0,0 8-26 0,-1 14-4 0,-2 8-2 0,3 7 0 0,-3 6 18 0,3-3 3 15,-6 0 1-15,0 0 0 0,3 3-30 0,-6-9-6 16,3-7 0-16,-4 0-1 0,1-11-7 0,-3-2 0 15,0-11-1-15,-3-3 0 0,0-4-3 0,0-7-1 16,-3-7 0-16,3 0 0 0,-3-5-5 0,0-11-1 0,0 0 0 16,0 0 0-16,0 0 11 0,0-11 1 0,0-5 1 15,3-5 0-15,0-5-10 0,0-9-1 0,-3-2-1 16,3-8 0-16,3-5-10 0,0-3 0 0,0-3-12 0,6-2 12 16,3 3 0-16,0-3 0 0,5-3 0 0,1 8 12 15,3 8-12-15,0 5 0 0,0 8 0 0,-3 9 0 16,-4 9 0-16,-2 9 0 0,0 5-8 0,0 11 8 31,-3 10-10-31,-3 8 10 0,-3 8-13 0,3 0 5 0,-3 3 8 0,0 2 0 0,-3 3 0 0,3-5 0 16,-3-3 0-16,0-3 0 0,3 0 0 0,-1-4 0 15,-2-4 0-15,3-5 0 0,-3-2-9 0,0-6 9 0,0-5 0 16,3-3 0-16,-6-5 12 0,0 0-4 16,6-2 0-16,-3-6 0 0,3-6 0 0,0 1 0 0,3-3 14 15,0-5 2-15,3-5 1 0,-3-3 0 0,3-1-25 0,0 1 0 16,-3-2 0-16,2 1 0 0,1 1 0 0,0-2 8 15,0-1 0-15,-3 0 0 0,0 3-8 0,3 0 0 16,-3 0 0-16,0 2 8 31,3 4-55-31,3-1-11 0,2 3-2 0,4-3-853 0,0 3-171 0</inkml:trace>
  <inkml:trace contextRef="#ctx0" brushRef="#br0" timeOffset="49656.3441">10572 6154 1792 0,'0'0'40'0,"3"-5"8"0,0 0 1 0,-3 5 1 0,0 0-40 0,0 0-10 0,-6 5 0 0,-6 11 0 0,0 8 72 16,-6 7 13-16,-6 14 3 0,-6 11 0 0,1 10 36 0,-4 5 7 16,-3 6 1-16,6 3 1 0,1 2-29 15,2-3-5-15,3-8-2 0,3-4 0 0,3-4-25 0,6-2-6 16,1 0-1-16,8-3 0 0,-3-5-32 0,6-5-6 15,3-1-2-15,3-5 0 0,-1-7-14 0,7-3-3 16,6-6-8-16,0-2 12 0,6-3-12 0,0-8-10 16,5-2 2-16,1-6 0 15,9 0-140-15,-3-2-28 0,5-6-6 0</inkml:trace>
  <inkml:trace contextRef="#ctx0" brushRef="#br0" timeOffset="51687.1029">11226 6273 1785 0,'0'-13'159'0,"9"0"-127"0,-3-3-32 0,3 3 0 16,0-1 69-16,0 4 8 0,3 2 2 0,0 0 0 15,3 5-7-15,0 1-2 0,3 4 0 0,-4 6 0 16,1 0-45-16,0 8-9 0,0 3-1 0,-3 7-1 16,-3 3 14-16,0 6 4 0,0 2 0 0,-6 2 0 15,0-4-21-15,0-1-11 0,-6-2 12 0,0 0-12 16,0-6 16-16,-3-2-3 0,-3-6-1 0,3 1 0 15,0-6 2-15,-3 0 0 0,0-5 0 0,3 0 0 0,0-5 14 16,6-3 2-16,0 0 1 0,-3-3 0 0,-3 1-16 16,6-4-3-16,0-4-1 0,3-1 0 0,3-7-3 15,3-4 0-15,6-1 0 0,3-9 0 0,0-5-8 0,3-3 0 16,-1-2 0-16,7-3 8 0,-3 3-8 0,0-1 0 16,0 4 0-16,2 1 0 0,-2 7 0 0,0 2 0 15,-3 5 0-15,-6 8 0 0,0 3 0 0,-3 2 0 16,-3 6 0-16,2 5 0 0,1 5 0 0,-3 6-11 15,0 2 3-15,-3 5 0 0,3 6 8 0,-3 3 0 16,0 2 0-16,3 3 0 0,0-1 0 0,0 1 11 16,-3 2-3-16,3 1 0 0,-3-1-8 0,3-2 0 15,-3 0 0-15,2 0 0 0,-5-1 0 0,3-2 0 16,-6 0 0-16,0-2-828 16,0 2-162-16</inkml:trace>
  <inkml:trace contextRef="#ctx0" brushRef="#br0" timeOffset="51968.9945">10842 7056 1900 0,'0'-7'169'16,"-2"1"-135"-16,-1-2-34 0,6 3 0 15,-1 0 51-15,4 2 3 0,6-5 1 0,6 5 0 0,3-2 13 16,3 0 4-16,6 0 0 0,5-3 0 0,4 0-14 0,6 0-2 16,5-3-1-16,16 1 0 0,2-1-10 0,-2 3-1 15,2 0-1-15,4 3 0 0,-1 0-27 16,-2-1-6-16,-1 4-1 0,3-4 0 0,-8 1-9 0,-4 2 0 16,-2-2 0-16,3 0 0 15,-7 0-30-15,1 2-11 0,-7 0-3 0,-2 1-743 16,-3-1-149-16</inkml:trace>
  <inkml:trace contextRef="#ctx0" brushRef="#br0" timeOffset="52555.028">11777 7115 921 0,'-24'-3'82'0,"18"6"-66"0,0-3-16 0,-3 0 0 15,1 2 116-15,-4 1 20 0,-3 2 4 0,-3 1 1 16,0-1-7-16,0-3-2 0,0 4 0 0,0-1 0 16,1 0-25-16,-4 1-6 0,0-1-1 0,3 0 0 15,-3 3-20-15,0-3-5 0,4 1-1 0,-1-1 0 16,6 6-18-16,-6-3-3 0,3-1-1 0,0 4 0 15,0 0-33-15,3-1-7 0,0 3-2 0,1 1 0 16,2-4 0-16,0 1 0 0,0-1 0 0,0 1 0 16,3 0 2-16,3-1 0 0,-3-2 0 0,6 3 0 0,-3-6 0 15,3-5 0-15,0 0 0 0,0 8 0 0,-3-3-12 16,0 1-17-16,3-6 4 0,0 0 1 0,0 0 35 0,0 0 7 16,0 0 2-16,0 0 0 0,0 0-32 0,0 0-13 15,0 0 1-15,6 5 0 0,3-3 12 0,0 1 16 16,-3 0-3-16,3-3-1 0,0 0-12 0,3-3 0 15,-1 3 0-15,4-3 0 0,0 1 0 0,0-1 0 16,3 1 0-16,0-1 0 0,0 3 0 0,0 0 0 16,-1 0 0-16,-2 0 0 0,3 0-12 0,0 0-4 15,0 0-2-15,0 3 0 0,3 2 18 0,-4-3 0 32,4 1 0-32,0 2 0 0,3-2 11 0,-6 2 5 15,-6 1 2-15,0-1 0 0,-1 0-18 0,1 1 0 0,0 4 0 0,-3 1 0 0,-6-1 0 0,3 6 0 16,-3-3 0-16,-6 3 0 0,-6 3 13 0,0-1-1 15,0 3 0-15,-6 1 0 0,-5 4 19 0,-4-2 3 16,-3 0 1-16,-3 0 0 0,1-1-12 0,-1-2-3 16,-6 1 0-16,-6-1 0 0,1-3-20 0,-1 1 8 15,0-3-8-15,4 0 0 16,-4-3-73-16,6 0-19 0,4-5-4 0,-1 0-793 16,3-3-159-16</inkml:trace>
  <inkml:trace contextRef="#ctx0" brushRef="#br0" timeOffset="52820.6758">12631 6149 2718 0,'24'-13'120'0,"-12"13"25"0,6 2-116 0,3 6-29 0,6 8 0 0,-1 5 0 16,4 11 0-16,3 8 0 0,-3-1 0 0,2 12 0 15,-5-4 57-15,0 6 6 0,-6 3 1 0,0 5 0 16,-9-3-1-16,-3 3 0 0,-4 0 0 0,-5 2 0 16,-5-5-31-16,-4-2-5 0,-6 2-2 0,3-16 0 15,-9 1 12-15,-3 4 3 0,-6-2 0 0,-2-2 0 16,-7-1-32-16,0-2-8 0,-5-1 0 0,-16 9 0 16,6-8-51-16,-2-3-11 0,2-6-2 15,-5 4-908-15,-1-6-180 0</inkml:trace>
  <inkml:trace contextRef="#ctx0" brushRef="#br0" timeOffset="53039.2866">13390 6802 2829 0,'6'-2'62'0,"9"-1"13"0,9 1 2 0,3-1 3 0,0 0-64 0,5-5-16 15,7 0 0-15,9-2 0 0,-7 2 15 0,4 0-1 16,0-3 0-16,-4 6 0 0,1 0-14 0,-12 2 0 16,-12 0 0-16,2 6 0 0,16 0 0 0,-3 2 0 15,-6 0 0-15,-3 1 0 16,-7 2-100-16,1-1-22 0,-6 4-5 0,0-6-649 0,0-2-131 0</inkml:trace>
  <inkml:trace contextRef="#ctx0" brushRef="#br0" timeOffset="53195.6188">13596 7014 2300 0,'-6'0'51'0,"3"3"10"0,3-3 3 0,6 5 0 15,-3 3-52-15,0-5-12 0,-3-3 0 0,0 0 0 16,12 5 80-16,3-5 14 0,5 0 2 0,4-3 1 16,6 1-26-16,6-4-6 0,-1-2-1 0,7 0 0 15,0 3-102-15,-4-3-21 0,1 3-4 0</inkml:trace>
  <inkml:trace contextRef="#ctx0" brushRef="#br0" timeOffset="54273.3725">14998 6138 1825 0,'6'-8'40'0,"-3"0"8"0,0 1 1 0,3 1 3 15,-6 6-41-15,0 0-11 0,3 13 0 0,0 9 0 16,-3 4 53-16,-3 14 9 0,-3 15 2 0,-3 11 0 0,-6 1 16 15,0 7 4-15,0 2 1 0,0 1 0 0,0-5 10 16,0-6 1-16,4-5 1 0,-1-6 0 16,3-7-51-16,3-6-10 0,3-7-3 0,0-4 0 0,3-10 3 15,3 1 0-15,-3-4 0 0,6-10 0 0,3-5-17 0,3-3-3 16,-6 0-1-16,8-6 0 0,4-7-15 0,3 0 9 16,6-6-9-16,0-2 8 0,-1-8 0 0,1-5-8 15,-3-3 12-15,0-6-4 0,0-2-8 0,-3 3-9 16,2-3 9-16,1 3-13 0,0 2 13 0,-3 6-9 15,-3 5 9-15,0 7-8 0,-1 7 8 0,-2 4-10 16,-6 6 10-16,3 7-10 0,-3 6 10 0,-3 8-13 16,-3 8 5-16,0 5 8 0,-3 5-8 0,0 3 8 15,0 1 0-15,0 1 0 0,0-4 0 0,3-1 0 16,3-5 0-16,-3-2 0 0,0-9 0 0,0-2 0 16,0-3 0-16,6-2 8 0,0-3-8 0,0-6 10 15,-4-2-10-15,7-2 10 0,0-6 0 0,0-3 0 0,3-5 0 16,0-2 0-16,0-9-10 0,0 1 12 0,0-6-12 0,2-5 12 15,-5 3-12-15,3-1 0 0,0-2 0 16,0 0 8-16,0 0-8 0,0-3 0 0,0 1 0 16,0 2 0-16,-1 0-9 0,1 5 9 0,3 6-12 15,0 2-891-15,-3 5-178 0</inkml:trace>
  <inkml:trace contextRef="#ctx0" brushRef="#br0" timeOffset="54601.4162">16444 6146 403 0,'21'-24'17'0,"-12"14"5"0,3-3-22 0,0-3 0 15,0 0 0-15,0 0 0 0,-3 3 350 0,0 5 66 16,-3 0 12-16,-6 8 4 0,0 0-251 0,0 0-49 15,-3 8-11-15,-3 0-1 0,-6 5-38 0,-3 8-7 16,-3 0-2-16,-6 6 0 0,0 10-7 0,-5 0-2 16,-10 18 0-16,0 6 0 0,4-2 0 0,2-1 0 15,3-3 0-15,3 1 0 0,6-3-51 0,4-3-13 16,2-2 0-16,3 2 0 0,3 0 0 0,3-2 0 16,0-6 0-16,6 1 0 0,0-4 54 0,3-2 8 15,3-2 2-15,3-1 0 16,6-5-103-16,-3-8-20 0,-1-2-4 0,10-1-1 15,12-4-109-15,0-4-23 0,2-5-4 0,4-5 0 0</inkml:trace>
  <inkml:trace contextRef="#ctx0" brushRef="#br0" timeOffset="54929.463">17364 6720 2937 0,'-3'-5'261'0,"3"0"-209"15,3 0-41-15,-3 5-11 0,6 0-11 0,-6 0-4 16,0 0-1-16,6-3 0 0,0 0 38 0,-6 3 7 16,0 0 2-16,0 0-903 15,-6-2-181-15</inkml:trace>
  <inkml:trace contextRef="#ctx0" brushRef="#br0" timeOffset="55367.0754">17918 6289 2458 0,'3'-8'54'0,"0"0"11"0,-3 8 3 0,3-5 1 0,6 0-55 0,-3 2-14 16,6-2 0-16,-1-1 0 0,1 4 28 0,3-1 4 16,3-2 0-16,6 0 0 0,0-1-9 0,2 6-2 15,1-2 0-15,9 2 0 0,-3 2-21 0,-1 4 0 16,-8 2 0-16,0 5 0 0,-6-3 0 0,-6 6 0 15,0 0 0-15,-9 5 0 0,-9 6 30 0,-6-1 2 16,-3 3 0-16,-9 0 0 0,-6 3-5 0,10-5-1 16,2 2 0-16,6-8 0 15,-3-3-16-15,-3-2-10 0,-6 3 12 0,6-6-12 0,1 0 58 0,2-2 5 16,3-3 1-16,0 2 0 0,0-4-33 0,6-1-7 16,6-5 0-16,0 0-1 0,0 0-11 0,0 5-1 15,6 1-1-15,6-1 0 0,3 0-10 0,3 3 0 16,2-3 0-16,7 1 0 15,-3-1-22-15,-3-2-10 0,3-1-1 0,-1 1-1 16,4-1-163-16,0-2-33 0,3 0-6 0</inkml:trace>
  <inkml:trace contextRef="#ctx0" brushRef="#br0" timeOffset="56236.4478">18918 6271 1497 0,'0'-24'133'0,"3"13"-106"15,3 1-27-15,0-1 0 0,3 0 108 0,3 4 16 16,0 1 3-16,2 4 1 0,-2-4-52 0,3 6-9 15,-3 3-3-15,-3 0 0 0,0 5 0 0,0 5 0 16,0 0 0-16,0 8 0 0,0 3 0 0,0 5 0 16,-3 5 0-16,0 14 0 0,-3-3 0 0,-1-3 0 15,-2-2 0-15,0-3 0 0,0-2 0 0,-2-6 0 16,-1-3 0-16,0-2 0 0,-3-6-48 0,0 1-16 16,3-3 10-16,0-3-10 0,-3-2 14 15,3-3-2-15,3-8-1 0,0 0 0 0,-3 5-21 0,3-5-4 16,0 0-1-16,0 0 0 0,0-5 41 0,3-6 8 15,3-2 2-15,3-6 0 0,3 1-7 0,5-3-1 16,1-9 0-16,6-1 0 0,-3-6-28 0,0 0 0 16,6-6-13-16,-1 1 4 0,4 2 9 0,0 3 0 15,-3 5 0-15,-1 3 0 0,4 8 0 0,-3 3 0 16,-3 4 0-16,-3 7 0 0,-6 7 0 0,-1 0-10 16,-2 5 10-16,0 3 0 0,-6 5 0 0,0 6-8 15,0-1 8-15,-3 6 0 0,0 2 0 0,-3 3 17 16,0 1-3-16,-3-1-1 0,3 0-22 0,-6 0-5 15,3 0-1-15,0 0 0 16,0-3-70-16,3 1-15 0,0-1-2 0,0 4-810 16,3-4-161-16</inkml:trace>
  <inkml:trace contextRef="#ctx0" brushRef="#br0" timeOffset="56564.5016">20308 5816 2073 0,'21'-3'184'0,"3"0"-147"16,5-2-29-16,7 10-8 0,-3 3 78 0,6 11 14 15,-10 2 4-15,4 8 0 0,-6 3-20 0,-6 7-3 16,-3 6-1-16,-7 3 0 0,-5 2-12 0,0 3-4 15,-3 11 0-15,-3 2 0 0,-12-3 7 0,-5 4 1 16,-4-1 0-16,-6 0 0 0,-3-11-52 0,-9 4-12 16,-5-7 0-16,-7 4 0 0,7-11 24 0,2-5 3 15,0-3 0-15,7-5 0 16,2-6-43-16,6-5-9 0,0-2-2 0,3-6 0 16,4-3-29-16,-1 1-7 0,3-3-1 0,3-3 0 15,3-5-116-15,0 0-23 0,3-5-5 0</inkml:trace>
  <inkml:trace contextRef="#ctx0" brushRef="#br0" timeOffset="61227.9449">17445 6678 1267 0,'-6'-3'28'0,"6"-2"5"0,-3 0 2 0,3 0 1 0,-3 2-36 0,3 3 0 16,6-5 0-16,0-1 0 0,-6 6 109 0,0 0 15 15,0 0 4-15,11-2 0 0,7 2-40 0,0 0-7 16,-3 2-1-16,-3 4-1 0,-3-1-31 0,-3 3-7 16,3 0-1-16,0 2 0 0,-3 4-4 0,0 1-2 0,-3 4 0 0,-3 0 0 15,-3-4-4-15,-3 4-1 0,-6-1 0 0,0 1 0 16,-3-3-2-16,-3 0-1 0,-3 0 0 0,-3-3 0 15,-2 0-12-15,2-2-2 0,-3-3-1 0,-3 0 0 16,6-6-11-16,4 1 0 0,-1-3 0 0,3 0 8 16,3-5-8-16,3-1 12 0,6-2-12 0,0-2 12 15,6-4-12-15,3-4 10 0,3-1-10 0,6 6 10 16,0-5-10-16,9-1 0 0,0-2 0 0,-1 2 0 16,1 4 21-16,3-1 3 0,0 2 0 0,9 1 0 15,-7 3-35-15,1 2-6 0,-9 2-2 0,-3 9 0 16,-3 2 31-16,-3 3 5 0,0 0 2 0,-6 3 0 15,-6 5-19-15,-3-3-14 0,6 3 2 0,-6 0 1 0,-3 2 11 16,-3 1 9-16,0-6-1 0,0 0-8 0,3-2 13 0,-3-3-4 16,-3 0-1-16,7-6 0 0,2 1 1 0,-3-3 0 15,0 0 0-15,0-3 0 0,3 1-9 0,-3-4 10 16,0 6-10-16,-3-8 10 0,3 0-10 0,6 1 8 16,3-4-8-16,0 8 8 0,-9 1-8 0,9 2 0 15,0 0 0-15,0 0 0 0,0 0-18 0,0 0-2 16,0 0-1-16,0 0 0 15,0 0-7-15,0 0-2 0,0 0 0 0,0 0 0 0,6-3 12 0,-6 3 2 16,0 0 1-16,6-3 0 0,0-2 15 0,0 2-9 16,3-2 9-16,-3 0-8 0,0 2 8 0,0-2 0 15,0 2 0-15,-6 3-8 0,0 0 8 0,6-2 0 16,0-1 0-16,-6 3-8 0,3 5 8 0,-3 1 0 16,-3-1 0-16,-3 3 8 0,3 2 9 0,-6 1 3 15,-3-3 0-15,0 2 0 0,0-2-8 0,0 0-2 0,0-2 0 16,0-1 0-16,-5 0-10 0,8-5 8 0,9 0-8 15,0-2 8-15,-9 2 2 0,6-3 0 0,6-2 0 0,0-1 0 16,0-4-10-16,3-1 0 0,0-2 0 0,2 2 0 16,1-2 0-16,0 0 8 0,0 2-8 0,0-2 8 15,0 3-8-15,-3 2 0 0,-6 8 0 0,0 0 8 16,9-3-8-16,-9 3-12 0,6 8 2 0,-6 0 1 16,0 0 9-16,3 2 12 0,-3 4-2 0,0-4-1 15,-9 1-9-15,6 2 0 0,-3 0 0 0,3 0 0 16,0-2-12-16,0 0-4 0,-3-1 0 0,0-2-1 15,6-8 5-15,0 0 2 0,-3 8 0 0,3-8-751 16,0 0-151-16</inkml:trace>
  <inkml:trace contextRef="#ctx0" brushRef="#br0" timeOffset="61571.6225">17346 6765 1436 0,'0'0'32'0,"0"0"6"0,9-5 2 0,-6 2 0 0,-3 3-32 0,0 0-8 0,9-2 0 0,0 2 0 15,-9 0 105-15,3 2 20 0,6 1 4 0,-3 2 1 16,0 1-42-16,-3-1-8 0,-6 3-1 0,3-3-1 16,3 3-62-16,-3-8-16 0,0 0 0 0,0 0 0 15,-3 5 0-15,3-5 0 0,0 0 0 0,-3 6 0 16,-3-4 57-16,0 1 6 0,6-3 1 0,-3-3 0 16,-6 3-103-16,0-2-20 15,3 2-4-15,6 0-1 0,0 0 0 0,0 0 0 0,0 0 0 16,0 0 0-16</inkml:trace>
  <inkml:trace contextRef="#ctx0" brushRef="#br0" timeOffset="63875.539">18153 7377 1094 0,'-3'-8'97'0,"3"0"-77"0,0-3-20 0,3 3 0 0,-6-2 107 0,3-1 17 16,-3 0 4-16,-3 1 1 0,0 2-26 0,-3 0-6 16,0 8-1-16,-3 0 0 0,-6 3-30 0,1 7-6 31,-7 6-2-31,0 5 0 0,0 6-1 0,-6 2 0 0,1 3 0 0,-1 2 0 0,0-2-1 0,3 2-1 16,1 1 0-16,5-1 0 0,0-2-33 0,6-3-6 15,6 0-2-15,0 0 0 0,3-5-4 0,6 0-1 31,0-1 0-31,6 4 0 0,3-6-9 0,0 0 0 16,6-2 0-16,3-1 0 16,6-2-203-16,2-3-45 0</inkml:trace>
  <inkml:trace contextRef="#ctx0" brushRef="#br0" timeOffset="69019.8856">18135 7879 403 0,'0'0'17'0,"0"-8"5"0,3 0-22 0,0-2 0 15,0 2 0-15,3 0 0 0,-3 0 196 0,0 0 36 16,3 0 6-16,-3 3 2 0,0 0-141 0,0-1-28 16,-3 4-6-16,0 2-1 0,-6-3 52 0,-3 3 9 15,0 3 3-15,-3 2 0 0,3 3-88 0,-6 2-16 16,3 1-4-16,-3 2-1 0,1 3 2 0,-1 0 1 15,0 3 0-15,3-4 0 0,3-1-10 0,0-1-1 16,3 0-1-16,0 0 0 0,0 1 18 0,3-1 3 16,3-3 1-16,3 4 0 0,3-4-32 0,0 3 0 0,0-2 0 0,6-3 0 15,-3-3 12-15,3-2-3 0,3-3-1 0,0 0 0 16,-1 0-8-16,1-3 0 0,0-2 0 0,3-6 0 16,0 3-24-16,0-5-1 0,-3 0 0 0,0-3 0 15,-4 3 25-15,4 0 0 0,-6-1 0 0,-3 1 0 16,-3 0 0-16,0 2 0 0,0-2 0 0,-3 3 0 15,-3 2 0-15,-3 0 0 0,0-3 0 0,-3 3 0 16,-3 3 46-16,-2 0 14 0,2-1 4 0,-3 4 0 16,3-1-52-16,3 3-12 0,0 0 0 0,3 3 0 15,-3-3 0-15,0 2 0 0,9-2 0 0,0 0-716 16,3 8-143-16</inkml:trace>
  <inkml:trace contextRef="#ctx0" brushRef="#br0" timeOffset="69598.0681">18534 7739 2419 0,'0'0'53'0,"9"-3"11"0,3 1 3 0,0 2 1 15,-3 0-55-15,0 5-13 0,-9-5 0 0,3 8 0 0,2 3 0 0,-2 2 0 16,3 0 0-16,-6 3 0 0,-3 2 13 0,3 1 0 15,-3 2 0-15,3 0 0 0,0 0-13 0,0 1 0 0,0-6 8 0,-3 2-8 16,-2 3-9-16,-1-2-5 0,0-6-1 0,3 3 0 16,-3-3 15-16,0-2 0 0,3-6 0 0,0 3 0 15,0-3 0-15,-6-2 0 0,-3-1 0 0,3-4 0 16,9 2 30-16,0-5 9 0,3-3 1 0,6-3 1 16,9-5-25-16,-6 0-4 0,-6-2-2 0,3-3 0 15,5-1-10-15,4 1 0 0,-3-3 9 0,6 1-9 16,3 1 12-16,-3 4-1 0,0 2-1 0,-7 5 0 15,1 1-2-15,-3 5 0 0,0 2 0 0,-3 3 0 16,0 3 1-16,0 2 0 0,-3-2 0 0,0 4 0 16,0 7-21-16,0-4-4 0,-3 3 0 0,3 3-1 15,-3 3 17-15,-3-1 0 0,6-2 0 0,-3-2 0 16,-3-1 13-16,3 0 7 0,-3 0 0 0,0 0 1 0,2-2-33 16,-2 0-8-16,0-3 0 0,0-1-1 0,0-1 21 0,0-4 0 15,0-2 0-15,0 0 0 0,-2-5 0 0,-1-3 0 16,6-2 0-16,-1-4 0 0,1 1 0 0,0-3 0 15,6 0 0-15,-3-2 0 0,3-1 0 0,3 1 0 16,-3-1 0-16,3 1 0 0,0 2 16 0,0 5 8 16,3 1 2-16,-3 4 0 0,0 1-26 0,-4 5 8 15,1 0-8-15,0 3 0 0,-3 2 10 0,-3 3-10 16,0 0 12-16,0 0-12 0,0 0 22 0,-3 2-2 16,0-2-1-16,-3 3 0 0,3 0-7 0,0-1 0 15,-3-2-1-15,0 3 0 0,0-1-11 0,3 1 0 16,-3-1 0-16,3 1-11 15,0 2-205-15,-3 0-40 0</inkml:trace>
  <inkml:trace contextRef="#ctx0" brushRef="#br0" timeOffset="70004.0247">19382 7710 2188 0,'15'-19'48'0,"-9"12"11"0,-6-1 1 0,0 8 1 0,9-8-49 0,-9 8-12 15,0 0 0-15,0 0 0 0,0 0 64 0,0 0 11 0,3 5 1 0,0 0 1 16,0 3-21-16,0 3-4 0,-3 5 0 0,-3 2-1 16,0 1 10-16,0 2 3 0,-6 8 0 0,0 0 0 15,0 0-52-15,0-2-12 0,6-1 0 0,-6 1 0 16,0-1 0-16,1-2 0 0,5 2 0 0,0 3 0 16,0-5 23-16,-3 0 1 0,3-3 1 0,-3-5 0 0,3-5-40 15,3-1-8-15,-3 1-1 0,0-6-1 0,3-2 49 16,-3-1 11-16,3-2 1 0,-3-2 1 0,-6-1-17 0,0-5-4 15,6-2-1-15,3-4 0 0,6-4-7 0,-3-3 0 16,-9-3-8-16,6-3 12 0,0-2-12 0,6 0 8 16,3-3-8-16,0-2 0 0,-3-3 8 0,6 0-8 15,8-3 0-15,1-2 0 0,6 5 0 0,0 2-10 16,6 1 0-16,2 5 0 0,4 5 2 0,-6 6 0 16,-6 7 0-16,-4 6 0 15,1 2-31-15,-6 8-5 0,-3 1-2 0,-6 7 0 0,-6 5 37 0,-3 1 9 16,-6 5 0-16,-3 0 0 0,0-1 15 0,-3-4 5 15,-3 2 0-15,-6 0 1 0,1-2-33 0,-4 2-8 16,-3-3 0-16,3 1-1 16,-3-1-235-16,-5 6-46 0,-28 13-10 0,21-15-653 0</inkml:trace>
  <inkml:trace contextRef="#ctx0" brushRef="#br0" timeOffset="70394.5567">20034 7728 1785 0,'3'-7'159'16,"0"1"-127"-16,-3 6-32 0,0 0 0 15,-3-8 124-15,3 8 20 0,0 0 3 0,-3-5 1 16,-6 0-99-16,3-1-19 0,0 1-4 0,-3 3-1 16,0-1 12-16,0 3 3 0,-2 0 0 0,2 3 0 0,3 2-28 0,-9 0-4 15,0 3-8-15,0 3 11 0,0 4-11 0,0 1 0 16,3 3 0-16,0-1 0 0,-5 4 0 0,5-1 0 15,3 0 0-15,0 5 0 0,3-4 14 0,0-4 7 16,3 1 2-16,-3-1 0 0,6-2-23 0,0-3 0 16,0-8 0-16,6 3 0 0,-3-2 0 0,3-4 0 15,-6-2 0-15,9-5-12 0,3-6 12 0,0 1 0 16,6-3 10-16,-1-3-10 0,7-3 0 0,-3-2 0 16,-3-3 0-16,0 3 0 0,-3-5 18 0,-1 5-2 15,4-1-1-15,-3 4 0 0,-3 2-24 0,-6 3-5 16,3 5-1-16,-3 2 0 0,-6 6 36 0,0 0 7 15,0 0 2-15,0 0 0 0,3 8-18 0,-3 3-4 16,-6 2-8-16,3 3 12 0,-3 3-12 0,0-3 0 16,0-1 0-16,0 4 0 15,0-1-78-15,6 1-18 0,0-3-4 0,0-3-664 0,3 0-133 16</inkml:trace>
  <inkml:trace contextRef="#ctx0" brushRef="#br0" timeOffset="70660.1156">20263 7668 2188 0,'0'0'48'0,"0"0"11"16,0 0 1-16,0 0 1 0,0 5-49 0,3 3-12 0,-3 0 0 0,6 0 0 15,-3 2 40-15,3 4 4 0,0-1 2 0,-6 0 0 16,0 8 28-16,6-2 6 0,3-1 0 0,3 1 1 16,-6-3-64-16,-3-1-17 0,0-1 0 0,-3-1 0 15,0 0 0-15,-3-2 0 0,0-1 0 0,0-2 0 16,-3 0 0-16,0-2 0 0,6-6 0 0,-6 5 0 0,-3-3 0 15,9-2 0-15,0 0 0 0,0 0 0 0,3-5 0 0,3-3 0 16,0 0 0-16,0-2 0 0,3-1 0 0,0-5 0 16,0 0 0-16,3-2 0 0,3 2 57 0,2-3 6 15,1 4 1-15,6-4 0 16,-3-2-103-16,6 2-20 0,8 3-4 0,-5 1-1153 16</inkml:trace>
  <inkml:trace contextRef="#ctx0" brushRef="#br0" timeOffset="70831.9788">20930 7697 2476 0,'0'0'110'0,"0"0"22"0,0 0-105 0,0 5-27 0,0 3 0 0,0-3 0 16,3 6 18-16,-3-3-2 0,0 0 0 0,-3 0 0 16,0 0 34-16,0 2 6 0,9 3 2 0,-6-5 0 15,-3 0-20-15,-6 3-4 0,-6-1-1 0,3 1 0 31,-3 0-73-31,4 2-16 0,2-3-2 0,-3 4-1155 0</inkml:trace>
  <inkml:trace contextRef="#ctx0" brushRef="#br0" timeOffset="70957.2934">21055 7474 2156 0,'18'-7'48'0,"-15"-1"9"0,-12-3 3 0,9 11 0 0,0-3-48 0,0 3-12 16,0 0 0-16,0 0-637 15,0 0-130-15</inkml:trace>
  <inkml:trace contextRef="#ctx0" brushRef="#br0" timeOffset="71262.6439">21537 7575 2419 0,'3'-16'53'0,"0"11"11"0,0-3 3 0,3 0 1 0,-3 3-55 0,0 2-13 16,-3-2 0-16,0-1 0 0,0 4-11 0,0-1-5 16,0 3 0-16,0 0-1 0,0 0 17 0,-6 8 9 15,0 5-1-15,3 3 0 0,-6 0-8 0,3 0 10 16,3 2-10-16,-3 4 10 0,3 1-10 0,0 4 8 16,0-1-8-16,1 1 8 0,-1 2 72 0,0 3 15 15,0-3 2-15,-3-3 1 0,3-2-37 0,-3-3-7 16,6 0-2-16,-6-5 0 0,-9-2-26 0,-3-4-6 15,0-2 0-15,-3 0-1 0,0 0-6 0,4-5-1 16,-4-1 0-16,-3-2 0 16,0 3-103-16,3-3-21 0,0-5-4 0</inkml:trace>
  <inkml:trace contextRef="#ctx0" brushRef="#br0" timeOffset="71559.4884">21975 7594 2782 0,'-3'-3'61'0,"3"3"13"0,-3 0 2 0,-3 3 3 0,0 2-63 0,-6 3-16 15,0-3 0-15,-6 6 0 0,0-3-27 0,7-3-8 16,-4 3-1-16,0 2-1 0,3 1 55 0,-3 0 11 0,6 4 3 0,3-1 0 16,-3 2 0-16,6 2 0 0,-3 1 0 0,12 2 0 15,0-5-77 1,3 2-15-16,6-5-4 0,0-2 0 0,6 0 52 0,2-1 12 0,1-5 0 0,3 1 0 15,0-4 0-15,0-4 0 0,-4-1 0 0,4-5 0 16,-6-2 48-16,-3 2 13 0,-3-6 3 0,-3-1 0 16,0-1-52-16,-6 2-12 0,-3-4 0 0,-3-1 0 0,-3 1 0 15,-9-6 0-15,-3 3 0 16,0 0 0-16,-6 5 0 0,3 0 0 0,-3 5 0 0,1 3 0 16,-1 0 0-16,0 6 0 0,0 2 0 0</inkml:trace>
  <inkml:trace contextRef="#ctx0" brushRef="#br0" timeOffset="71934.3574">22463 7517 1555 0,'6'-3'138'0,"0"-2"-110"15,9 2-28-15,0 3 0 0,-3 0 145 0,-3 0 24 0,8 6 5 16,-5-4 1-16,0 3-139 0,-3 3-28 0,3 6-8 15,-6-1 0-15,0 3 72 0,-3 0 12 0,-3 2 3 0,0 3 0 16,-3-2-50-16,0-1-9 0,0 1-3 0,-3-3 0 16,0 0-13-16,0-1-4 0,0-4 0 0,0 2 0 15,-3 1-8-15,3-4 8 0,3-2-8 0,3-3 8 16,0-5-8-16,0 0 8 0,0 0-8 0,0 0 8 16,6-5 0-16,6-3-8 0,0 0 12 0,3-5-4 15,6-6-8-15,0-2 12 0,-1 3-12 0,1-3 12 16,3-1-12-16,-3 4 0 0,-3-3 0 0,3 5 0 15,-6 3 0-15,2 2-17 0,-8 3 2 0,3 3 1 16,0 2 62-16,-6 1 13 0,3 2 3 0,-6 2 0 16,3 3-52-16,-3 3-12 0,-3 3 0 0,0 0 0 15,6-1 15-15,-3 3 0 0,-3 1 0 0,0 1 0 0,-3 1-24 16,-3 0-5-16,6 0-1 0,0-3 0 16,0 1-220-16,-3-1-44 0</inkml:trace>
  <inkml:trace contextRef="#ctx0" brushRef="#br0" timeOffset="72246.829">23478 7509 2188 0,'0'0'48'0,"0"0"11"0,-6-3 1 0,0 3 1 0,-3 3-49 0,0-3-12 0,-3-3 0 0,9 6 0 16,-6 0 90-16,0-1 15 0,1-2 3 0,-4 5 1 16,3-2-72-16,-3 2-14 15,3 6-3-15,-3 2-1 0,0 6 3 0,-3 2 1 0,9 5 0 0,-9 3 0 16,3 1 14-16,4-7 3 16,-4 4 1-16,0-1 0 0,0 1-33 0,3-1-8 0,-6-5 0 0,9 3 0 15,-9-3 53-15,6 1 9 0,-3-1 2 0,0-5 0 16,3-3-52-16,1-3-12 0,-1 4 0 0,-3-4 0 15,6-5 0-15,-3 1 0 0,-6-4 0 0,3-2-919 16,-3-2-186-16</inkml:trace>
  <inkml:trace contextRef="#ctx0" brushRef="#br0" timeOffset="74548.1268">2612 10094 1695 0,'0'-8'37'0,"-6"0"8"0,6 0 2 0,-3 0 1 0,-3 0-39 0,6 3-9 0,-11-3 0 0,-1 3 0 16,-3-1 67-16,3 4 11 0,-9 2 2 0,3 2 1 15,-3 6-25-15,0 3-6 0,-8 2-1 0,-1 3 0 16,-6 3-17-16,3 4-3 0,-5 1-1 0,5 3 0 16,0 2-5-16,4-3-2 0,5 3 0 0,6-2 0 15,0-3-9-15,9-1-1 0,3-4-1 0,6-1 0 16,6 1-10-16,0-1 0 0,3-4 0 0,3-1 8 16,3 0-8-16,6-2 0 0,2-3 0 0,4 0-11 15,3 2 20-15,0-2 4 0,-4 3 1 0,4-1 0 16,-12 3-14-16,3 3 0 0,-3-2 8 0,0 1-8 15,-9 4 0-15,0 0 0 0,-1 2 0 0,-8-3 0 0,0 1 9 16,-6-1 6-16,-2 1 1 0,2 2 0 0,-6 0 16 16,-3-2 4-16,-3-4 1 0,0 1 0 0,-6 0-16 0,-2-3-3 15,-4 3-1-15,0-2 0 0,0-4-3 0,0 1-1 16,1-3 0-16,2-3 0 16,3-2-109-16,3-1-21 0,0-2-5 0</inkml:trace>
  <inkml:trace contextRef="#ctx0" brushRef="#br0" timeOffset="74766.7613">2916 10226 1785 0,'0'0'159'0,"6"-5"-127"0,-6-3-32 0,6 3 0 15,3-1 84-15,3 1 10 0,3 0 2 0,2 2 1 16,4-2-50-16,6 2-11 0,0-2-1 0,6 2-1 15,2 3-11-15,4 0-3 0,-6 0 0 0,2 3 0 16,-2 0 1-16,0-1 0 0,-3 1 0 0,-1-1 0 16,1 4-21-16,0-4 9 0,0 4-9 0,-3-6 0 15,-4 2-184-15,1-2-43 16</inkml:trace>
  <inkml:trace contextRef="#ctx0" brushRef="#br0" timeOffset="75001.0897">3452 9504 2127 0,'-9'21'94'0,"6"-8"20"0,0 6-91 0,0 5-23 16,0 2 0-16,0 6 0 0,-3 2 84 0,0 6 13 15,0 2 3-15,3 3 0 0,-3 0-15 0,3 3-2 16,-3 5-1-16,0 0 0 0,-3 0-26 0,3-1-4 15,-6 4-2-15,1 2 0 0,-1 0-25 0,0 3-5 16,-3-3 0-16,3 6-1 0,-3-3-19 0,-3 2 0 16,0-2 0-16,0 3-893 15,1-3-185-15</inkml:trace>
  <inkml:trace contextRef="#ctx0" brushRef="#br0" timeOffset="75329.1366">3702 10549 2761 0,'0'0'60'0,"0"0"13"0,0 0 3 0,0 0 2 0,9 5-62 0,-3-2-16 0,3-3 0 0,2-3 0 16,1 1 0-16,0-6 0 0,3 0-12 0,6-6 12 16,-3 1-14-16,6-5 4 0,2-3 1 0,1-3 0 15,-3 0-42-15,3-3-8 16,0 1-1-16,-4 0-1 0,-2-4 17 0,0 4 3 15,-3 0 1-15,-3 4 0 0,-6 1 26 0,-3 5 6 0,-3 3 8 0,-6 3-13 16,0 2 21-16,-6 2 4 0,-3 6 0 0,-3 3 1 16,-3 5 42-16,-3 5 8 0,-2 3 1 0,-4 8 1 0,-3 8-6 15,0-1-2-15,3 6 0 0,-2 0 0 0,2 3-5 16,0-3 0-16,6 0-1 0,3-2 0 0,3-1-27 0,4-2-6 16,5-3-1-16,3 0 0 0,3-3-17 0,3 1 0 15,3-1 0-15,3-5 0 16,2 1-98-16,7-7-26 0,-3-1-6 0</inkml:trace>
  <inkml:trace contextRef="#ctx0" brushRef="#br0" timeOffset="75704.0594">4446 10152 2304 0,'0'0'204'0,"-6"0"-163"0,-3 3-33 0,3 5-8 15,-3 5 74-15,3 5 13 16,-3 1 2-16,3 7 1 0,-3 3-11 0,0 3-3 0,0 3 0 0,1 2 0 15,-4 5-24-15,3 0-6 0,-3 3-1 0,3 0 0 16,3-2-25-16,-3-1-4 0,3 3-2 0,0-5 0 16,0-1-14-16,3-2 9 0,-3-2-9 0,3-6 8 15,-3 0-8-15,3-5 0 0,-3-3 0 0,3-3 8 16,-3-2-8-16,3-2 8 0,0-6-8 0,3-3 8 16,-5 0 1-16,5-5 0 0,-3-3 0 0,-3-2 0 15,3-3 5-15,0-5 1 0,0-8 0 0,0-3 0 16,6-8-7-16,0-5-8 0,3-8 11 0,5-5-11 15,4-6 0-15,3-4 0 0,6-9 0 0,3 0 0 16,3 0 0-16,2 0 0 0,4 9 0 0,0 4 0 16,-1 8 0-16,1 9 0 0,-6 10 0 0,-3 7 0 0,-6 7 0 15,-4 9 0-15,-2 6-9 0,-6 6 9 0,0 7 0 16,-6 5-8-16,0 3 8 0,-6 6 0 0,-3 2 0 16,0 3 0-16,-6 2 0 0,-3 1 0 0,-5-6 8 15,-1 2-8-15,-3 1 8 0,-3 0-8 16,0-3-61-16,1 0-17 0,-4-5-3 0</inkml:trace>
  <inkml:trace contextRef="#ctx0" brushRef="#br0" timeOffset="76435.404">5485 10104 288 0,'-15'-7'25'0,"9"1"-25"16,0-2 0-16,0 0 0 0,3 3 324 0,3-3 59 15,3-2 12-15,3 2 2 0,3 0-233 0,6-3-46 16,0-2-10-16,2 2-1 0,7 1-34 0,0 2-6 16,0 2-2-16,3 1 0 0,-1 5-28 0,4 5-5 15,0 3-2-15,0 8 0 0,-3 0-10 0,-7 5-3 16,1 3 0-16,-3 3 0 0,-6-1-17 0,-9 3 0 15,-3 0 0-15,-6 3 0 0,-3 0 17 0,-9-1-3 16,-6-1-1-16,1-4 0 0,-4 1-3 0,0-4-1 16,0-2 0-16,0-7 0 0,7-1-1 0,-4-2-8 15,3-4 12-15,6-4-4 0,3-3 1 0,3 0 0 16,0-5 0-16,6-3 0 0,3 3-9 0,3-3 0 16,0 2 0-16,9 1 8 0,0 2-8 0,3 1 0 0,3 2 0 15,-3 0 0-15,6 2 0 0,-4 4-9 0,-2 4 9 16,3 1 0-16,0-1 12 0,0 6 8 0,-6 0 3 15,3 0 0-15,-3 3 17 0,-3-4 3 0,-4 4 1 0,1-3 0 16,-3 0-4-16,-6 0-1 0,0 0 0 0,-3-1 0 16,-5 1-18-16,-1 0-3 0,-3 3-1 0,0-3 0 15,0 2-9-15,-3 1-8 0,-6 2 9 0,4-3-9 16,-7 1-85 0,3 2-23-16,-6 0-5 0,0 0-1149 0</inkml:trace>
  <inkml:trace contextRef="#ctx0" brushRef="#br0" timeOffset="76638.4417">6193 10612 2962 0,'0'0'132'0,"0"0"26"0,0 0-126 0,0 0-32 16,0 0 0-16,0 0 0 0,6 3 8 0,-3 0-8 16,3 2 0-16,0-2 0 15,0 2-54-15,-3 3-17 0</inkml:trace>
  <inkml:trace contextRef="#ctx0" brushRef="#br0" timeOffset="80881.1501">9551 10044 806 0,'12'-24'36'0,"-6"11"7"0,-3-3-35 0,-1-3-8 0,1 3 0 0,3 0 0 0,-3 3 94 16,-3-3 17-16,3 3 3 0,-3 0 1 0,3 2-31 0,-3 1-7 16,-3 2-1-16,3 2 0 0,0 6 6 0,0 0 1 15,0 0 0-15,0 0 0 0,0 6-51 0,0 7-11 16,0 0-1-16,-3 11-1 0,0 10 21 0,-3 11 5 16,3 6 1-16,-5 4 0 0,-1 3 14 0,-3 6 4 15,0 2 0-15,-3 0 0 0,3-2-23 0,-3 2-4 16,0-8-1-16,0-5 0 0,-2 0-8 0,-1-8-1 15,3-3-1-15,0-7 0 0,3-4 3 0,0-4 1 16,0-6 0-16,3-2 0 0,3-4 1 0,0-4 0 16,0-6 0-16,6-5 0 0,0 0 5 0,0 0 0 15,-3-8 1-15,0-5 0 0,3-3-5 0,0-5 0 16,3-11-1-16,-3 1 0 0,0-6-19 0,3-6-4 16,3-4-8-16,-3-9 12 0,6-2-12 0,0-3 0 15,6-3 0-15,0-2 0 0,6 0 0 0,-3-5 0 16,-1-3 0-16,4 0 0 0,0 5 0 0,3 0 8 0,3 3-8 15,-3 5 0-15,-1 3 0 0,1 5-10 0,-6 3 2 16,3 7 0 0,-6 6-20-16,0 8-3 0,0 5-1 0,-7 8 0 0,1 3 32 0,-3 8 0 0,3 8 0 0,-3 4 0 15,-3 7-16-15,0 9 2 0,0 9 1 0,3 8 0 16,-3 5 13-16,0 5 0 0,3 8 0 0,0 6-9 16,0 5 9-16,3-1 0 0,0 1 0 0,3-3 0 15,3 1 11-15,2-7-3 0,1-4 0 0,-3-3 0 16,-3-3 1-16,0-2 0 0,0-6 0 0,-3-5 0 15,0 0-9-15,0-5 0 0,-3-6 0 0,0 1-11 16,-3-3 11-16,0-6 0 0,-3-2 0 0,0-3 0 16,-3-2-200-16,-3-1-39 15,-12 4-7-15,0-12-2 0</inkml:trace>
  <inkml:trace contextRef="#ctx0" brushRef="#br0" timeOffset="81061.4644">9449 10425 2070 0,'0'-22'92'0,"0"14"18"0,3 3-88 0,0-3-22 15,6 3 0-15,-3 2 0 0,-6 3 46 0,0 0 5 16,15-2 1-16,3-4 0 0,0 4-32 0,0-1-7 16,3-2-1-16,2 0 0 0,4 2-3 0,0 0-1 0,6-2 0 0,2 0-694 15,1-3-139-15</inkml:trace>
  <inkml:trace contextRef="#ctx0" brushRef="#br0" timeOffset="81702.2649">10336 9734 2070 0,'0'-13'45'0,"0"10"10"0,-2-2 1 0,2 5 3 0,-3 8-47 0,-3 8-12 15,-3 10 0-15,0 9 0 0,-6 2 40 0,3 8 7 16,-3 7 1-16,3 1 0 0,0 3 4 0,3 0 2 16,0-6 0-16,0 3 0 0,6-3-18 0,0 0-3 15,3-2-1-15,3-3 0 0,3-3-12 0,3-7-2 16,0-4-1-16,3-2 0 0,6-5-1 0,0-3 0 16,0-2 0-16,3-6 0 0,-1-2 6 0,4-1 1 15,0-7 0-15,3 0 0 0,-3-6-1 0,2-2 0 16,-2-3 0-16,3-5 0 0,-3-6 8 0,-3 0 2 15,0-7 0-15,-4-3 0 0,-2-8-22 0,0-3-10 16,3 0 10-16,-6-4-10 0,0-7 13 0,0-2-3 16,-3-5-1-16,3-3 0 0,-1-2-9 0,-5 2 0 15,3-3 9-15,0 6-9 0,0 0 0 0,-3 5 0 0,-3 5 0 16,0 3 0-16,3 6-9 0,-3 7-7 0,0 6 0 16,0 4-1-1,3 4-192-15,-3 7-39 0,6 1-7 0,3 18-1 0</inkml:trace>
  <inkml:trace contextRef="#ctx0" brushRef="#br0" timeOffset="81951.9414">11298 9771 2170 0,'0'-11'48'0,"0"-2"9"0,0 3 3 0,0-4 1 0,0 7-49 0,0 1-12 16,0 6 0-16,0 3 0 0,-3 7 28 0,0 4 4 15,3 7 0-15,-3 5 0 0,0 6 29 0,-6 8 7 16,0 2 0-16,0 6 1 0,0 2 11 0,3 0 3 16,-3 1 0-16,3-1 0 0,3 3-39 0,0-6-7 15,1-2-1-15,-1 3-1 0,3-6-20 0,0 1-4 16,0-6-1-16,-3 0 0 0,3-3-10 0,-3-5 12 16,3 0-12-16,0-2 12 15,-3-3-41-15,0-3-8 0,3-5-2 0,-3-1-831 16,-3-4-166-16</inkml:trace>
  <inkml:trace contextRef="#ctx0" brushRef="#br0" timeOffset="82279.9319">11087 10041 2138 0,'0'-37'47'0,"3"21"9"0,0-2 3 0,2-6 1 0,4-8-48 0,0 3-12 0,3 2 0 0,3 4 0 16,3-4 20-16,3 3 0 0,3 0 1 0,-1 3 0 15,4 0-7-15,3 5-2 0,6 0 0 0,-1 3 0 16,-2 5-3-16,0 3-1 0,0 0 0 0,-1 10 0 16,1 0-8-16,-6 8 8 0,0 1-8 0,0 7 8 15,-4 3 9-15,1 5 2 0,-6 5 0 0,-3 1 0 16,0 2 37-16,-3 0 7 0,-3 5 1 0,0 3 1 16,-4-3-2-16,-2-2-1 0,-3 0 0 0,3-1 0 15,-3 1-19-15,-3-3-4 0,-2-3-1 0,-4-2 0 16,-6 0-15-16,-3 0-3 0,-3-1-1 0,-3-4 0 0,0 2-2 15,-2-2 0-15,-4-4 0 0,-3 1 0 0,-9-3-9 16,-2 0-8-16,-1 3 12 0,-3-3-12 0,-5-2 0 0,5 2-11 16,-2-5 0-16,8 0 0 15,-3-3-188-15,10-2-37 0,2-3-8 0,15-6-2 0</inkml:trace>
  <inkml:trace contextRef="#ctx0" brushRef="#br0" timeOffset="82608.1111">12396 9443 2602 0,'0'-19'116'0,"0"17"23"0,0 2-111 0,0 0-28 0,0 8 0 0,0 8 0 16,-3 7 31-16,3 9 1 0,0 5 0 0,0 3 0 16,-6 5 25-16,3 3 6 0,3 7 1 0,0 6 0 15,0 2-3-15,0 1 0 0,0 5 0 0,0 2 0 16,0-2-33-16,3-3-6 0,0-5-2 0,0 2 0 16,-3-4-7-16,3-4-1 0,0-4-1 0,-3-1 0 15,-3-5-11-15,0-6 0 0,3 1 0 0,-6-5 0 16,-3-6-62-16,-3-3-14 0,1-5-4 0,-10-2-1297 15</inkml:trace>
  <inkml:trace contextRef="#ctx0" brushRef="#br0" timeOffset="83107.3474">8613 9496 1267 0,'3'-5'28'0,"3"-1"5"0,-3-4 2 0,3-1 1 15,0 6-36-15,0 0 0 0,3 5 0 0,3 2 0 0,-3 6 109 16,0 3 15-16,5-1 4 0,-2 9 0 0,-3 5-17 0,3 2-3 16,0 11-1-16,0 0 0 0,0 3 4 0,0 8 1 15,3 4 0-15,-3 4 0 0,-4 7-39 16,4-2-7-16,3 3-2 0,0-1 0 0,0 3-8 16,-6-2-3-16,0 2 0 0,3 0 0 0,-3 0-41 0,-3-2-12 15,-3-6 0-15,3 0 0 0,0-2-9 0,-3-6-7 16,-3 3 0-16,-3-8-1 15,0 3-38-15,3-6-7 0,-6 0-2 0,0-7 0 0</inkml:trace>
  <inkml:trace contextRef="#ctx0" brushRef="#br0" timeOffset="83700.6637">13152 10020 1818 0,'0'0'40'0,"0"-6"8"0,0 1 1 0,0 5 3 0,0-5-42 0,3 0-10 0,-3 5 0 0,9-6 0 15,3 4 48-15,3 2 8 0,6 0 2 0,3 0 0 16,2 0-11-16,4-3-3 0,3-2 0 0,3-1 0 16,-1 1-1-16,4-3-1 0,0 3 0 0,-4 2 0 15,1 1-26-15,0-4-4 0,-6 4-2 0,2-1 0 16,-8 6-10-16,0-3 0 0,-3 0 0 0,-6 2 0 16,0 4 0-16,-6-4-17 0,0 4 4 0,-4-1 1 15,-2 5-154-15,0 1-30 0,-3 13-7 16,-3-6-628-16</inkml:trace>
  <inkml:trace contextRef="#ctx0" brushRef="#br0" timeOffset="83872.7274">13182 10263 2419 0,'0'0'107'0,"0"0"22"0,0 0-103 0,0 0-26 15,0 0 0-15,9 0 0 0,3 0 20 0,0 0-2 16,6 3 0-16,0-3 0 0,5 0-18 0,1 0 0 15,6-3 0-15,9 6 0 0,-1-3 0 0,7 0 0 16,3 0 0-16,8 0-739 16,1 0-141-16</inkml:trace>
  <inkml:trace contextRef="#ctx0" brushRef="#br0" timeOffset="84419.2447">14971 9713 1555 0,'0'-13'68'0,"0"5"16"0,-3-3-68 0,3 3-16 16,0 3 0-16,-3 2 0 0,0 9 108 0,0 1 19 15,0 1 3-15,-6 6 1 0,-3 4-76 0,-3 1-15 16,-5 2-4-16,-4 5 0 0,0-2 20 0,0 3 3 16,0-4 1-16,0 4 0 0,1-1-13 0,-1-2-3 15,3 0 0-15,0 0 0 0,0-3-19 0,3-3-4 16,4-2-1-16,-1-2 0 0,3-1 26 0,3-3 5 16,0-2 1-16,3 0 0 0,0-2-32 0,6-1-7 15,0-5-1-15,0 0 0 0,9 5 16 0,9-2 4 16,6 2 0-16,5-5 0 0,1 0-22 0,6 0-10 15,9 0 10-15,8-3-10 0,-2 1 17 0,-1 2-2 16,4-3-1-16,-1 3 0 0,-8 0-14 0,3-3 9 0,-4 3-9 16,1 0 8-16,-3 0-8 0,-4 0 0 0,-2-2 0 15,0 2 0 1,-6 0-69-16,-4-3-19 0,-8 6-4 0,0-3-1 16,-6 0-159-16,-3-3-31 0,-3-7-6 0,-6 10-2 0</inkml:trace>
  <inkml:trace contextRef="#ctx0" brushRef="#br0" timeOffset="84622.3573">15176 9731 2516 0,'0'0'56'0,"-6"8"11"0,-3 8 2 0,4 8 1 0,-4 8-56 0,0 5-14 16,-9 2 0-16,-3 12 0 0,3-4 48 0,-3 4 6 15,-3-1 2-15,1 0 0 0,5-5-20 0,-3 0-3 16,-3 0-1-16,0-3 0 0,4 1 0 0,-1-4 0 15,3 1 0-15,0 0 0 0,3-3-32 0,3-3 0 16,0-2 0-16,0 0-867 16,0-6-180-16</inkml:trace>
  <inkml:trace contextRef="#ctx0" brushRef="#br0" timeOffset="85028.4721">15867 9742 2880 0,'-12'-29'64'0,"6"18"12"0,-3 1 4 0,9 10 0 0,9 0-64 0,-6 5-16 0,3 6 0 0,-3 4 0 15,-3 4 0-15,3 5 0 0,-3 5 0 0,0 5 0 16,0-2 0-16,-3 2 0 0,-3 6 0 0,0 2 0 15,0-2 0-15,0 2-18 0,0 1 4 0,3 2 1 16,-3-6 45-16,3-1 10 0,3-1 2 0,-3-6 0 16,0-2-16-16,0-5-4 0,3 3 0 0,0-9 0 15,-3-2 3-15,0-5 0 0,0-1 0 0,0-2 0 16,3 0-9-16,0-8-2 0,0 0 0 0,0 0 0 0,0 0 1 16,-3-8 0-16,-2-2 0 0,2-4 0 0,3 1 11 15,0-5 1-15,3-9 1 0,5 1 0 0,-2-6-22 0,9-2-8 16,3-6 0-16,3-5 0 0,9 0-9 0,0-3-8 15,2 1-2-15,1-1 0 0,3 8 19 0,-1 1 0 16,4-1 0-16,-3 14 0 16,3-1-25-16,5 3-2 0,4 3 0 0,-1 0 0 15,-2 8-110-15,-3-1-23 0,-1 9-4 0,10 0-1112 16</inkml:trace>
  <inkml:trace contextRef="#ctx0" brushRef="#br0" timeOffset="89284.6447">18415 9808 1609 0,'0'0'71'0,"0"0"15"0,0 0-69 0,0 0-17 15,-3 5 0-15,-3 1 0 0,-3-1 0 0,3 3 0 16,-6 0 0-16,3 0-9 0,-3 0 9 0,-3-3 0 16,4 0 0-16,-1 1 0 0,0-1 0 0,-3-2 0 15,0-1 8-15,-3 1-8 0,6-1 0 0,-3 1 0 16,0 0 0-16,4-1 0 0,-4-7 11 0,3 2-3 16,-3 3 0-16,3 0 0 0,0-5-8 0,0 3 0 15,0-4 0-15,-3 4 0 0,-3-1 12 0,1 3 0 16,-1 0 0-16,-3 3 0 0,0-1 25 0,-3 4 6 0,-3-4 1 15,-2 3 0-15,-1 6 6 0,-3-3 2 0,3 3 0 0,1-1 0 16,8 3-31-16,-3-2-5 0,0 2-2 0,3 3 0 16,9-3-6-16,-5 1-8 0,-4-1 11 0,6 0-11 15,0-2 0-15,6-1 0 0,3 1 0 0,0-3 0 16,0 2-150-16,3-4-30 16,3-6-7-16</inkml:trace>
  <inkml:trace contextRef="#ctx0" brushRef="#br0" timeOffset="89565.8337">18251 10112 2372 0,'0'0'52'0,"0"0"12"0,3 11 1 0,0-3 1 0,-3 5-53 0,0-2-13 15,0-1 0-15,0 1 0 0,-3-1 0 0,0-2 0 16,3 3 0-16,-3-6 0 0,3 1 13 0,0-6 0 15,-6 5 0-15,3-2 0 0,0 2-13 0,-6-3 0 16,-3-4 0-16,1 2 0 0,-1 0 0 0,-6-3 0 16,-3 1 0-16,-3-1 0 0,0-2 54 0,-2 2 8 15,-4-2 2-15,0 5 0 0,0 0-52 0,-3 2-12 16,4 1 0-16,-7 2 0 0,-3 3-17 0,4 0-7 16,5 0 0-16,-3 8-1 0,-3 0 25 0,4 2 0 15,5 1 0-15,0 5-765 16,6-1-146-16</inkml:trace>
  <inkml:trace contextRef="#ctx0" brushRef="#br0" timeOffset="89847.0119">18885 10009 2948 0,'3'-29'131'0,"0"24"26"0,-3 0-125 0,0 5-32 15,0 0 0-15,0 0 0 0,0 0 0 0,0 0-21 16,0 0 3-16,0 0 1 15,6 2-50-15,-6-2-9 0,6 5-3 0,-6 3 0 0</inkml:trace>
  <inkml:trace contextRef="#ctx0" brushRef="#br0" timeOffset="90190.6826">19611 9705 2361 0,'6'-29'210'0,"-6"18"-168"0,0 1-34 0,3 2-8 16,-3 8 48-16,0 0 7 0,-6 0 1 0,3 5 1 31,-3 3-78-31,1 5-16 0,-4-2-3 0,-3 5-1 0,0-3 63 0,0 0 13 0,-6 3 2 0,0 2 1 16,-3 4-17-16,1-1-3 0,-1-3-1 0,-3 4 0 15,6 1-6-15,0-2-2 0,0-2 0 0,6 0 0 16,0-4-9-16,4-1 0 0,5-4 0 0,-3-2 0 15,6 0 53-15,0-8 9 0,0 0 2 0,6 5 0 16,2 1-52-16,4-4-12 0,6-4 0 0,3-1 0 16,3 0 0-16,3 1 0 0,-3-4 0 0,2 4 0 15,4-3 54-15,3 2 8 0,-3 0 2 0,-1-2 0 16,4 2-64-16,-3 1-15 0,0 2-1 0,-1 0-1 16,-2-3-24-16,0 0-5 0,9 1-1 0,-1 2 0 15,-5 0-116-15,-3-3-23 0,-6 3-5 0,0-3-1 0</inkml:trace>
  <inkml:trace contextRef="#ctx0" brushRef="#br0" timeOffset="90456.5831">19939 9686 2397 0,'0'0'52'0,"6"3"12"0,0 2 1 0,-3 6 3 0,-6 0-54 0,0 4-14 0,-3 4 0 0,0 2 0 16,-9 3 65-16,0 2 11 0,-3 1 1 0,0 5 1 15,-2-1-17-15,-1 4-3 0,3-1-1 0,-3 0 0 16,0 4-33-16,3-4-6 0,-2-2-2 0,-1 2 0 16,0-2-26-16,0-3-6 0,0 0 0 0,0-3-1 31,0-2-40-31,4-3-8 0,-1 1-2 0</inkml:trace>
  <inkml:trace contextRef="#ctx0" brushRef="#br0" timeOffset="90925.349">20359 9718 2556 0,'14'-26'56'0,"-8"15"12"0,3-2 3 0,0 5 0 0,3 0-57 16,0 5-14-16,0 6 0 0,3 2 0 16,-3 6 0-16,6 2 8 0,-3 3-8 0,-1 3 0 0,-2-1 24 0,3 6 0 15,-3-3-1-15,0 5 0 0,-3-2 4 0,-3 3 1 16,0-3 0-16,0 2 0 0,-3 0 4 0,-6 1 0 15,0-6 1-15,0 0 0 0,-3-2-11 0,0-1-2 0,-3-2-1 16,0-3 0-16,0-2-6 0,-3 0-1 16,3-3 0-16,-3-3 0 0,0 0-3 0,7-2-1 0,5-3 0 0,-9-3 0 15,0 3 16-15,6-5 4 0,3-6 0 0,0 1 0 16,6-6-28 0,3-5 0-16,2-1-14 0,7-1 5 0,6-4 9 0,0-2 8 0,3-5-8 0,6-3 11 15,-1-3-11-15,7 0 0 0,3 1 0 0,5-4 8 16,-2 6-8-16,0 5 0 0,-1 3 0 0,4 3 0 15,-12 5 0-15,-1 5 0 0,-2 5 0 0,-6 6 0 16,-12 8 0-16,0 2-9 0,-4 8 9 0,-2 3-13 16,0 8 13-16,-6 2 0 0,-9 3 0 0,3 3 0 15,-6 0 0-15,3 0 8 0,-2 2 0 0,-4 6-8 16,0-3 8-16,0 2-8 0,-3 1 0 0,0 2 0 16,-3-2 0-16,0-3 0 0,3-2 0 0,1-9-927 15,2 0-177-15</inkml:trace>
  <inkml:trace contextRef="#ctx0" brushRef="#br0" timeOffset="95773.4347">12274 11364 1036 0,'6'-13'23'0,"-3"5"5"0,-3 0 0 0,3-3 1 0,3 3-29 0,-6 0 0 0,3 0 0 0,0 0 0 16,0 0 72-16,-3 8 9 0,0-5 2 16,0 5 0-16,-3-8-57 0,0 3-11 0,0 0-3 0,-3-1 0 15,0 1 42-15,-3 5 8 0,-3-3 2 0,0 6 0 16,1 2 0-16,-4 9 1 0,-6 1 0 0,-3 4 0 16,-3 7-6-16,0 6-2 0,1 0 0 0,-4 2 0 15,3 1-5-15,3 2 0 0,-3-3-1 0,4 1 0 16,2 2-16-16,3-3-3 0,0 0-1 0,3-2 0 15,9-3 7-15,-3 0 2 0,6-2 0 0,6-3 0 16,0-1-32-16,3-1-8 0,3-1 0 0,3-3 0 16,3-4 0-16,3-1 0 0,3-3 0 0,5-2 0 15,1-2-168-15,6-4-34 16,3-2-7-16,-1-2-2 0</inkml:trace>
  <inkml:trace contextRef="#ctx0" brushRef="#br0" timeOffset="96070.2441">12617 11628 1926 0,'-9'-2'42'0,"-6"2"9"0,0 0 1 0,0 5 3 0,3 6-44 0,-3 2-11 16,-3 3 0-16,3 5 0 0,1 0 24 0,-1 0 4 15,3 3 0-15,3-3 0 0,0 0-28 0,0-5 0 16,0 0 0-16,3 0 0 0,0-5 15 0,6 2-3 16,0-3 0-16,0-2 0 0,6-2 6 0,-3-1 1 15,3 3 0-15,3-5 0 0,3-1-6 0,0-2-1 16,3-2 0-16,0-1 0 0,2-2-4 0,1-1 0 15,6-2-8-15,-3-2 12 0,0-1 0 0,-3-2 0 0,2 0 0 16,-2-3 0-16,-3 0-3 0,-3 3-1 16,-3 0 0-16,-6-3 0 0,3 2-8 0,-9 1 0 15,0 3 0-15,-3-1 8 0,-3 3 10 0,-6 3 2 0,0 0 0 0,-3-1 0 16,-2 6-20-16,-1 0 0 0,0 3 8 0,-3 0-8 16,0 4 10-16,3 4-2 0,1 0 0 0,-4-1 0 31,3 6-104-31,3 0-20 0,-3 5-5 0,0-2-1 0</inkml:trace>
  <inkml:trace contextRef="#ctx0" brushRef="#br0" timeOffset="96632.6305">12914 11621 2055 0,'0'0'45'0,"0"0"10"0,0 0 1 0,3 7 2 0,0 7-46 0,0-1-12 15,0 0 0-15,0 0 0 0,-3 1 10 0,3-1 0 16,0 0 0-16,0-2 0 0,-3-1 2 0,0-2 0 16,0 0 0-16,0 0 0 0,0-8 17 0,0 0 4 15,-6 8 1-15,6-8 0 0,0 0-34 0,-3 5 0 16,0 3 0-16,3-8 0 0,-3 5 0 0,0 1 0 16,3-6 0-16,0 0 0 0,0 0 0 0,0 0 0 15,0 0 0-15,0 0 0 0,0 0 13 0,0 0-4 16,3-6-1-16,0-4 0 0,3 2 8 0,0-5 0 15,3 0 1-15,0-3 0 0,3 0-7 0,3 0-2 16,3 0 0-16,-1 0 0 0,4 3-8 0,0 0 0 16,0 2 0-16,0 3 8 0,0 6-8 0,-1-1 0 0,-2 3 0 15,0 5-11-15,-3 3 35 0,-3 3 8 16,0 2 0-16,-6 3 1 0,-3-3-17 0,0 6-3 0,-3-4-1 16,-3 4 0-16,-3-3-3 0,0 2-1 0,0-2 0 0,0-3 0 15,-3 3-8-15,0-5 0 0,0-1 0 0,3-2 0 16,-3-5 0-16,3 2 0 0,6-5 9 0,0 0-9 15,-6-2 11-15,3-1-3 0,6-2 0 0,-3-6 0 16,3 1 20-16,0-6 3 0,6 0 1 0,0-3 0 16,3-2-32-16,3 0 8 0,0 0-8 0,3 0 0 15,0-3 0-15,-1 3 0 0,1 2 0 0,-3 6 0 16,0 2 0-16,-3 3 0 0,0 3 0 0,-3 5 0 16,-3 3 0-16,3-1 0 0,0 4 0 0,-6 2 0 0,3 2 0 15,-4 1 0-15,4 2 0 0,0-2 0 16,-3-1 19-16,0 3 1 0,0-2 0 0,-3 0 0 0,3-1-20 15,-3 1 10-15,3-1-10 0,-3 1 8 0,0 0-8 16,0-4 0-16,3 1 0 0,-3 3 0 16,-3 0-59-16,3-1-13 0,-3 1-4 0,0-1-709 15,-6 4-143-15</inkml:trace>
  <inkml:trace contextRef="#ctx0" brushRef="#br0" timeOffset="97319.9501">13858 11517 1609 0,'0'0'71'0,"0"-5"15"0,0 5-69 0,0 0-17 16,0 0 0-16,0 0 0 0,0 0 36 0,0 8 4 16,3 5 1-16,-3 0 0 0,0 6 19 0,-3 5 3 15,3 0 1-15,-3 5 0 0,-3 0 18 0,0 3 4 16,3-3 1-16,-3 2 0 0,0 1-28 0,0-3-6 15,3-2-1-15,-3-3 0 0,0-1-22 0,0-4-5 16,3-3-1-16,-3 0 0 0,3-3-12 0,-3-5-4 16,6 0 0-16,-3 0 0 0,0-6 26 0,3-2 5 15,0 0 1-15,0 0 0 0,0 0-20 0,-3-5-3 16,0-3-1-16,0-5 0 0,3 0-6 0,0-6-2 0,3-2 0 16,0-6 0-16,3-2-8 0,3-5 0 0,3 0 0 15,6-3 0-15,3-3 0 0,3 0 0 0,0 0 0 0,2 3 0 16,7 0 0-16,0 8 0 0,0 0 0 0,-4 8 8 15,1 5-8-15,-6 3-14 0,0 5 3 0,-6 3 1 16,-4 5 10-16,-2 0-8 0,-3 2 8 0,-3 4-8 16,-6 2 8-16,0 2 0 0,-3 3 0 0,-3 1 0 15,-3 1-8-15,-3 1 0 0,4-2 0 0,-7 4 0 16,-6-2 8-16,0 2-8 0,-3 4 8 0,0-1-8 16,1 0-172-16,-7 0-35 15,0 0-6-15,0-2-777 0</inkml:trace>
  <inkml:trace contextRef="#ctx0" brushRef="#br0" timeOffset="97694.8959">14667 11512 2055 0,'6'-16'91'0,"-3"11"19"0,3 0-88 0,-3-1-22 15,-3 6 0-15,0 0 0 0,0 0 8 0,0 0-8 16,0-5 8-16,0 5-8 0,-3-3 17 0,-3 3-1 16,-6 0 0-16,-2 3 0 0,-10 2 20 0,0 6 4 15,-3 2 1-15,0 3 0 0,-2 2-13 0,2 1-2 16,3 5-1-16,3 0 0 0,3-1 7 0,3-1 2 0,0-1 0 0,7-3 0 16,2-4-34-16,3 1 0 0,3-4 0 0,0 0 0 15,6-3 15-15,3-6-4 0,2 1-1 0,1-3 0 16,6-5 2-16,3-1 0 0,-3-2 0 0,3-2 0 15,0-4-2-15,-1-1 0 0,1-1 0 0,0-5 0 16,-3-3-10-16,0 0 0 0,0 5 0 0,-1-4 0 16,-5 1 0-16,0 1 0 0,-3 5 0 0,0 1 0 15,-3 4 0-15,-6 3 0 0,0 8 0 0,0 0 0 16,-6 3 0-16,-3 5 0 0,-6 0 0 0,0 5 0 16,-5 3 0-16,2-1 0 0,-3 7 0 0,3-1 0 15,-3 3 0-15,6-1 0 0,0-1 0 0,4-1-771 16,2 0-153-16</inkml:trace>
  <inkml:trace contextRef="#ctx0" brushRef="#br0" timeOffset="98022.712">14783 11520 2127 0,'0'0'47'0,"0"0"9"0,0 0 3 0,3 8 1 0,-3 2-48 0,6 1-12 16,0 2 0-16,0 1 0 0,-3-1 60 0,0 0 9 15,6-2 3-15,-3-1 0 0,0-2-10 0,0-3-2 16,0 3 0-16,0-2 0 0,0-1-16 0,0-2-3 16,-6-3-1-16,0 0 0 0,0 0-32 0,0 0-8 15,0 0 0-15,-3 7 0 0,0 1 0 0,0 0 0 16,-3-2 0-16,-3-1 0 0,0 0 0 0,3 3 0 0,-3-3 0 0,3 3 0 16,0 0 0-16,0-2 0 0,6-6 0 0,0 0 0 15,0 0 0-15,0 0 0 0,0 0 0 16,0 0 0-16,6-8 0 0,0-3 8 0,0 3-8 0,3-5 8 15,3-3 0-15,0-2 0 0,6-1 0 0,-3 1 0 16,0-1-8-16,-3 0 0 0,2-2-12 0,1 0 12 16,3 0-104-1,0 0-14-15,3 0-2 0,3-1-628 0,-4 4-124 0</inkml:trace>
  <inkml:trace contextRef="#ctx0" brushRef="#br0" timeOffset="98257.0772">15379 11507 2314 0,'0'0'51'0,"-6"2"10"0,-3 9 3 0,0 0 1 0,3 2-52 0,-3 0-13 16,0 6 0-16,0-1 0 0,3-2 48 0,0 0 6 15,0-3 2-15,0 0 0 0,3-2-32 0,0-3-7 16,3-8-1-16,0 0 0 0,0 5-6 0,3 0-2 16,-3-5 0-16,0 0-775 15,0 0-155-15</inkml:trace>
  <inkml:trace contextRef="#ctx0" brushRef="#br0" timeOffset="98382.1696">15444 11300 1440 0,'-9'-23'64'0,"6"9"12"0,0 1-60 0,3 0-16 0,-3 2 0 0,0 6 0 16,0 2 192-16,3 3 36 0,-8 6 8 0,-1 2 0 16</inkml:trace>
  <inkml:trace contextRef="#ctx0" brushRef="#br0" timeOffset="98772.5404">15956 11348 1450 0,'3'-19'64'0,"3"12"14"0,-3 1-62 0,3-2-16 16,-3 3 0-16,0 0 0 0,-3 5 38 0,0 0 5 16,0-8 1-16,0 8 0 0,-3-3 6 0,-6 0 2 15,0 3 0-15,-6 3 0 0,0 2-20 0,4 3-3 16,-4 6-1-16,0 1 0 0,-6 1 29 0,6 3 6 16,0-1 1-16,3 1 0 0,-3 2 12 0,3-2 4 0,4-1 0 15,2-2 0-15,0 0 3 0,3-3 1 0,3 0 0 0,3-2 0 16,-3-1-42-16,3-2-8 0,-3-2-2 0,3-1 0 15,0 3 7-15,0-3 1 0,-3-5 0 16,-3 8 0-16,0-3-31 0,-3 1-9 0,-3 2 0 0,-6 2 0 16,-3 4 8-16,-3-1-8 0,-3-3 0 0,-5 6 0 31,-4-3-108-31,-3 3-24 0,0 0-6 0,1 0-1051 0</inkml:trace>
  <inkml:trace contextRef="#ctx0" brushRef="#br0" timeOffset="99084.9676">16242 11359 2181 0,'0'-3'48'0,"0"3"9"0,-3 3 3 0,-3 5 2 0,0 2-50 0,0 3-12 16,-3 3 0-16,0 0 0 0,-3 3 20 0,3-1 0 16,1-2 1-16,2 5 0 0,-3-5 9 0,3 3 2 15,3-4 0-15,3 4 0 0,0-3 9 0,3-3 3 16,0 0 0-16,6-2 0 0,0-3-26 0,5-3-5 15,1 3-1-15,6-5 0 0,0-3 3 0,0-3 0 16,0-2 0-16,-4-1 0 16,1-1 8-16,0-1 1 0,0-3 1 0,-3 0 0 0,0-2-25 0,0 0 0 15,-6-3 0-15,3-2 0 0,-9 2 12 0,2 0-4 16,-7 0 0-16,-1 0 0 0,-6 3 4 0,-3 0 0 16,0 2 0-16,-6 3 0 0,-3 3-12 0,0 2 0 15,0 3 0-15,-2 5 0 16,-1 3-99-16,3 0-15 0,-3 3-3 0,3 2-1002 0</inkml:trace>
  <inkml:trace contextRef="#ctx0" brushRef="#br0" timeOffset="99428.6643">16549 11425 2070 0,'0'0'92'0,"6"2"18"16,-1 1-88-16,4 2-22 0,-3 6 0 0,0-1 0 15,0 1 62-15,0 2 8 0,0 1 2 0,0-1 0 16,0 0-7-16,3 0-1 0,-3-2 0 0,0 2 0 0,0-5-16 16,3 0-3-16,-6-3-1 0,3 3 0 0,0-3-25 15,3 1-6-15,-3-4-1 0,0 1 0 0,-1 0-4 0,4-3-8 16,0 0 11-16,-3 0-11 0,-6 0 12 0,6-8-12 16,9 2 12-16,-6-4-12 0,-6-1 16 0,3-2-3 15,3 0-1-15,3-6 0 0,6 3-12 0,-6 1 0 16,-3-4-9-16,2 0 9 0,10 4 0 0,-6 1 0 15,-3 1 0-15,0 3 0 0,-3 2 0 0,3 2 0 16,-6 4 0-16,0 2 0 0,-6 0 23 0,6 8 7 16,0 2 2-16,0 1 0 0,-6 2-32 0,0 0 0 15,3 0 0-15,-3 1 0 0,-3 2 12 0,0-1-3 16,0 1-1-16,0 0 0 16,0 3-48-16,3-1-9 0,-6 3-3 0,6-5-799 15,3 0-160-15</inkml:trace>
  <inkml:trace contextRef="#ctx0" brushRef="#br0" timeOffset="99725.4353">17605 11282 1958 0,'-3'-19'43'0,"3"11"9"0,6 0 1 0,-3 3 3 0,-3-3-45 0,0 8-11 0,0 0 0 0,-9-2 0 16,-3 2 70-16,-5 2 12 0,-4 4 2 0,0 1 1 15,0 4-33-15,-3 2-8 0,0 3 0 0,1 0-1 16,2 3 13-16,3-1 2 0,0 3 1 0,0 0 0 16,0-2-6-16,6 2-1 0,3-2 0 0,3-1 0 15,-5-2-28-15,5 0-5 0,9-3-2 0,-3 0 0 0,3 1 38 16,-3-1 7-16,0 0 2 0,3-2 0 0,0-3-23 0,-6-1-4 16,0 4-1-16,-3 0 0 0,0 2-22 0,-3-3-5 15,-6 4-1-15,-9-4 0 0,-9 1-8 0,-2 2 0 16,-4 3 0-16,-3 0 0 15,-5 0-112-15,5 0-14 0,3-1-3 0,-5 4-1189 16</inkml:trace>
  <inkml:trace contextRef="#ctx0" brushRef="#br0" timeOffset="100053.5204">17930 11591 2368 0,'0'0'52'0,"0"0"12"0,0 0 1 0,0 0 1 0,0 0-53 0,0 0-13 16,0 0 0-16,0 0 0 0,0 0 13 0,-3 6 0 16,0-1 0-16,-6 0 0 15,0-2-88-15,0 2-17 0</inkml:trace>
  <inkml:trace contextRef="#ctx0" brushRef="#br0" timeOffset="104701.9999">2719 12737 403 0,'0'0'36'0,"0"0"-36"0,0-5 0 0,0 5 0 16,0 0 163-16,0-6 25 0,0 1 6 0,-5 0 1 16,10 0-54-16,-5-1-10 0,-5-2-3 0,5 0 0 15,0 3-39-15,-3-3-8 0,0 0-1 0,0 3-1 16,-3-3-23-16,6 0-4 0,-12 3 0 0,6 0-1 15,-3-1-24-15,0 1-5 0,-6 0-1 0,3 2 0 0,-3 3-9 0,-3 3-3 16,-2-1 0-16,-4 9 0 0,-3-1 2 0,-3 6 0 16,-3 5 0-16,-2 1 0 0,-1 4-11 0,-3-2 0 15,-2 2 0-15,2 1 0 0,6-1 0 0,3-2 0 16,7 0 0-16,2-3 0 0,6 0 0 0,3-2 0 16,12-1 0-16,3-2 0 0,0 3 0 0,12-6 0 15,0-2 0-15,11-4 0 0,4 4-9 0,3-3 9 16,0 0 0-16,2-3 0 0,4 3 0 0,0 3 0 15,-3 2 0-15,-4-2 0 0,1 4 0 0,-3 1 0 16,-15 0 0-16,-3 5 0 0,0-2 0 0,-7-1 0 16,1 1 0-16,-12 2 0 0,-2 0 27 0,-7 0 5 15,-6 1 2-15,-3-1 0 0,-3 3 21 0,-3-1 4 0,-2-1 1 16,-4-4 0-16,-3 3-28 0,-2-5-4 0,-1 0-2 16,3-3 0-16,1-2-26 0,5-1 0 0,0 1 0 0,3 0 0 31,4-4-79-31,-1 1-17 0,3-5-4 0</inkml:trace>
  <inkml:trace contextRef="#ctx0" brushRef="#br0" timeOffset="105201.558">3175 12838 1720 0,'0'0'38'0,"0"-8"8"0,0 2 2 0,0 1 0 0,3-3-39 0,3 0-9 0,3 0 0 0,6 0 0 15,2-2 54-15,4-1 9 0,6-2 1 0,3 0 1 16,6-6-21-16,2 3-4 0,7 3 0 0,-3 0-1 16,2 0-16-16,-2 7-3 0,3 4-1 0,-4-1 0 15,-5 0-19-15,0 1 8 0,-4 2-8 0,-2 0 0 16,0 2 0-16,-3 1 0 0,-3-3 0 0,-1 3-9 16,1-3-153-1,-3 0-30-15,-3 0-7 0,-3 0-1 0</inkml:trace>
  <inkml:trace contextRef="#ctx0" brushRef="#br0" timeOffset="105435.8331">3999 12073 1915 0,'-9'-16'42'0,"6"11"9"0,0-6 1 0,1 6 2 0,2 5-43 0,0 0-11 16,-6-3 0-16,0 9 0 0,0-1 78 0,0 8 14 15,-3 8 2-15,0 6 1 0,-6 4-25 0,3 6-5 16,0 6-1-16,-6 4 0 0,3 4-19 0,-5 2-4 16,2 5-1-16,-3 0 0 0,-3 3-12 0,3-3-4 15,0 3 0-15,-2-3 0 0,2 0-24 0,-3 1 0 0,0-1 0 0,0 3 0 32,3 0-180-32,1-3-42 0,-25 42-8 0,12-34-2 0</inkml:trace>
  <inkml:trace contextRef="#ctx0" brushRef="#br0" timeOffset="105748.2583">3898 13142 1630 0,'0'0'72'0,"9"0"16"16,0 0-71-16,0 0-17 0,6 0 0 0,-3 0 0 15,0-3 56-15,6-2 7 0,-4-3 1 0,7 0 1 16,3-3-6-16,3 1-2 0,3-3 0 0,-1-3 0 15,1-3-31-15,0 3-6 0,0-5-2 0,-1 3 0 16,-5-3-10-16,0-1-8 0,-3-1 9 0,-6 4-9 16,-3 1 0-16,0-1 0 0,-3 3-8 0,-7 0 8 0,-2 3 21 0,-5 2 11 15,2 3 3-15,-9 3 0 0,-3 3-6 0,-6 4-1 16,0 6 0-16,-3 3 0 0,-2 5 19 0,-1 2 3 16,-6 3 1-16,3 6 0 0,3 4-18 0,-2 1-3 15,5 0-1-15,6 0 0 0,-3 2-7 0,9 3-2 16,0-2 0-16,9-4 0 0,0 1-20 0,3-3 0 15,3-2 0-15,6-1 0 16,0-5-121-16,3-2-29 0,6-3-6 0,0-3-895 0</inkml:trace>
  <inkml:trace contextRef="#ctx0" brushRef="#br0" timeOffset="106138.8356">5023 12716 2127 0,'0'0'47'0,"0"0"9"0,-3 5 3 0,-3 6 1 0,0 5-48 0,0 5-12 0,-8 5 0 0,2 3 0 16,-6 0 88-16,3 6 15 0,0-1 3 0,-3 3 1 15,0-5-32-15,3 2-7 0,4-2 0 0,-1 0-1 16,0-3-36-16,6-5-7 0,-3 0-2 0,6-3 0 16,0-3 8-16,-3-2 2 0,6-3 0 0,-3 1 0 15,3-1-20-15,0-5-4 0,-3 0-8 0,3 0 12 16,-3-3-12-16,3-5 0 0,0 0 0 0,0 0 0 15,0 0 0-15,0 0 11 0,-3-5-11 0,-3-3 10 16,0-3 2-16,3-5 0 0,3-5 0 0,3-5 0 16,0-9-12-16,6-2 0 0,0-2 0 0,9-6 0 0,3-8 0 15,5 0 0-15,4-5 0 0,6 2 0 0,0-2 0 0,2 5 0 16,-5 3-9-16,0 5 9 0,0 5 0 16,-7 11 0-16,1 8 0 0,-6 7 0 0,-3 7-10 15,-3 7 2-15,0 7 0 0,-3 7 0 0,-7 4 8 0,-2 9 0 16,-3-1 0-16,-3 9 0 0,-5 2 0 0,-7-3 0 15,0 3 0-15,-3 0 0 0,0-3 0 0,-3 1 0 16,-3-1 0-16,1-2 0 0,-4 0 0 0,0-1-10 16,-3-4 10-16,3-1-888 15,1-4-172-15</inkml:trace>
  <inkml:trace contextRef="#ctx0" brushRef="#br0" timeOffset="106654.5529">6104 12634 1209 0,'3'-3'108'0,"0"1"-87"16,-3 2-21-16,0 0 0 0,-6 0 135 0,3 2 22 15,-6 4 5-15,0 4 1 0,-3 3-72 0,0 3-15 16,-3 5-2-16,3 1-1 0,-3 1-1 0,-2 1 0 16,-1 0 0-16,0 0 0 0,0 0-13 0,3-1-3 15,0-1-1-15,6-4 0 0,-3-5-25 0,6 3-5 16,1-5-1-16,2-1 0 0,3 1 7 0,3-6 1 16,-3-5 0-16,11 6 0 0,1-6-16 0,9 0-4 15,-3-6 0-15,3 1 0 0,3-3 7 0,2 3 1 16,4-3 0-16,3 0 0 0,0 0 8 0,-3-3 1 15,-1 3 1-15,4 0 0 0,0 3-30 0,-1 0 0 16,1 2 0-16,0 1 0 16,-3-1-20-16,-3 0-8 0,2 3 0 0,-5-2-1 15,0-1-110-15,0 3-21 0,-3-3-5 0,-1 3-928 0</inkml:trace>
  <inkml:trace contextRef="#ctx0" brushRef="#br0" timeOffset="106857.4759">6607 12544 1796 0,'-15'3'80'0,"9"2"16"0,-3 5-77 0,0 1-19 15,0 5 0-15,-3 2 0 0,-3 6 85 0,1 3 14 16,-1-1 2-16,-3 3 1 0,-6 0 16 0,3 3 3 16,-6 0 1-16,1 2 0 0,-1 1-46 0,0 2-10 15,3 0-2-15,0 0 0 0,-2 2-25 0,5 1-6 16,3 0-1-16,0-3 0 0,3 3-43 0,0-6-9 15,0-2-1-15,6-1-839 16,1 1-168-16</inkml:trace>
  <inkml:trace contextRef="#ctx0" brushRef="#br0" timeOffset="108346.1282">6741 13224 1209 0,'-18'-13'108'0,"12"7"-87"16,-3 1-21-16,3 0 0 0,0-1 140 0,6 6 23 15,-9-2 5-15,9 2 0 0,0 0-81 0,-6 5-17 16,3 3-3-16,0 0-1 0,3 3-53 0,3-1-13 15,3 1 0-15,0-3 0 16,0 2-57-16,3 1-15 0,6-1-2 0</inkml:trace>
  <inkml:trace contextRef="#ctx0" brushRef="#br0" timeOffset="118147.5614">9265 12607 288 0,'0'0'12'0,"0"0"4"0,-3-5-16 0,0-3 0 16,3 3 0-16,0-3 0 0,0 0 135 0,3 0 24 31,0 0 5-31,3-2 0 0,-3-4-74 0,3 1-15 0,3 0-3 0,-3 0-1 15,3-1 3-15,-3 4 1 0,-3-1 0 0,0 3 0 16,2 0-4-16,-2 3-1 0,-3 5 0 0,0 0 0 16,0 0-10-16,0 8-1 0,0 5-1 0,-3 6 0 15,-5 7-15-15,-1 3-3 0,0 6-1 0,0 4 0 16,-3 4 21-16,0 2 5 0,0 0 1 0,3 0 0 16,-3 0 1-16,3-3 0 0,-3 0 0 0,6-5 0 15,-3 0-39-15,7 0-7 0,-4-5-1 0,0-5-1 16,3-1-5-16,0 1-1 0,0-9 0 0,3 3 0 15,-3-2-5-15,3-3-8 0,-3 0 11 0,3-3-11 0,-3 0 9 16,0 0-9-16,0 0 0 0,0 3 9 0,0-2-9 16,0-1-12-16,0 0 2 0,0 3 1 15,0-3-115-15,0 0-24 0,3 1-4 0,-3-4-852 16</inkml:trace>
  <inkml:trace contextRef="#ctx0" brushRef="#br0" timeOffset="118616.196">10080 12472 1566 0,'3'-5'34'0,"3"-3"7"0,0 0 2 0,-3-2 1 0,0-1-35 0,0 1-9 0,-3 2 0 0,0 0 0 16,-3 0 18-16,-3 5 2 0,0-2 0 0,-5 5 0 16,-4 2-20-16,-6 1 10 0,-3 5-10 0,-3 3 8 15,3 2 10-15,-2 8 2 0,-4 0 0 0,0 6 0 16,0-1 6-16,4 1 2 0,8-4 0 0,0 1 0 15,6-3-13-15,3-2-3 0,6 2 0 0,0-8 0 0,6 0-1 16,0 1-1-16,0-4 0 0,6-2 0 0,3 0 19 16,-3 0 4-16,6-3 1 0,-6 3 0 0,-1-2-18 15,1-1-3-15,0 3-1 0,0 2 0 0,-6 4 7 0,0-1 1 16,-3 0 0-16,-6 3 0 0,0 3 25 0,-6-1 6 16,-3 3 1-16,-5 3 0 0,2-3 0 0,-3 3 0 15,-3-5 0-15,3 2 0 0,3-5-32 0,1-1-7 16,-4-1-1-16,3-1 0 0,0 3-12 0,-3-3 0 15,0 0 0-15,-2-2 0 16,2 2-109-16,-6 3-25 0,-3 0-5 0,-3-3-1 0</inkml:trace>
  <inkml:trace contextRef="#ctx0" brushRef="#br0" timeOffset="119037.9667">9923 13039 1407 0,'0'0'62'0,"0"0"14"0,0 0-61 0,0 0-15 16,0 0 0-16,0 0 0 0,0 0 96 0,0 0 16 16,0 0 3-16,9 5 1 0,0 3-23 0,-6 0-4 15,0 5-1-15,-3 0 0 0,0 1 4 0,-3-1 1 16,0 5 0-16,-3 1 0 0,0-1-49 0,3 3-9 15,-3-5-3-15,3 3 0 0,-6-3 3 0,3 0 0 16,0 0 0-16,0-1 0 0,3-1-35 0,-3-1 0 16,3-5 0-16,0 2 0 0,0 1 0 0,3-3 0 15,3 2 0-15,-3 1 0 16,0-6-87-16,3 3-14 0,0-2-3 0,3-1-995 0</inkml:trace>
  <inkml:trace contextRef="#ctx0" brushRef="#br0" timeOffset="119366.0391">10581 12361 1796 0,'3'-16'40'0,"-3"11"8"0,3-3 1 0,-3 3 1 0,0 5-40 0,0 0-10 16,0 0 0-16,0 0 0 15,-3 11 63-15,0 2 10 0,3 3 3 0,-6 2 0 0,0 6 4 0,-3 2 2 16,6 4 0-16,-6 1 0 0,0 1-13 0,3 5-2 16,0 0-1-16,0 3 0 0,0-3-2 0,3 0 0 15,0 0 0-15,9-3 0 0,3-2-14 0,-6 0-3 16,-12-3-1-16,3-3 0 0,0-2-23 16,3 0-5-16,0-3-1 0,0 0 0 0,-3-5-17 15,6 3 0-15,0-6 0 0,-3 0 0 0,0-2 0 0,3-1 0 16,-3 1 0-16,3 0 0 15,-3-4-19-15,-3 1-10 0,3 0-3 0,-3 0 0 16,-2-2-166-16,-4-1-34 0,-15 0-6 0,12-5-2 0</inkml:trace>
  <inkml:trace contextRef="#ctx0" brushRef="#br0" timeOffset="119819.0316">11381 13028 1407 0,'12'-8'62'0,"-9"8"14"0,0-5-61 0,-3 5-15 16,0 0 0-16,0 0 0 0,3 10 88 0,0 4 16 15,-6 2 2-15,0 5 1 0,-9 0-15 0,-3 5-2 16,-6 1-1-16,1-1 0 0,-7 3-30 0,0 0-7 16,-3-2 0-16,-2-1-1 0,-1 1-32 0,0-1-7 0,3 1 0 0,1-3-1 31,2-3-71-31,0-5-13 0,3-1-3 0</inkml:trace>
  <inkml:trace contextRef="#ctx0" brushRef="#br0" timeOffset="120131.522">12158 12311 1796 0,'21'-29'80'0,"-15"16"16"0,-3 2-77 0,3 3-19 16,0 0 0-16,-6 8 0 0,0 0 89 0,0 8 15 15,0 5 2-15,0 3 1 0,0 5-18 0,-3 3-3 16,0 3-1-16,-6 5 0 0,-3 5 4 0,0 2 1 16,-3-2 0-16,3 6 0 0,-3-1-33 0,4 0-6 15,-4 1-2-15,3-4 0 0,0 1-24 0,3-3-5 16,-3 0 0-16,0 0-1 0,3 0-19 0,3-2 0 15,0-4 8-15,-3 4-8 0,3-4 0 0,0 1 0 16,0 0 0-16,1-6 0 16,2 1-67-16,-3-6-17 0,0 3-3 0,0-3-768 15,0-5-153-15</inkml:trace>
  <inkml:trace contextRef="#ctx0" brushRef="#br0" timeOffset="120693.8272">12896 12478 1094 0,'3'-8'97'0,"0"0"-77"16,-3-3-20-16,-3 3 0 0,3-2 73 0,-3-1 11 15,-3 3 3-15,0 3 0 0,0-3-6 0,-2 5-1 16,-1-2 0-16,-3 5 0 0,-3-3-19 0,0 6-4 16,-3-3-1-16,-3 5 0 0,0 1-9 0,1 2-3 15,-1 0 0-15,0 2 0 0,6 1-22 0,0 2-5 16,3 3-1-16,3-3 0 0,6 3-3 0,3 0-1 15,0-3 0-15,0 3 0 0,6-3 13 0,0 3 3 16,0-3 0-16,0 0 0 0,3 1-8 0,-3 2-2 16,0-3 0-16,-3 5 0 0,-3-2 29 0,0 3 5 0,-3-1 2 15,-6 3 0-15,0-2 2 0,-6 2 0 0,0 0 0 0,0 0 0 16,-2-2-36-16,-4 2-8 0,-3-2 0 0,3 4-1 16,0 1-11-16,-3 0 8 0,1-3-8 0,-1 0 8 31,-3-2-162-31,0-1-33 0,-32 14-6 0,17-19-2 0</inkml:trace>
  <inkml:trace contextRef="#ctx0" brushRef="#br0" timeOffset="121349.9221">12685 13092 1094 0,'0'-16'48'0,"3"10"11"0,3 1-47 0,3-3-12 16,0 3 0-16,3-3 0 0,3 3 107 0,-1-1 19 15,1 1 4-15,3 2 1 0,-3 1-55 0,3-1-10 16,-6 1-2-16,3 2-1 0,-6 2-27 0,-3-2-6 15,3 3-1-15,-6 2 0 0,2 0-11 0,-5 3-2 16,0 3-1-16,0-3 0 0,-5 2 29 0,-1 1 7 16,-3 0 1-16,0 2 0 0,0-3 13 0,-3 1 3 15,0-3 1-15,3 0 0 0,0 2-23 0,0-2-5 16,0 0-1-16,3-2 0 0,3-1-22 0,0 0-5 16,3-5-1-16,0 0 0 0,0 0-3 0,0 0-1 15,3 8 0-15,6-5 0 0,0 2-8 0,3 0-11 16,0-2 3-16,3 0 0 15,6-3-116-15,-3 0-22 0,2-3-5 0,4-2-520 0,3-3-104 0</inkml:trace>
  <inkml:trace contextRef="#ctx0" brushRef="#br0" timeOffset="121615.6278">13590 12385 1094 0,'3'-5'97'0,"0"0"-77"0,0-3-20 0,-3 8 0 16,0 0 118-16,0 0 20 0,12 5 4 0,-6 3 1 16,0 2-15-16,-3 6-4 0,-6 3 0 0,0 7 0 15,0 3 13-15,-3 1 3 0,0 4 0 0,-3-2 0 16,3-1-27-16,-3 4-5 0,6-3 0 0,0 2-1 16,-3-5-66-16,3 0-13 0,-3 0-2 0,3 0-1 15,-3-2-9-15,3-1-1 0,0-2-1 0,0 3 0 0,-3-1-14 16,0-5 8-16,0 3-8 0,0-3 0 0,0 3 0 15,-2-3 0-15,-1 0 0 0,-3 3 0 16,0 0-112-16,-3-3-18 0,-3 3-4 0,-3 0-1102 16</inkml:trace>
  <inkml:trace contextRef="#ctx0" brushRef="#br0" timeOffset="122568.4524">15560 12483 1105 0,'0'0'24'0,"0"0"4"0,0 0 2 0,0 0 2 0,6-3-32 0,-6 3 0 0,0 0 0 0,0 0 0 16,0 0 74-16,0 0 8 0,0 0 2 0,0 0 0 15,-6 3-28-15,-3 5-4 0,3 0-2 0,-5 0 0 16,-1 2 6-16,-3-2 0 0,-3 3 1 0,0 2 0 16,-3-5-29-16,-3 3-7 0,1-6-1 0,2 0 0 15,-3 1 4-15,0 2 0 0,0-3 0 0,1 0 0 16,-1 0-3-16,3 3 0 0,0-2 0 0,-6 2 0 0,0 2-1 15,4-2 0-15,-1 0 0 0,3-3 0 0,-3 3-3 16,3 0-1-16,3 0 0 0,1-3 0 0,2 1-16 0,6-1 0 16,-3 0 0-16,6 1-9 0,-3-4 23 0,9-2 5 15,0 0 1-15,0 0 0 0,0 0-10 0,0 0-2 16,0 0 0-16,0 0 0 0,9 3 0 0,0 0 0 16,9-3 0-16,-3 0 0 0,-1 2 0 0,4-2 0 15,0 0 0-15,3 3 0 0,-3-3 4 0,3 2 0 16,0-2 0-16,-1 3 0 0,-2 0-4 0,6-3 0 15,-3 0 0-15,3 2 0 0,0 1 0 0,2 0-8 16,1-1 12-16,0 1-4 0,-3 2-8 0,3 1-14 16,-4-1 3-16,4 0 1 0,-3 0 10 0,-3 1 0 15,3-1 0-15,-4 3 8 0,-2-3-8 0,0 3 0 0,0-3 0 16,0 3 0-16,-3-2 0 0,0-1 0 16,-3 3 0-16,-1-3 0 15,1 1-53-15,-6-1-12 0,3 0-3 0,-6 0-918 0</inkml:trace>
  <inkml:trace contextRef="#ctx0" brushRef="#br0" timeOffset="122999.6526">14983 12980 975 0,'-6'-5'43'0,"6"3"9"0,-3 2-41 0,0-3-11 16,0-2 0-16,3-1 0 0,-6 1 101 0,3 0 19 15,0 2 3-15,0-2 1 0,3 5-19 0,0 0-3 16,0 0-1-16,3-3 0 0,-3 3-27 0,0 0-6 16,6-5 0-16,0 2-1 0,3 1-31 0,-3-1-7 0,3 0-1 0,3 3 0 15,0 3 7-15,0-3 1 0,5 0 0 0,-2 3 0 16,3-3-13-16,3 2-3 0,-3 1 0 0,0-1 0 15,0 1-20-15,2 0 8 16,4-1-8-16,-3 1 0 0,6 2 0 0,-3 1 0 16,2-4 0-16,4 6-696 0,-3-2-131 0</inkml:trace>
  <inkml:trace contextRef="#ctx0" brushRef="#br0" timeOffset="129627.7824">16778 12258 759 0,'24'-16'33'0,"-15"11"8"0,-7 0-33 0,4-1-8 16,3-2 0-16,0 1 0 0,0-1 85 0,-3 2 15 15,-3-2 4-15,3 0 0 0,3 3-10 0,0 0-2 16,-9 0 0-16,0 5 0 0,6-6-16 0,0 4-4 16,-6 2-1-16,0 0 0 0,0 0-24 0,0 0-5 15,6 8-1-15,-6 5 0 0,-9 0 2 0,0 8 0 16,-3 3 0-16,-3 5 0 0,-3 3-8 0,-3 0-2 16,-5 2 0-16,-1 0 0 0,0-5-33 0,0 3 0 15,-2 0 0-15,-1-6 0 0,3-2 10 0,3-3 5 16,3-2 1-16,6-1 0 0,1-2 2 0,-1-2 1 15,3-1 0-15,6-5 0 0,0 0 0 0,3 0 0 16,-3-3 0-16,3 0 0 0,3-5-2 0,3 5 0 16,-3-5 0-16,6 6 0 0,0-4 9 0,6 1 2 15,3-3 0-15,3 0 0 0,2-3-28 0,4 1 0 16,3-4 0-16,6 1 0 0,-1 0 0 0,4 0 10 0,-3-1-2 16,0 4-8-16,-4-1 9 0,4-2-9 0,0 2 0 15,0-2 9-15,-1 2-9 0,-2 1 0 0,9-4 0 0,-6 4 0 16,-1-1 0-16,-2 0 0 0,0 1 0 0,-3-1 0 15,2 3-32 1,-5-3-6-16,-6 3-1 0,0 0 0 0,3 3-36 16,-6 0-7-16,-3-3-2 0,-4 2-568 0,1 4-115 0</inkml:trace>
  <inkml:trace contextRef="#ctx0" brushRef="#br0" timeOffset="129924.5827">17263 12250 748 0,'0'-13'33'0,"-3"10"7"0,0-2-32 0,3 5-8 15,6-5 0-15,-6 5 0 0,-6 0 206 0,6 0 39 16,0 0 8-16,0 8 2 0,-6 8-153 0,-3-1-30 15,-3 7-7-15,0 4-1 0,3 1 27 0,-6 2 5 16,-8 2 0-16,-1 6 1 0,3 0-25 0,0-2-4 16,-3 2-2-16,1 0 0 0,2-3-33 0,0 1-6 15,3-4-2-15,-3 1 0 0,-3 0-13 0,4-3-4 16,-1 0 0-16,0 0 0 0,-3 0-8 0,0 1 0 16,3-1 0-16,1 0-769 0,-1-5-156 0</inkml:trace>
  <inkml:trace contextRef="#ctx0" brushRef="#br0" timeOffset="130408.8448">17730 12248 1940 0,'-3'-19'86'0,"3"14"18"0,0 5-84 0,0 0-20 15,6-6 0-15,-6 6 0 0,0 0 8 0,0 0-8 16,0 0 8-16,0 0-8 0,-3 11 36 0,-3 2 4 16,3 1 0-16,0 4 0 0,3 3 8 0,-6-2 3 15,-3 5 0-15,6-1 0 0,3-1-22 0,0 4-4 16,-8-2-1-16,5 2 0 0,0-2 15 0,3 0 2 15,0 0 1-15,-3-3 0 0,0-3-15 0,3-2-3 16,0 0-1-16,0 0 0 0,-6 0 7 0,3-3 2 16,6-2 0-16,0 2 0 0,-3-5-16 0,-3 2-4 15,3-4 0-15,0 2 0 0,6-3-12 0,-6-5 9 16,-6 5-9-16,6-5 8 0,0 0 0 0,0 0 0 16,-9 0 0-16,0 0 0 0,3-2 0 0,0-1 0 0,0 0 0 15,0-2 0-15,-6-3 17 0,6 0 3 0,6-2 1 0,0-4 0 16,-3 1-15-16,3-3-3 0,6 0-1 0,3-2 0 15,3-3 0-15,-3-6 0 0,-3 1 0 0,6-1 0 16,9 1-10-16,2-1 0 0,-2 1 9 0,0-1-9 16,6-2 0-16,0 6 0 0,2-1 0 0,1 3 0 15,0-1 0-15,0 7 0 0,0-4 0 0,-1 6-8 16,4 5-100 0,-3 3-19-16,0-1-4 0</inkml:trace>
  <inkml:trace contextRef="#ctx0" brushRef="#br0" timeOffset="137558.9897">18546 12451 230 0,'0'0'20'0,"0"0"-20"16,0 0 0-16,0 0 0 0,0 0 108 0,0-5 18 0,0 5 3 0,0 0 1 15,0-8-34-15,0 8-8 0,0 0 0 0,0-5-1 16,0 5-28-16,0 0-6 0,0-8-1 0,0 8 0 15,0 0-22-15,0 0-5 0,0 0-1 0,0 0 0 16,0-5-4-16,0 5 0 0,0-8-1 16,0 8 0-16,0 0 3 0,0 0 1 0,0 0 0 0,0 0 0 15,0-6 1-15,0 6 0 0,6-5 0 0,-6 5 0 16,0-5 6-16,3-1 2 0,0 1 0 0,-3 5 0 16,0 0-16-16,6-2-4 0,-3-1 0 0,0 3 0 15,3-3 16-15,-6 3 2 0,0 0 1 0,9 0 0 16,-1 0-31-16,4 0 0 0,3-2 0 0,3 2 0 15,3 0 0-15,0-3 8 0,6 3-8 0,-1-3 0 16,-2 1 12-16,3-1 0 0,3 0 0 0,-3 3 0 16,2-5-12-16,1 2 11 0,-3 3-11 0,3-2 10 15,-4-1-10-15,-2 0 10 0,-6 1-10 0,0-1 10 0,0 3-10 16,-3 3 0-16,-3-3 0 0,-3 2 8 16,-4 1-112-16,-5-3-22 0,3 11-5 0,-11-3-1 0</inkml:trace>
  <inkml:trace contextRef="#ctx0" brushRef="#br0" timeOffset="138027.6177">18835 12160 288 0,'3'-8'25'15,"0"0"-25"-15,-1 0 0 0,4-2 0 16,-3 2 120-16,3 0 20 0,-3-5 3 0,3 2 1 16,-3 1 12-16,3-1 2 0,-3 3 1 0,0 0 0 15,0 0-62-15,0 3-12 0,0-3-2 0,-3 8-1 0,0 0-32 16,0 0-6-16,0 0-2 0,3 11 0 0,0 2-18 0,-3 3-3 16,-3 2-1-16,0 1 0 0,-3 7 23 0,0 1 4 15,3 4 1-15,-3 1 0 0,0 0 9 0,0 0 3 16,0 2 0-16,3-2 0 0,-3-3-39 0,4 3-7 15,-1-3-2-15,0 2 0 0,-3-4-12 0,3-1 9 16,-3-2-9-16,3 3 8 0,-6-1 0 0,0 1 0 16,-3-6 0-16,3 3 0 15,0-3-99-15,-3 0-20 0,-6-3-4 0</inkml:trace>
  <inkml:trace contextRef="#ctx0" brushRef="#br0" timeOffset="139703.4399">19617 12134 1058 0,'3'-13'47'0,"3"7"9"0,-3-4-44 0,3 4-12 16,0-2 0-16,0 3 0 0,3 0 48 0,0-3 8 15,3 5 2-15,0-2 0 0,-3 2 12 0,6-2 2 16,3 2 1-16,8 1 0 0,1 2-14 0,0-3-3 16,6 0-1-16,-1 3 0 0,-5 0-44 0,0 3-11 31,-3 2 0-31,0 1 0 0,-4 2 0 0,-5 2 0 15,0 1 0-15,-6 2 0 0,-3-2 53 0,-6 2 9 0,0 3 2 0,-6 0 0 0,-3 2-52 0,-6 1-12 32,-6-1 0-32,-2 3 0 0,2 1 32 0,-6-4 4 15,0 1 1-15,-3-1 0 0,4-2-15 0,-1-3-3 0,3 0-1 0,3-2 0 0,0-3-18 0,7 0 0 16,-1-3 0-16,3 3-9 0,3-3 9 0,3-2 0 16,3 2 0-16,3-5 0 0,-6 0 0 0,6 0 0 0,0 0 0 0,0 0 0 15,12 0 0-15,0 0 0 0,3 0 0 0,2-2 0 16,1 2 0-16,0 2 0 0,3-2 0 15,-6 6 0-15,-6-1 0 0,3 0 14 0,-3 0-3 0,0 6-1 16,-6 2-10-16,-3 1 0 0,-6 1 0 0,3 7 8 16,-3-4 16-16,3-2 4 31,-6 2 0-31,3 1 0 0,-6 2-13 0,0 0-3 0,0-2 0 0,0 2 0 16,-3-2-12-16,-6 4 9 0,4-1-9 0,-7-1 8 0,3-3-8 0,-3-2 0 0,0 0 0 0,-2 0 0 15,-1-3-200-15,3-2-41 16</inkml:trace>
  <inkml:trace contextRef="#ctx0" brushRef="#br0" timeOffset="140109.5889">20490 12028 1771 0,'0'0'39'0,"0"0"8"0,0 0 1 0,0 0 2 0,3 11-40 0,-1 4-10 15,1 1 0-15,-3 8 0 0,-3 0 14 0,3 2 1 0,0 3 0 0,-2 1 0 0,2 1 17 0,2-2 4 16,1-5 1-16,0 5 0 0,-6-5 22 0,3 0 4 16,0-3 1-16,0 0 0 0,0-2-23 0,0 2-4 15,0-5-1-15,0 0 0 0,3-6 0 0,-3 4-1 0,0-4 0 16,0-2 0-16,0 0 17 0,0-8 4 0,0 0 1 0,-3 8 0 15,0 0-57-15,-2-5-19 0,2-1 0 0,-6 1 0 16,3-3 28-16,0 0 6 0,0 0 1 0,0-3 0 16,0-2 1-16,0-3 1 0,6 3 0 0,-3-3 0 15,0-3 4-15,-3-2 1 0,3-3 0 0,3-2 0 16,0-1-8-16,6-2-2 0,3-3 0 0,0-2 0 31,3-4 5-31,3-1 1 0,2-1 0 0,4 0 0 0,-3 0-19 0,3 3 0 0,3 6 0 0,0-4 0 16,-1 6 0-16,4 2-12 0,0 4 0 0,6 4 0 31,-3 0-214-31,2 3-42 0</inkml:trace>
  <inkml:trace contextRef="#ctx0" brushRef="#br0" timeOffset="140437.6465">21234 12250 1497 0,'21'-21'66'0,"-16"16"14"0,-5-6-64 0,0 6-16 0,0 5 0 0,6-8 0 0,-3 5 73 0,3-2 11 0,-6 5 3 0,6-3 0 16,0 1-37-16,3-1-7 0,-3 3-2 0,0 0 0 16,3 3-19-16,0-1-4 0,6 4-1 0,0-1 0 15,3-2-2-15,2 2-1 0,1 0 0 0,0 0 0 16,0 1-6-16,3-1 0 0,-3-2-8 0,-1 2 12 16,-2 0-40-16,0-2-8 15,0 2-1-15,-3-2-856 0</inkml:trace>
  <inkml:trace contextRef="#ctx0" brushRef="#br0" timeOffset="140703.2175">21490 11983 1209 0,'15'-19'53'0,"-10"12"12"0,7-7-52 0,-3 4-13 16,3-4 0-16,-3 7 0 0,0 1 133 0,-6 4 24 15,-3 2 5-15,0 0 1 0,0 0-95 0,3 13-18 16,-6 0-4-16,0 6-1 0,-3 4 30 0,-3-1 5 16,-3 1 2-16,0 6 0 0,-2 6-31 0,-4 2-7 15,-3 0 0-15,-3 3-1 0,3-3-32 0,-9 13-11 16,4-2 0-16,-1-3 9 0,3 0 8 0,6-6 2 16,0-2 0-16,0 0 0 15,4-5-170-15,2-3-33 0,-12 24-8 0,9-21 0 0</inkml:trace>
  <inkml:trace contextRef="#ctx0" brushRef="#br0" timeOffset="141062.4889">22272 11964 1958 0,'18'-10'43'0,"-3"-1"9"0,3 3 1 0,6 3 3 0,-6 0-45 16,3 2-11-16,-1 0 0 0,-2 3 0 0,3 3 0 15,-3-3 0-15,0 5 0 0,-3-2 0 0,0 5 0 0,-6 0 0 16,-3 3 0-16,-1-1 0 0,-5 6 0 0,-5 0 0 16,2 0 0-16,-9 5 0 0,-3 0 53 0,-6-2 9 15,3 2 2-15,-3-5 0 0,0 0 0 0,1-1 0 16,-1-1 0-16,6-4 0 0,-3 1 0 0,0-1 0 15,6 4 0-15,0-6 0 0,3-1-52 0,0 1-12 16,0 0 0-16,7 0 0 0,2 0 0 0,0-2 0 16,0 1 0-16,2 1 0 0,7 0 0 0,0 0 0 15,6 0 0-15,0 0 0 0,3 0 0 0,3 3 0 16,0-3 0-16,2 2 0 16,-2-2-202-16,3 0-43 0,33 8-9 0,-4-11-667 0</inkml:trace>
  <inkml:trace contextRef="#ctx0" brushRef="#br0" timeOffset="141718.5963">17956 13475 633 0,'0'0'56'15,"0"0"-44"-15,0 0-12 0,0 0 0 16,0 0 174-16,0 0 33 0,0 0 6 0,0 0 2 16,0 0-107-16,0 0-22 0,6 0-4 0,6 3-1 15,0-3 8-15,0 3 2 0,6-3 0 0,3 0 0 0,0 0-49 0,2-3-10 16,1 0-1-16,3-2-1 0,-3 5 3 16,0-3 1-16,3 1 0 0,-1 4 0 15,-2-2-50-15,0 0-11 0,0-2-1 0,0 2-1 16,-1 2-139-16,-2-2-28 0</inkml:trace>
  <inkml:trace contextRef="#ctx0" brushRef="#br0" timeOffset="141922.1166">17951 13719 1094 0,'0'0'97'0,"0"0"-77"0,0 0-20 0,0 0 0 16,0 0 86-16,0 0 14 0,0 0 2 0,0 0 1 16,8 0 0-16,4-3 0 0,0 0 0 0,3 1 0 15,6-4-27-15,3-2-6 0,3 3-1 0,2 3 0 16,1-4-42-16,0 4-9 0,3-1-2 0,-1 0-643 16,-2 1-129-16</inkml:trace>
  <inkml:trace contextRef="#ctx0" brushRef="#br0" timeOffset="142390.3064">19049 13279 1864 0,'0'-15'83'0,"0"9"17"0,0 1-80 0,0 0-20 16,0 5 0-16,0 0 0 0,0 0 46 0,9 2 6 16,0 1 0-16,6 0 1 0,-3-1-33 0,8 4-6 15,1-4-2-15,6 6 0 0,0-3 26 0,6 1 5 16,-1-4 1-16,10 1 0 0,3 0-32 0,-1-6-12 15,4 0 11-15,-1 1-11 0,1-4 12 0,-6 4-4 16,-1-6-8-16,-2 3 12 0,-6-3-3 0,0 2-1 16,-7-2 0-16,-2 3 0 0,-3-3 4 0,-6 3 0 0,-3 0 0 0,-3 2 0 15,-3 3 25-15,-6 0 6 0,0 0 1 0,-9 11 0 16,-6 4-20-16,-3 4-3 0,-6 7-1 0,-3 6 0 16,-5 3 29-16,-7 4 6 0,-3 4 1 0,-5 7 0 15,5-3-16-15,-3 1-2 0,1-6-1 0,2 3 0 16,3-2-27-16,7-4-10 0,-4 1 0 0,3-3 9 15,0-5-9-15,4 0 0 0,-1-1 0 0,3-2 0 16,3 1-44-16,1-4-12 16,2-2-1-16,3-6-782 0,3 4-156 0</inkml:trace>
  <inkml:trace contextRef="#ctx0" brushRef="#br0" timeOffset="142780.8793">20082 13277 2113 0,'0'0'46'0,"6"-3"10"0,0 1 1 0,0-1 3 0,0 6-48 0,0-1-12 16,-4 3 0-16,4 6 0 0,-3 0 9 0,-3 2-1 15,0 5 0-15,-3 4 0 0,-3 1 45 0,-2 4 9 16,-1-1 2-16,-3 6 0 0,0-3-10 0,3 3-2 15,-3 2 0-15,0-2 0 0,3-6-32 0,0 4-8 16,3-7 0-16,0 1-1 0,0-5 17 0,3-3 4 0,3-1 1 16,-3-4 0-16,0-3-17 0,3-3-3 0,0-5-1 0,0 0 0 15,0 0 32-15,0 0 7 0,0 0 1 16,-6-2 0-16,1-1-28 0,2-5-6 0,-3 0-1 0,3-5 0 16,-3-3-3-16,3-3-1 15,3-4 0-15,0-6 0 0,-3-3-13 0,6 0 0 0,3-2 0 0,3 2 0 16,5-2 0-16,1 2 0 0,6 0 0 0,3 6 0 15,6-1 0-15,2 3 0 0,1 0 0 0,9 3 0 16,-3 5 0-16,2 1-12 0,4 1 1 0,0 4 0 16,-1 4-189-1,-2-1-39-15,38-4-7 0,-26 0-2 0</inkml:trace>
  <inkml:trace contextRef="#ctx0" brushRef="#br0" timeOffset="143519.5053">20802 13499 1231 0,'6'-11'54'0,"-3"6"12"16,3 3-53-16,3-1-13 0,0 0 0 0,6 1 0 15,0-1 87-15,2 0 14 0,-2-2 3 0,6 2 1 0,6 1-42 0,-6 2-9 16,3-3-2-16,-1 3 0 0,1-3-32 0,0 3-6 16,0-2-2-16,0 2 0 15,-4 0-12-15,1 0 0 0,0 0 0 0,-6 2-820 16</inkml:trace>
  <inkml:trace contextRef="#ctx0" brushRef="#br0" timeOffset="143691.3377">20862 13700 1036 0,'0'0'92'0,"0"0"-73"0,0 0-19 15,6-3 0-15,-6 3 88 0,6-5 13 0,2 3 3 16,4-4 1-16,0 1 0 0,3 2 0 0,3-2 0 0,3 2 0 16,0 1-73-16,0-1-16 15,2 0-2-15,1 1-824 0</inkml:trace>
  <inkml:trace contextRef="#ctx0" brushRef="#br0" timeOffset="143863.1714">21519 13504 2372 0,'0'0'52'0,"0"0"12"0,0 0 1 0,0 0 1 16,0 0-53-16,6 3-13 0,0 2 0 0,0 1 0 15,-3 2 0-15,-3-1 0 16,0 4 0-16,0 0-700 0,-3-3-144 0</inkml:trace>
  <inkml:trace contextRef="#ctx0" brushRef="#br0" timeOffset="145081.6796">21981 13293 518 0,'0'0'46'0,"0"0"-37"0,0 0-9 16,3-3 0-16,-3 3 142 0,6-3 26 0,-3-2 6 0,3 2 1 16,0-2-65-16,3 5-13 0,-1-5-2 0,1 2-1 15,6 1-23-15,-3-1-5 0,3 0-1 0,3 3 0 16,0-2-21-16,3 2-4 0,2 0 0 16,1 0-1-16,3 0-11 0,0-3-1 0,3 3-1 0,-1-3 0 15,-2 1-26-15,0 2 0 0,-3-6 8 0,0 4-8 16,-1-1 44-16,-2 0 8 0,3-2 0 0,0 0 1 15,0 0-28-15,-6 2-5 0,5-2-2 16,1 2 0-16,-9 0 4 0,0 1 1 0,-3 4 0 0,-3 1 0 16,-6 5-5-16,-3 0-1 0,0 2 0 0,-9 4 0 15,-6 7 0-15,-3 3 0 0,-9 2 0 0,3 6 0 16,-2 2 35-16,-7 1 8 0,6 4 0 0,-6 4 1 0,-8-4-31 16,8 1-6-16,-6 2-2 0,1 1 0 0,-1-6-22 15,3-3 0-15,3 1 0 0,1-4-804 16,5 1-161-16</inkml:trace>
  <inkml:trace contextRef="#ctx0" brushRef="#br0" timeOffset="145722.1233">21195 13351 860 0,'12'-8'38'0,"-9"5"8"0,3 1-37 0,0-4-9 16,3 4 0-16,0-1 0 0,3 0 31 0,-1-2 4 16,-2 0 1-16,-3 2 0 0,3 1 22 0,-9-1 5 15,0 3 1-15,0 0 0 0,0 0 12 0,3-5 4 16,0-1 0-16,-3 6 0 0,0 0-1 0,0 0 0 16,0 0 0-16,-3 8 0 0,-6 0-46 0,0 3-9 15,-3-1-1-15,1 4-1 0,-4-1 1 0,3 3 0 16,-3-6 0-16,0 6 0 0,0-3-3 0,0 3 0 15,0-5 0-15,0-1 0 0,1 1-9 0,-4-3-3 0,0-3 0 16,0 1 0-16,0-1-8 0,0-3 0 16,3-4 0-16,1-1 0 0,-1 1 0 0,0-4 0 0,6-2 0 0,-3-2 0 15,3-1 0-15,0-2 0 0,0-3 0 0,3 3 0 16,0 0 0-16,0 2 0 0,0 0 0 0,-6 3-11 16,1 3 11-16,-1 0 11 0,3 5-3 0,-3 5 0 15,-3 3-8-15,3 5 8 0,0 3-8 0,0 8 8 16,3 2-8-16,-3 6 0 0,-3 3 0 0,4 4-622 15,-1 1-117-15</inkml:trace>
  <inkml:trace contextRef="#ctx0" brushRef="#br0" timeOffset="146345.9529">21094 13621 403 0,'0'0'36'0,"3"-6"-36"0,0-1 0 0,3 1 0 16,0 1 169-16,3-3 27 0,-1 3 6 0,1-1 1 15,0 1-99-15,0 0-19 0,-3-3-4 0,3 5-1 16,-3 1-3-16,3-1-1 0,0 0 0 0,-9 3 0 16,0 0-17-16,0 0-4 0,0 0-1 0,0 8 0 15,-3 3-2-15,-3-1 0 0,0 1 0 0,-3 2 0 16,-3 0 5-16,0 1 1 0,0-1 0 0,-5-2 0 0,2 2-37 15,0-3-7-15,-3-2-2 0,3 3 0 16,-3-3 0-16,0-3 0 0,1 0 0 0,2-2 0 0,0 0-12 16,3-1 0-16,-3-2 0 0,3-2 0 0,3-1 0 0,0-2 0 15,-3-3 0-15,3 0 0 0,0 0 23 0,0 0 8 16,1 0 1-16,-4 0 1 0,0 3-33 0,0 0-19 16,0 2 3-16,0 0 0 0,-3 6 16 0,3 0 0 15,0 2-8-15,-3 0 8 0,-2 3 0 0,2 0 0 16,6 3 0-16,-3 2 0 0,0 0-12 0,0 3 12 15,0 2-12-15,-3 4 12 0</inkml:trace>
  <inkml:trace contextRef="#ctx0" brushRef="#br0" timeOffset="147283.2101">22880 13356 1036 0,'32'-16'46'0,"-26"11"10"16,-3 0-45-16,-3-1-11 0,3-2 0 0,3 3 0 15,0 0 75-15,-6 5 13 0,6-5 2 0,0-1 1 16,-3 4-25-16,9-4-5 0,-6 4-1 0,0 2 0 15,0 0 14-15,-6 0 2 0,0 0 1 0,6 5 0 0,0 0-39 0,0 3-8 16,-3-2-2-16,6 4 0 0,-6 3 36 0,3 1 6 16,-6-1 2-16,0 5 0 0,0 1-13 0,-3 2-3 15,0 3 0-15,0 2 0 0,-6 3-20 0,9 3-4 16,-3-3 0-16,-3 3-1 0,3-3-9 0,-6 0-2 16,9 0 0-16,-3-10 0 0,-3 2 10 0,3-5 2 15,0 2 0-15,0-2 0 0,0 0-20 0,0-3-3 16,-3 1-1-16,6-1 0 0,0-5 4 0,0 2 0 15,-3-4 0-15,3-6 0 0,0 0 0 0,0 0 0 16,0 0 0-16,0 0 0 0,0 0 16 0,-6-6 3 16,6 1 1-16,-3-3 0 0,3-5-20 0,-3 0-3 15,6-3-1-15,-3-3 0 0,3-2-8 0,3-5 0 16,3-1 0-16,3-7 0 0,0-3 0 0,9 0 0 0,-3 5 9 0,2 6-9 16,1-1 0-16,9-2 0 0,0 0 0 0,-3 5 0 31,-1 0-20-31,-2 6-8 0,-3-1-1 0,6 1-1 0,-6 7 30 0,-6 0 0 0,-1 6 0 0,-5 5 0 15,0 3 13-15,0 7 9 0,-6 1 2 0,6 8 0 16,-9 2-24-16,6 5 0 0,-3 3 0 0,0 6 0 16,-3 2 0-16,0 2-8 0,0-2 8 0,0-7 0 15,-3 1 0-15,0 1 0 0,-3 2 0 0,3-2 0 32,-3 0-204-32,-3 0-35 0,3-1-7 0,-3 6-2 0</inkml:trace>
  <inkml:trace contextRef="#ctx0" brushRef="#br0" timeOffset="147923.6621">21505 13544 288 0,'0'0'12'0,"0"-5"4"0,3 2-16 0,-3 3 0 16,0 0 0-16,0 0 0 0,0 0 309 0,0 0 59 16,0 8 12-16,-3 3 3 0,0-3-249 0,3 5-50 15,-3 0-9-15,0 0-3 0,-3-2-28 0,0 5-7 16,3-3-1-16,-3 3 0 0,0-6-22 0,0 4-5 16,0-1-1-16,0 0-621 15,0 0-125-15</inkml:trace>
  <inkml:trace contextRef="#ctx0" brushRef="#br0" timeOffset="163187.2539">4610 14552 403 0,'0'0'36'0,"3"-5"-36"16,0-3 0-16,0 5 0 0,-1-5 120 0,4 3 18 15,-6-3 3-15,3 0 1 0,-3 0-43 0,0 0-9 16,0 0-2-16,0 0 0 0,0 3-28 0,0 0-5 16,-3-3-2-16,0 3 0 0,-2 2-36 0,-1-2-7 15,-3 2-2-15,3 0 0 0,-6 1 20 0,-3 2 3 16,3 0 1-16,-3 0 0 0,0 0-32 0,0 2 0 16,-3 1 0-16,4-3 0 0,-1 5 11 0,0 1-11 15,0-4 12-15,0 3-12 0,0 1 8 0,3-1-8 16,0 0 0-16,0 1 0 0,1-1 0 0,2-2 0 0,-3 2 0 15,3 0 0-15,-3 0 0 0,3 1 0 0,3-1 0 16,0 0 0-16,6-5 0 0,-6 6 0 16,0-1 0-16,3 0 0 0,3-5 0 0,0 8 0 0,0 0 0 15,3 3 0-15,-3-3 0 0,3 0-9 0,3 5-1 0,-3-5 0 16,3 2 10-16,0-2 0 0,3 5 0 0,0 1 0 16,0-4 0-16,0 1 0 0,0 2 0 0,2-2-8 15,1 2 8-15,-3-3 14 0,0-2-3 0,-3 3-1 16,0 0 10-16,0-3 1 0,-3-1 1 0,-3 1 0 15,3-2 20-15,-3-1 4 0,0 0 1 0,-3 3 0 16,-3 0 4-16,3-3 1 0,-6 1 0 0,0-1 0 16,0 3-23-16,-3 0-4 0,1 0-1 0,-4 0 0 15,-3-3-12-15,3 3-2 0,0 0-1 0,-3 0 0 0,3-3-9 16,0 0 0-16,4 1 9 0,-1-1-9 16,0 0-73-16,3-2-19 0,0 2-4 15,3-2-764-15</inkml:trace>
  <inkml:trace contextRef="#ctx0" brushRef="#br0" timeOffset="163671.4186">5098 14774 979 0,'-3'-13'43'0,"0"8"9"0,3-3-41 0,-3 3-11 0,0-3 0 0,3 2 0 16,0 1 48-16,-3 0 7 0,0-3 1 0,0 3 1 15,-3 2-13-15,0-2-4 0,0 2 0 0,3 0 0 16,-3 1-16-16,0-1-3 0,0 3-1 0,0 0 0 15,0 3 15-15,0-1 2 0,-3 4 1 0,0 2 0 16,1 2 5-16,2 3 1 0,-3 1 0 0,3 1 0 16,-3 1-7-16,0 3-1 0,0-3 0 0,6 2 0 15,-3 1-21-15,6-1-5 0,-3 1-1 0,0-3 0 16,3 0 0-16,3-3 0 0,-3-3 0 0,3 1 0 0,3-3-9 16,-6-8 0-16,9 3 0 0,-3-1 0 0,3-2 12 15,3-2 1-15,0-4 0 0,-1 1 0 0,1-3-3 16,0-3-1-16,0-2 0 0,-3-3 0 0,0 0 2 0,-3-2 0 15,-3-1 0-15,0-2 0 0,0 0 6 0,-3-3 2 16,-3 3 0-16,3 0 0 0,-3 2-3 0,-3 1 0 16,0 2 0-16,-3 3 0 0,3 2-4 0,-3 6 0 15,-3-3-1-15,3 8 0 0,-2 0-11 0,-4 5-11 16,0 3 3-16,3 3-951 0</inkml:trace>
  <inkml:trace contextRef="#ctx0" brushRef="#br0" timeOffset="164296.2283">7000 14512 633 0,'-3'-5'56'0,"0"-3"-44"16,0 3-12-16,0-3 0 0,0 3 200 0,-3 5 37 16,0-6 8-16,0 4 2 0,0-1-163 0,-3 0-32 15,0 3-6-15,-3 0-2 0,-3 3-9 0,1 0-3 16,-1-1 0-16,-3 4 0 0,-3-4-32 0,3 4 0 15,-6 2 0-15,3-1 0 0,-2 1 24 0,5 0-1 16,-3-2-1-16,3-1 0 0,0 3 15 0,6-3 3 16,0 0 1-16,3 1 0 0,1-1-28 0,2 0-5 0,6-5-8 0,0 0 11 15,0 8-11-15,3 0 0 0,0 3 0 16,5-3 0-16,-2 2 0 0,3 4 0 0,-3-1 0 0,0 3 8 16,3 0-8-16,0 2 10 0,-9-2-10 0,3 2 10 15,0 1 2-15,-3-3 0 0,0 0 0 0,-3 0 0 16,0-1 16-16,0-1 4 0,0-4 1 0,3-2 0 15,-3 0-3-15,3 0-1 0,0-8 0 0,-3 5 0 16,3-5-5-16,0 0-2 0,0 0 0 0,-6 3 0 16,6-3-2-16,-6 3-1 0,-6-1 0 0,3 1 0 15,-2 0-32-15,-4-1-7 0,3 4 0 0,-6-4-1 16,3 3-119-16,0-2-24 16,0 0-5-16</inkml:trace>
  <inkml:trace contextRef="#ctx0" brushRef="#br0" timeOffset="164562.0303">7238 14478 1558 0,'18'-5'34'0,"-6"-3"7"0,-6 0 2 0,6 0 1 0,2 0-35 0,4 0-9 0,3 0 0 0,3 0 0 16,0 0 29-16,8-2 4 0,4-1 1 0,0 3 0 15,-3-2 6-15,-1-1 2 0,4-2 0 0,3 5 0 16,-1-3-16-16,-2 6-3 0,-9 0-1 0,3 5 0 16,-3 0-22-16,-7 2 0 0,-8 4 0 0</inkml:trace>
  <inkml:trace contextRef="#ctx0" brushRef="#br0" timeOffset="164796.1243">7669 13946 1609 0,'12'-16'71'0,"-15"11"15"0,-3 2-69 15,1 3-17-15,5 0 0 0,0 0 0 0,-3 6 64 0,-3 7 8 16,-3 5 3-16,3 9 0 0,0 2-18 0,-3 5-3 15,-12 6-1-15,0 2 0 0,3 6 13 0,-3 2 2 16,1 1 1-16,-1 4 0 0,0 1-21 0,3-3-5 16,0-6-1-16,3 1 0 0,-3 5-24 0,4-6-5 15,5 4-1-15,0-6 0 16,0 0-51-16,3-3-10 0,0-5-3 0,6-5-1012 0</inkml:trace>
  <inkml:trace contextRef="#ctx0" brushRef="#br0" timeOffset="165108.984">7658 14793 2012 0,'6'3'44'0,"-6"-3"10"0,0 0 2 0,5 5 0 0,1-3-45 0,3 1-11 0,3-3 0 0,0 0 0 16,-6-3 24-16,6 1 4 0,9-6 0 0,0-3 0 15,-3 1-9-15,2-6-2 0,4 0 0 0,-3-3 0 16,3 1-9-16,-6-3-8 0,0 0 12 0,-4-1-12 15,4 1 11-15,-3-3-11 0,-9 1 10 0,-3 4-10 16,0-2 12-16,-3 5-3 0,-3 3-1 0,-6 5 0 16,0 0 26-16,-3 8 5 0,0 3 1 0,-2 2 0 15,-13 8 0-15,3 6 0 0,0 2 0 0,-3 5 0 16,-8 1 9-16,5 2 3 0,3 0 0 0,6 3 0 16,6 5-42-16,-2-3-10 0,-1-2 0 0,3 0 0 15,12-1 0-15,-3-2 12 0,3 1-12 0,3-7 12 16,3 1-105-16,9-3-21 0,0-5-4 0,3-5-1 15</inkml:trace>
  <inkml:trace contextRef="#ctx0" brushRef="#br0" timeOffset="165530.3584">8223 14655 2055 0,'0'0'91'0,"0"0"19"0,0 0-88 0,0 0-22 16,0 0 0-16,0 8 0 0,-3-2 56 0,3 4 6 15,-6 1 2-15,3 5 0 0,3-1-7 0,-3 7-1 16,-3-4 0-16,0 6 0 0,0 0-19 0,3 2-4 16,-3 3-1-16,-2-2 0 0,-4 2-1 0,3 0-1 0,3 0 0 15,-6 0 0-15,-6 3-6 0,3-3-2 0,9 0 0 16,0 0 0-16,-3-2-9 0,0 2-1 0,0-3-1 0,3-2 0 16,3-3 16-16,-2-2 3 0,-1-3 1 15,3-3 0-15,9-5-31 0,-3 0 0 0,-3-8-8 16,0 0 8-16,0 0 0 0,0 0 19 0,0-8-3 0,0-5 0 15,0-6-4-15,2-5 0 0,4-5-1 0,0-3 0 16,3-2-11-16,3-6 10 0,3-2-10 0,6-3 10 16,0-3-10-16,6-5 0 0,-4 1 0 0,7 1 0 15,3-2 0-15,0 6 0 0,2-4 0 0,4 6 0 16,0 0-8-16,-4 8 8 0,1 3 0 0,-3 8 0 16,-3 4 0-16,-1 4 0 0,1 5-9 0,-6-1 9 15,-3 9 0-15,-3 3-10 0,-6 4 10 0,-3 6-8 16,-1 3 8-16,-5-1 0 0,-6 3-9 0,-5 6 9 15,-4 2 0-15,-6 0 0 0,0 3 0 0,-6-3 0 16,3 0 0-16,-6 1 0 0,-2-1 0 0,-1-3 0 0,-3 1 0 16,0-1 0-16,1 1 0 0,-4-3 0 0,0 0-13 0,4-3 1 15,-1 3 1-15,3-3-868 16,-6-2-173-16</inkml:trace>
  <inkml:trace contextRef="#ctx0" brushRef="#br0" timeOffset="166092.6851">9699 14377 2098 0,'0'0'46'0,"6"-5"10"0,-3 0 1 0,0 0 3 0,-3 5-48 0,0 0-12 15,0 0 0-15,0 0 0 0,-3 5 37 0,0 5 6 16,-3 1 1-16,-2 10 0 0,-4 0-26 0,0 6-5 16,-3-1-1-16,3 1 0 0,-3-1 0 0,3 3-1 15,-3-5 0-15,6-3 0 0,3 0 8 0,-3-2 1 16,4 0 1-16,-1-6 0 0,3 0 6 0,0-5 1 15,0-3 0-15,3 3 0 0,0-8 22 0,0 0 5 16,9 0 1-16,0 0 0 0,-1 0-26 0,7 0-5 16,0 3-1-16,0-3 0 0,6-3-6 0,0 3-2 15,0 0 0-15,8 0 0 0,-2 3-16 0,0-1-9 16,6-2 1-16,-1 3 0 0,1 2 16 0,3-5 3 16,0 3 1-16,-1-3 0 15,1 3-39-15,-3-3-7 0,2-3-2 0,-5 0 0 16,-3-2-124-16,0 0-26 0,0-1-5 0,-7-1-837 0</inkml:trace>
  <inkml:trace contextRef="#ctx0" brushRef="#br0" timeOffset="166342.6233">9991 14317 1911 0,'3'-22'42'0,"0"15"9"0,3-1 1 0,-3 0 2 0,3 2-43 0,-3 1-11 16,-3 5 0-16,0 0 0 0,6 5 48 0,-3 3 8 16,-6 6 2-16,0 4 0 0,-6 6 5 0,-3 2 1 15,-3 6 0-15,-3 5 0 0,4 3-4 0,-4-1 0 16,0 4 0-16,-3 2 0 0,0 2-14 0,3 1-3 16,0 0-1-16,-2 2 0 0,5 0-31 0,-3-2-11 15,3-6 0-15,0 3 9 16,0-5-51-16,3 2-10 0,0-5-3 0,-3 0-1103 15</inkml:trace>
  <inkml:trace contextRef="#ctx0" brushRef="#br0" timeOffset="170908.7829">11819 14465 1371 0,'0'0'30'0,"6"-8"6"0,-3 0 2 0,3-3 1 0,-3 1-31 0,3-1-8 0,-3 1 0 0,0-1 0 16,3 3 60-16,-3 3 12 0,-3 5 1 0,0 0 1 15,0 0-25-15,0 0-5 0,0 0 0 0,5 5-1 16,1 6-34-16,0 2-9 0,-3 3 0 0,3 5 0 16,0 3 11-16,0 0-3 0,-3 2 0 0,3-2 0 15,-3 2-8-15,3-2 8 0,-3 0-8 0,0 0 8 16,0 0-8-16,0-3 0 0,-3-3 0 0,3 1 0 16,-3-3 0-16,3-3 10 0,-3-3-10 0,3-2 10 0,-3-2 13 0,0-6 2 15,0 0 1-15,0 0 0 0,0 0 25 0,0 0 5 16,0-11 0-16,0 3 1 0,0-2-5 0,0-4 0 15,0-2-1-15,0-2 0 0,3 2-8 0,0-5-2 16,0 0 0-16,3 0 0 0,3-3-26 0,0 0-6 16,0-3-1-16,5 1 0 0,4 2-8 0,0-2 0 15,3 2 0-15,3 0 0 0,3 3 0 0,2 5 0 16,-5-2 0-16,3 4 0 16,3 1-139-16,0 2-29 0,-4 6-7 0</inkml:trace>
  <inkml:trace contextRef="#ctx0" brushRef="#br0" timeOffset="172515.1401">12295 14592 874 0,'0'0'39'0,"0"0"8"0,0 0-38 0,0 0-9 0,0 0 0 0,0 0 0 15,12 0 53-15,-3 0 9 0,3-3 2 0,0 0 0 16,0 1 0-16,0-3 0 0,2-1 0 0,1 1 0 16,0 0-12-16,3-3-1 0,-3 0-1 0,3 0 0 15,0 0-5-15,-1-3-1 0,1 3 0 0,-3 0 0 16,3-2-18-16,-3-1-4 0,0 3-1 0,0-2 0 15,-3-1-1-15,0 1-1 0,-4 2 0 0,-2-3 0 0,-3 6-7 16,0-3 0-16,-3 3-1 0,0 5 0 0,0-8 4 0,-6 2 1 16,0 1 0-16,1 2 0 0,-4 1-4 0,-3 2-1 15,0 0 0-15,-3 5 0 0,0 0-2 0,0 1 0 16,0 4 0-16,3 1 0 0,-3-1 5 0,1 6 1 16,2-3 0-16,-3 3 0 0,6 0 0 0,-3 0 0 15,0 3 0-15,3-1 0 0,-3 1-15 0,3-1 11 16,0 1-11-16,0-1 10 0,6-2-10 0,-3 3 8 15,4-3-8-15,2-1 8 0,-3 4-8 0,3-6 0 16,3 3 0-16,2 0 0 16,1-6-124-16,6-2-28 0</inkml:trace>
  <inkml:trace contextRef="#ctx0" brushRef="#br0" timeOffset="172858.6356">13143 14409 2026 0,'-3'-5'44'0,"0"-6"10"0,0 1 2 0,0 4 1 0,0 1-45 0,-5 0-12 0,-1 0 0 0,-3 2 0 16,0 0 54-16,0 3 9 0,-6 0 1 0,3 3 1 15,-3 2-45-15,0 1-10 0,1-1-2 0,-1 3 0 16,0 5-8-16,3 0 0 0,0 3 9 0,3 0-9 16,0 0 0-16,6 0 0 0,0-3 0 0,0 3 0 15,3-3 0-15,3-2 0 0,3 2 0 0,3-3 0 16,-3-2 0-16,3 0 8 0,3-2-8 0,3-4 0 15,0 1 0-15,3-6-8 0,0-2 0 0,3 0 0 16,3-3 8-16,-4-3-10 0,4-2 10 0,-3-3-10 16,-3-2 10-16,0-4 0 0,3 1 0 0,-3 0 0 0,-1 3 0 15,-2-1 0-15,-3 6 8 0,0 5-8 0,-3 0 10 16,-6 8-2-16,0 0-8 0,0 0 12 0,-6 10 7 0,-3 4 1 16,-3 7 0-16,-2 3 0 0,-4 5 8 0,-3 3 1 15,-3-1 1-15,3 1 0 0,-3-3-14 0,1 3-4 16,-1 0 0-16,3-1 0 0,0 1-12 0,3-3 0 15,3 0 8-15,0-5-8 16,4-5-154-16,-1-3-34 0</inkml:trace>
  <inkml:trace contextRef="#ctx0" brushRef="#br0" timeOffset="173155.3706">13387 14385 1882 0,'0'0'84'0,"0"0"16"0,-8 6-80 0,2-1-20 0,-3 6 0 0,0 2 0 16,0 3 43-16,0 0 4 0,0 2 1 0,0 3 0 15,0 3-20-15,0-3-3 0,0 0-1 0,3-2 0 16,0 2 5-16,0-2 1 0,3-4 0 0,3 4 0 16,3-6-13-16,0 3-2 0,6-3-1 0,0-2 0 15,0-3 4-15,6-3 1 0,0 0 0 0,0-2 0 16,6-6 11-16,-4 1 2 0,7-4 1 0,-3-4 0 15,0 2-16-15,3-5-3 0,-3 2-1 0,-4-2 0 16,-2-3-1-16,-3 0-1 0,3 0 0 0,-3-2 0 16,-3 2-20-16,0 0-4 0,0 3-1 0,-3-3-1116 15</inkml:trace>
  <inkml:trace contextRef="#ctx0" brushRef="#br0" timeOffset="173358.9101">13840 14388 1933 0,'0'0'42'0,"0"0"9"0,-6 5 1 0,0 3 4 0,0 0-45 0,3 3-11 0,-6 2 0 0,3 3 0 16,0 0 80-16,0 0 15 0,0 2 2 15,0 1 1-15,0-3-57 0,0-1-11 0,-2 4-2 0,2-3-1 16,0-3-15-16,0 3-4 0,-3-3 0 0,3-2 0 31,0 2-64-31,0 0-14 0,0-5-2 0,-3 0-1 0</inkml:trace>
  <inkml:trace contextRef="#ctx0" brushRef="#br0" timeOffset="173489.9834">13971 14224 1785 0,'-6'-19'159'0,"6"9"-127"15,0 2-32-15,0 0 0 0,0 3 93 0,0 5 13 16,0 0 2-16,0 0-702 16,-3 8-141-16</inkml:trace>
  <inkml:trace contextRef="#ctx0" brushRef="#br0" timeOffset="174177.0932">14066 14330 2055 0,'0'0'45'0,"9"0"10"0,3 5 1 0,3 0 2 0,0-2-46 0,0 5-12 0,-1 0 0 0,-2 5 0 15,0 3 12-15,-3 0 0 0,0 2 0 0,-3 1 0 16,-6 2 32-16,3-2 6 0,-3 2 2 0,-3 0 0 16,0-2 9-16,-3-1 3 0,0-2 0 0,0 0 0 15,-3 0-36-15,-3-3-8 0,4 0 0 0,-1 0-1 16,0-2-8-16,0-3-2 0,0-5 0 0,6 2 0 15,-3-3-1-15,6-2 0 0,0 0 0 0,0 0 0 16,0-7 10-16,6-4 2 0,0-2 0 0,0-1 0 16,6-4-20-16,0 2 0 0,2 0 0 0,1 0 0 15,-3 3 0-15,0 3 0 0,0 2 0 0,0 2 0 0,-3 4 0 16,0-1 0-16,-3 3 0 0,3 3 0 0,-3 2 0 16,3 3 0-16,-1-3 0 0,1 0 0 0,3 3 0 0,-3 0 0 15,0-2 0-15,6 2 0 0,0-6 0 0,6 3-16 16,0 1 4-16,2-6 0 0,4 0 3 0,3 0 1 15,0-3 0-15,2 0 0 0,-2-2 8 0,-3-3 0 16,0 0 0-16,-3 0-8 0,-1-5-2 0,-5 0 0 16,0 0 0-16,-3-3 0 0,0-3 34 0,-6 1 6 15,0 2 2-15,-3 3 0 0,-3-1-32 0,-3 1 0 16,0 3 0-16,-6 2 0 0,0 2-12 0,0 6-8 16,-6 3-1-16,3 2-1 0,-6 3 22 0,0 6 0 15,-3 1 0-15,4 4 0 0,-4-1-8 0,3 1-1 0,0 2 0 0,0-2 0 16,6 2 9-16,0-3 0 0,0-2 0 15,6 0 0-15,0 0 0 0,6 0 0 0,0-3 0 0,3-2-8 16,0-1 16-16,3-2 3 0,3 3 1 0,0-6 0 16,3-2-12-16,0 2-17 0,2-5 4 0,1-5 1 15,3-1 35-15,6-2 7 0,3 1 2 0,5-7 0 16,4 1-32-16,0-5 0 0,3 2 0 0,-1 0 0 16,4-3 0-16,-6 6 0 0,-1 0 0 0,-5 0 0 15,-3-1 0-15,-6 6 0 0,-1 6 0 0,-5-1 0 16,0 3 0-16,-6 3 0 0,-3 2 0 0,-3 0 0 15,-3 6 12-15,-3-3-3 0,-3 0-1 0,-3 2 0 16,-6 1 4-16,0 0 0 0,-6-4 0 0,0 4 0 16,-2-3 0-16,-7 0 0 0,-3 0 0 0,-3-5 0 15,-2-1 0-15,2 1 0 0,-3-1 0 0,3-2 0 0,1 0 6 16,-1 0 2-16,3 0 0 0,3 0 0 16,6-2-94-16,1-1-18 15,5 1-4-15,0-4-1118 0</inkml:trace>
  <inkml:trace contextRef="#ctx0" brushRef="#br0" timeOffset="175067.8267">16233 14571 979 0,'-3'-8'87'0,"0"-3"-70"16,0 3-17-16,0-2 0 0,-3 2 136 0,0-3 23 16,0 3 5-16,-3 0 0 0,0 0-39 0,-2 3-8 15,-1 2-1-15,0 1-1 0,-3 4-55 0,0 4-10 16,-3 2-2-16,0 5-1 0,0 3-15 0,1 0-4 16,-1 2 0-16,0 3 0 0,3-2-28 0,3 2-20 15,3 0 4-15,3-2 0 0,0-4 16 0,6-1 0 16,3-4 0-16,3-2 0 0,3-3 14 0,0-2 0 15,6-3 0-15,0-5 0 0,3-3-2 0,-1-5 0 0,7-1 0 16,0-4 0-16,0-1-12 0,3-2 8 0,-4-5-8 16,1 2 0-16,0 0 10 0,-6 0-10 0,0 1 10 0,-6 7-10 15,-3 2 10-15,-3 4-10 0,-3 2 10 0,-3 8-10 16,0 0 17-16,-6 8-2 0,0 5-1 0,-6 6 0 16,-3 4-14-16,3 4 0 0,0 2 0 0,3 3 0 15,3-1 0-15,0 1 0 0,0 0 0 0,6-3 0 16,3-2 0-16,0-4 8 0,0-4-8 0,0-3 0 15,6-6 12-15,3-2-4 0,3-5-8 0,-3 0 12 16,6-9 3-16,0-2 0 0,-1-5 0 0,1-3 0 16,0-2 0-16,3-6 0 0,0-3 0 0,3 1 0 15,-1-6-2-15,1 0 0 0,0-5 0 0,3 0 0 16,0-5-5-16,2 0 0 0,7-3-8 0,-3 0 12 0,0 0-4 16,2 0-8-16,-2 0 11 0,3 2-11 0,-3 1 0 15,-7 2 0-15,-2 1 0 0,-3 2 0 0,0 2 0 16,-6 6 0-16,-3 0 0 0,-6 8 0 0,-1 0 18 15,-2 8 6-15,-3 2 2 0,-3 3 0 0,-2 5-5 0,-1 6-1 16,-6 8 0-16,0 5 0 0,-6 2-20 0,0 8 0 16,3 9 0-16,0 2 0 0,0 3 0 0,1-1 0 15,-4 6 0-15,3 0 0 0,0 11 0 0,3-3 0 16,-6 0-9-16,3-3 9 0,6 0 0 0,-3 0 0 16,3-2 0-16,-2-3 0 0,2 0 0 0,3-3-14 15,0 1 3-15,3-4 1 16,-3-4-150-16,3-1-29 0,6-5-7 0</inkml:trace>
  <inkml:trace contextRef="#ctx0" brushRef="#br0" timeOffset="175271.2704">16453 14364 1926 0,'-6'-21'85'0,"3"13"18"0,3-2-83 0,0 2-20 0,0 2 0 0,0 1 0 16,0 5 44-16,3-5 4 0,-3 2 0 0,6-2 1 16,6 2-25-16,0 1-6 0,6-1-1 0,3 0 0 15,9 1-17-15,5 4 8 0,7 1-8 0,6 0 0 16,2 4-106-16,4 1-28 0</inkml:trace>
  <inkml:trace contextRef="#ctx0" brushRef="#br0" timeOffset="176036.0197">17977 14682 1555 0,'9'-11'138'0,"0"1"-110"0,0-4-28 0,3 1 0 15,0 3 104-15,0 2 16 0,0-3 4 0,0 6 0 16,0-1-48-16,-1 4-8 0,-2 2-3 0,0 5 0 16,0 0-46-16,0 3-10 0,-3 3-1 0,0 2-8 15,0 3 0-15,0 3 0 0,0-1 0 0,-3 1 0 16,0 4 19-16,0-4-3 0,0-1-1 0,-3 1 0 16,3-3-2-16,-6-3 0 0,3 0 0 0,-3-2 0 0,0-1 17 15,0-2 3-15,3-8 1 0,0 6 0 0,-6-4-11 16,6-2-3-16,0 0 0 0,0 0 0 0,0-2 20 15,-3-4 4-15,6-2 1 0,0-2 0 0,0-3-29 16,0-3-7-16,3-5-1 0,0-1 0 0,3-1-8 0,0-4 0 16,3 1 0-16,-1 2 0 0,4-3 0 0,-3 6 0 15,3 0 0-15,0 3 0 0,-3 4 0 0,-3 4 0 16,3 4 11-16,-3 4-11 0,-3 2 0 0,3 5 0 16,-3 3 0-16,-1 3 0 0,4 2 0 0,-3 8 0 15,0-2 0-15,0 7 0 0,0 0 0 0,-3 1 0 16,3-1 0-16,-3 1 0 0,3-3 0 0,-3 2 0 15,0 1 0-15,3-6 0 0,-3-3 0 0,0-2 0 16,-3 0 0-16,0-5 0 0,3-1 0 0,-3-10 0 0,0 0 0 16,0 0 0-16,0 0 0 0,0 0 0 0,0 0 0 15,0 0 0-15,3-8 12 0,3 0-3 0,-3-5-1 0,3-5 0 16,0-4-8-16,3-1 8 0,3-9-8 0,5 0 8 16,1 0-8-16,3 1 0 0,0-1 0 0,-3 3 0 15,-3 5 0-15,3 3 0 0,-4 2 9 0,-2 6-9 16,0 5 14-16,-3 3-2 0,0-1 0 0,3 6 0 15,-3 3-12-15,-3 5 0 0,0 0 0 0,0 3 0 16,0 2 0-16,0 0 0 0,0 3-13 0,-3 2 4 16,3 1 9-16,-3 2 0 0,3 3 0 0,-3 0 0 15,-1 0-28 1,1 2-3-16,-3 0-1 0,3 1-1195 0</inkml:trace>
  <inkml:trace contextRef="#ctx0" brushRef="#br0" timeOffset="176328.2414">19186 14777 1324 0,'-3'-13'118'0,"0"0"-94"0,-3-3-24 0,0 5 0 15,3 3 228-15,-3 0 40 0,-3 3 9 0,3 8 2 0,-3 2-215 0,0 3-42 16,-6 0-9-16,3 5-1 0,1 3 0 0,-1 0 0 16,3 0 0-16,3-1 0 0,-3-1-12 0,6 2 0 15,-3-3 0-15,9 0 0 0,0 0 0 0,0 0 0 16,3-5 0-16,0 0 0 0,6 3 21 0,0-6-1 15,-1 1 0-15,4-4 0 0,3-2-9 0,-3-2-3 16,0-4 0-16,0 1 0 0,0-3 5 0,0-5 1 16,0-3 0-16,-4 0 0 0,1 3 22 0,0-6 5 15,-6-2 1-15,0 3 0 0,-3-4-18 0,-3 1-3 16,0 3-1-16,-6 4 0 0,0-1-6 0,-3 4-2 16,-3 0 0-16,0 4 0 15,-5 1-51-15,-4 4-10 0,-9 2-3 0,0 2-1155 0</inkml:trace>
  <inkml:trace contextRef="#ctx0" brushRef="#br0" timeOffset="176609.4678">19710 14576 1839 0,'-3'-13'40'0,"3"7"9"0,-3-2 2 0,0 3 1 0,0-3-42 0,-3 3-10 0,0 0 0 0,-3-1 0 31,0 4 66-31,0 2 11 0,0 0 3 0,0 2 0 0,-3 1-22 0,3 0-4 0,0 5-1 0,1 0 0 16,2 2-13-16,-3 1-4 0,6-1 0 0,-3 3 0 16,3 1-3-16,-3 2-1 0,3-3 0 0,0 0 0 15,0 3-11-15,0-3-2 0,-6 3-1 0,0 0 0 0,3 0-5 0,-9 2-1 16,0 1 0-16,-6-1 0 0,-5 1-12 15,2-1 0-15,-3 4 0 0,0-4-787 16,3 1-162-16</inkml:trace>
  <inkml:trace contextRef="#ctx0" brushRef="#br0" timeOffset="176843.7524">19817 14547 1785 0,'18'-13'159'0,"-6"10"-127"0,2-5-32 0,7 3 0 16,3 2 79-16,6-2 9 0,3 2 3 0,2 0 0 16,1 3-25-16,0 0-5 0,2 0-1 0,1-2 0 15,0-1-36-15,-3 1-7 0,2-1-1 0,1 0-1 16,-3-2-15-16,-7 5-12 0,-5-3 3 0,-3 1-1042 15</inkml:trace>
  <inkml:trace contextRef="#ctx0" brushRef="#br0" timeOffset="177062.8089">20296 14258 2016 0,'3'-13'179'0,"-3"8"-143"16,0 5-36-16,0 0 0 0,0 0 67 0,0 0 6 15,3 10 2-15,-3 6 0 0,-3 3-41 0,0 5-8 16,-6-1-2-16,0 4 0 0,-3 2 39 0,0 3 7 16,3-3 2-16,-2 3 0 0,-1-1-16 0,0 1-4 15,0 0 0-15,0 2 0 0,0 1-38 0,0-1-14 16,0 3 9-16,-3-2-9 0,3 2 0 0,-2-3 0 16,-4 3 0-16,0-3 0 15,0 1-174-15,-3-1-40 0</inkml:trace>
  <inkml:trace contextRef="#ctx0" brushRef="#br0" timeOffset="178155.9359">14200 15438 1263 0,'6'-13'56'0,"-6"5"12"0,3 0-55 0,0 0-13 15,3 0 0-15,0 1 0 0,0 1 100 0,0 1 16 16,-6 5 4-16,0 0 1 0,6 0-45 0,0 8-10 15,-3 2-2-15,-3 4 0 0,0 4-25 0,0 3-6 16,-3 3-1-16,0 5 0 0,0 0 16 0,-3 6 4 16,3-1 0-16,0-2 0 0,0 0-20 0,0-1-4 15,3-1-1-15,3-1 0 0,0-3-11 0,0-5-3 16,0-2 0-16,3-6 0 0,0-5 1 0,3 0 0 16,0-5 0-16,-1-3 0 0,4-6 3 0,3 1 1 0,0-8 0 15,0 0 0-15,3-3-5 0,0-6-1 0,-3 1 0 16,2-5 0-16,-2-6-2 0,3 0-1 0,0-2 0 0,0 10 0 15,-3-2-9-15,3 5 0 0,-6 5 0 0,0 2 0 16,-4 4 0-16,-2 7 0 0,3 3 0 0,-6 5 0 16,3 6 0-16,0 2 0 0,-3 6-8 0,3 7 8 15,-3 1 0-15,3-1 0 0,-3 3-9 0,3-2 9 16,0-3 0-16,0-1 0 0,-3-1 0 0,6-4 0 16,-3-2 0-16,0-5 9 0,0-1-9 0,3-7 8 15,-3 2 4-15,2-5 0 0,1-5 0 0,0-3 0 16,3-3 7-16,-3-7 1 0,3-1 1 0,3-2 0 15,-3 0 5-15,0-3 1 0,0 3 0 0,-3-3 0 16,3 3-9-16,-4 2-2 0,1 3 0 0,0 6 0 16,-3-1-16-16,6 3 0 0,0 0 8 0,3 6-8 15,3-1-128-15,-3 6-30 16,0-3-6-16</inkml:trace>
  <inkml:trace contextRef="#ctx0" brushRef="#br0" timeOffset="178537.0778">15551 15259 1382 0,'3'-6'123'0,"3"1"-99"0,-3-3-24 0,0 0 0 15,-3 5 65-15,0 3 8 0,0 0 2 0,0 0 0 32,0 0-12-32,0 0-3 0,-3 6 0 0,-6 4 0 0,0 6-4 0,-2 3 0 15,-7 7-1-15,3 3 0 0,-6 0 14 0,0 6 3 16,-3-1 1-16,3 6 0 0,1 0-2 0,2-1-1 15,3 1 0-15,3-3 0 0,-3 3-26 0,9-6-4 16,0 0-2-16,3-2 0 0,3-3-22 0,0-2-4 16,6-1 0-16,3 1-1 0,6-6-3 0,0 0-8 15,0-5 12-15,6 2-4 16,2-2-124-16,7-5-24 0</inkml:trace>
  <inkml:trace contextRef="#ctx0" brushRef="#br0" timeOffset="179177.5453">16016 15658 1782 0,'0'0'79'0,"0"0"16"0,0-8-76 0,3 0-19 0,-3 8 0 0,0 0 0 16,0 0 84-16,0 0 12 0,0 0 4 0,3 5 0 16,0 3-64-16,0 0-12 0,0 0-2 0,0 0-1 15,-3 0-1-15,3 0 0 0,-3-3 0 0,0-5 0 16,0 8-7-16,0-8-1 0,0 0-1 0,0 0 0 16,-3 6-3-16,0-1 0 0,3-5 0 0,-3 3 0 15,-3-3 0-15,3 0-8 0,-3 0 12 0,0-3-4 16,0 0-8-16,3 1 8 0,-3 2-8 0,3-6 8 15,0 1-8-15,0 0 10 0,0-1-10 0,3 1 10 16,0 5-10-16,0 0 0 0,0 0 0 0,0 0 0 16,0 0 0-16,0 0 0 0,0 0 0 0,0 0 0 0,0 0 0 15,0 0 0-15,0 0 0 0,0 0 0 0,0 0-23 0,0 0 0 16,0 0 0-16,0 0 0 16,0 0-142-16,0 0-29 0,3 8-6 0,-3-8-368 15,0 0-73-15</inkml:trace>
  <inkml:trace contextRef="#ctx0" brushRef="#br0" timeOffset="179614.9788">16007 15722 882 0,'0'0'39'0,"0"0"8"0,0 0-38 0,0 0-9 16,0 0 0-16,-3 5 0 0,3-5 69 0,0 0 12 15,-3 10 3-15,0-7 0 0,-3 2-32 0,6-5-5 0,-6 0-2 16,0 0 0-16,3-5 16 0,-3 5 3 0,3-3 1 0,3-2 0 16,-3 0 3-16,0 0 0 0,3 5 0 15,0 0 0-15,0-3-4 0,0 3 0 0,0-5 0 0,0 5 0 16,0 0-25-16,0 0-6 0,0 0-1 0,0 0 0 15,0-6-13-15,0 6-3 0,0 0-1 0,0 0 0 16,3-5-15-16,0 2 8 0,-3 3-8 0,0 0 0 16,6-5 8-16,-6 5-8 0,6 3 0 0,-6-3 0 15,0 0 0-15,6 5 0 0,-3 0 0 0,0 1-10 16,-3-6 10-16,0 10 0 0,-3-2 0 0,3 0-8 16,0-8 8-16,-3 11 0 0,3-11 0 0,-3 2 0 15,3-2 11-15,0 0-3 0,0 0 0 0,-3 6 0 16,-3-6 11-16,6 0 1 0,-6 0 1 0,3-6 0 15,-3-2-4-15,3 3-1 0,0 0 0 0,3-3 0 16,-3 5-16-16,3-5 8 0,0-2-8 0,0-1 0 16,6 3 8-16,-3-2-8 0,0-1 0 0,6 0 0 15,-3-2 0-15,-3 8 0 0,3-3 0 0,0 0 0 0,0 0 0 16,0 3-11-16,-3-1 11 0,-3 6-13 0,0 0 13 0,0 0 0 16,0 0 0-16,6 3 0 0,0 2 0 0,-3 1 0 15,-3-1-12-15,3 3 12 0,0 3 0 0,-3-4 0 16,0 1 0-16,0-2 0 0,-3 2 0 0,0-3 0 15,0 3 0-15,-3-3 0 0,3 0 0 0,-6 1 0 16,0-4 0-16,0 1-1053 0</inkml:trace>
  <inkml:trace contextRef="#ctx0" brushRef="#br0" timeOffset="180130.5608">16552 15420 1263 0,'0'0'56'0,"0"0"12"0,0 0-55 0,0 0-13 15,0 0 0-15,0 0 0 0,0 0 88 0,0 0 14 16,0 0 3-16,0 0 1 0,5 0-22 0,7 0-4 16,-3 0 0-16,3 0-1 0,6 0-2 0,3 0 0 15,12-3 0-15,-4 1 0 0,1-1-21 0,6 0-5 16,3-2-1-16,2-3 0 0,1 0-11 0,0 0-3 15,-4 0 0-15,1-2 0 0,6-6-27 0,-7 5-9 16,-8-2 0-16,0 2 0 0,3 1 20 0,-4-1-4 16,-5 3 0-16,0 3 0 0,-6 0 5 0,0 2 1 15,0 0 0-15,-6 6 0 0,-7 0-5 0,1 5-1 16,0 2 0-16,-6 4 0 0,-3 4-16 0,-3 3 0 16,-5 3 0-16,-1 0 0 0,0 2 26 0,-3 3 2 15,-9-2 0-15,3 5 0 0,-3-1 12 0,1 1 2 16,-7 0 1-16,0-3 0 0,3 3-24 0,0-6-5 0,4 1-1 15,-1-1 0-15,-3-2-2 0,3-3-1 0,0 0 0 16,1-2 0-16,2 5-10 0,0-6 0 0,6 1 0 0,0-1 0 31,0-2-134-31,0 0-29 0,1-3-5 0</inkml:trace>
  <inkml:trace contextRef="#ctx0" brushRef="#br0" timeOffset="180599.0871">17629 15441 2257 0,'3'-16'100'0,"0"11"20"0,-6 0-96 0,3 5-24 15,0 0 0-15,0 0 0 0,0 0 27 0,6 10 0 16,6-2 0-16,-3 11 0 0,-6-3 8 0,0 5 1 16,6 5 1-16,-3 1 0 0,0-1-17 0,-3 1-3 15,-3-1-1-15,3 0 0 0,0 1 0 0,0-3 0 16,-6-3 0-16,3 0 0 0,5-8 13 0,-2 6 3 16,0-6 0-16,-6-2 0 0,0-1-18 0,3-10-3 15,0 0-1-15,0 0 0 0,0 0 3 0,0 0 1 16,0 0 0-16,3-5 0 0,0-3 3 0,0-3 1 15,0-4 0-15,6-4 0 0,3-2-18 0,0-6 0 0,3 1 8 16,0-6-8-16,6 3 0 0,0 0 10 0,-1 0-10 16,4 5 8-16,-6 3 7 0,0 2 1 0,-3 6 0 15,-3 3 0-15,0 4-16 0,-3 4-16 0,-9 2 3 0,6 5 1 16,-1 3 24-16,1 2 6 0,-6 4 1 0,0-1 0 16,0 3-19-16,0 2 0 0,0 1 0 0,-3 2 0 15,3 0 8-15,-3 0-8 0,3 0 0 0,0 1 0 16,0-1 8-16,0 0-8 0,0-5 0 0,3 8 0 31,-3-6-98-31,3 1-23 0,0-1-5 0,0 1-1075 0</inkml:trace>
  <inkml:trace contextRef="#ctx0" brushRef="#br0" timeOffset="180895.9003">18501 15341 2286 0,'12'-8'101'0,"-3"8"21"0,0 2-98 0,3 11-24 16,3 1 0-16,0 4 0 0,0 6 20 0,-1 3 0 15,1 2-1-15,0 5 0 0,-3 3 40 0,0 3 8 16,-6-1 1-16,-3 6 1 0,0-5 22 0,-6 2 4 15,0-2 1-15,-3-5 0 0,-6 4-44 0,3-2-8 16,-6-5-1-16,-3-3-1 0,-2 5-21 0,-7-4-4 0,0-1-1 0,-3-5 0 16,0-1-1-16,-2-2-1 0,2-2 0 15,-6-3 0 1,-2-3-187-16,-4-2-38 0,-47 13-7 0,17-17-987 0</inkml:trace>
  <inkml:trace contextRef="#ctx0" brushRef="#br0" timeOffset="185278.9959">1312 16822 748 0,'0'-5'67'0,"0"-3"-54"0,0-3-13 0,0 3 0 16,0 1 175-16,-6-1 32 0,0-3 6 0,3 6 2 16,-3 2-115-16,-3 0-22 0,-3 3-5 0,3 0-1 15,-12 3-32-15,3 0-6 0,-3 7-2 0,1-2 0 16,-1 5 2-16,-6 6 0 0,3 0 0 0,-3 2 0 16,4 0-26-16,-7 3-8 0,0 2 0 0,0 1 0 15,3 4 32-15,1-4-1 0,2 2 0 0,3 0 0 16,0 5-6-16,6-2-1 0,6 3 0 0,0-4 0 0,6 4-10 15,6-4-2-15,0 1-1 0,12 0 0 0,-3 0-11 16,9-6 0-16,3-5 0 0,6 0 8 0,-1-2-8 0,7-6 0 16,-6-7 9-16,6 1-9 0,2-1 8 0,1-6-8 15,0-6 10-15,-4-7-10 0,4 0 14 0,0-6-3 16,-4-4-1-16,1-1 0 0,-3-3-2 0,0-4 0 16,-7 4 0-16,1-7 0 0,-6-3-8 0,-6 10 12 15,-3-4-12-15,3-4 12 0,-12-5-12 0,3 3 10 16,-6 3-10-16,0 2 10 0,-6 1 8 0,-6-9 2 15,0 5 0-15,-6-2 0 0,0 11-20 0,-3-1-16 0,-2 9 4 16,-4 2 0-16,-3 5 12 0,3-2 0 16,0 11 12-16,1 2-12 0,-1 0 0 0,0 2-16 0,9 9 2 15</inkml:trace>
  <inkml:trace contextRef="#ctx0" brushRef="#br0" timeOffset="185731.7328">1672 16679 1573 0,'0'-13'69'0,"3"8"15"0,-3 5-67 16,0 0-17-16,6 0 0 0,0 0 0 0,-6 0 74 0,9 0 11 16,-4 0 3-16,4 10 0 0,0-2-20 0,0 14-3 15,0-4-1-15,0 8 0 0,3 6-8 0,-3 8-3 16,-3 0 0-16,3 2 0 0,-3 0-7 0,0 9-2 16,-3-6 0-16,3 2 0 0,0-2-21 0,-6 0-5 15,3-3-1-15,-3-5 0 0,6 3-9 0,-6-3-8 16,0-8 12-16,0 0-12 0,0-5 8 0,0-5-8 15,0-6 0-15,0-2 0 0,0-9 12 0,0-2-2 16,0 0 0-16,0 0 0 0,0 0 26 0,6-8 4 0,-4-5 2 16,4-5 0-16,0-1 2 0,0-7 1 0,0-4 0 15,3-1 0-15,-6-1-16 0,6-2-3 0,0-3-1 0,0-3 0 16,0 5-12-16,3-2-2 0,-3-2-1 16,-3 4 0-16,9-2-10 0,-9 11 0 15,2-1 0-15,1-4 0 0,0 4 0 0,3 1 0 0,3-6 0 0,0 5 0 31,3-4-116-31,6-4-16 0,-3 4-4 0,-1-1-677 0,4 11-136 0</inkml:trace>
  <inkml:trace contextRef="#ctx0" brushRef="#br0" timeOffset="186091.6681">2300 17018 1958 0,'-3'0'174'0,"3"3"-139"16,-3-1-35-16,3-2 0 0,0 0 22 0,0 0-2 15,0 0-1-15,0 0 0 0,9-5 18 0,3 0 4 16,-6-1 1-16,6-2 0 0,-1-5-6 0,10 0-2 16,-6-5 0-16,0-1 0 0,6-2-16 0,-6 5-3 15,0-8-1-15,5 6 0 0,-11-4-14 0,3-1 0 16,-3 1 0-16,3 1 0 0,-3 3 28 0,-3-1 10 15,-3-2 2-15,0 8 0 0,-3 5-26 0,-3-3-5 16,0 1-1-16,-3 2 0 0,-3 5 8 0,0 3 2 16,-3 3 0-16,-3 7 0 0,1-2-4 0,2 6-1 15,-9 9 0-15,0 1 0 0,3 0-13 0,-3 2 8 0,0 6-8 16,4 0 0-16,-1 0 0 0,3-3 0 0,-9 8 0 0,12-5 0 16,0-3 23-16,9 2-2 0,-6-4 0 0,3-1 0 15,6 1-30-15,3-1-7 0,3 1 0 0,0-1-1 31,3-2-75-31,3-5-16 0,-3 2-2 0</inkml:trace>
  <inkml:trace contextRef="#ctx0" brushRef="#br0" timeOffset="186403.4496">2731 16854 2257 0,'0'0'49'0,"0"0"11"0,0 0 1 0,0 0 3 0,0 8-51 0,-3 2-13 16,3 6 0-16,0 6 0 0,-3 1 19 0,3 4 1 16,3 5 0-16,-3-1 0 0,6-2-7 0,-3 3-1 15,3-5 0-15,0 4 0 0,-3-9 16 0,3 1 4 16,0-1 0-16,0-9 0 0,-6 0-20 0,3-2-3 16,-3-4-1-16,0-7 0 0,0 0 39 0,0 0 7 15,0 0 2-15,0 0 0 0,0 0 6 0,0-7 2 16,3-4 0-16,-3-2 0 0,0-6-32 0,0-2-7 15,3-5-1-15,3 2 0 0,-3-11-12 0,6 4-4 16,3-9 0-16,3 6 0 0,2-3-8 0,4-3 0 16,0 5 0-16,3-2 0 15,6 11-74-15,-3-1-10 0,-1 6-3 0,-2 8-766 0,3 2-154 16</inkml:trace>
  <inkml:trace contextRef="#ctx0" brushRef="#br0" timeOffset="186997.0659">3481 16928 864 0,'-3'-13'38'0,"1"10"8"0,-1-7-37 0,-3 2-9 16,0-3 0-16,0 0 0 0,0 1 218 0,3-1 42 16,-3 3 8-16,-3 3 1 0,3-3-147 0,-3 6-30 15,0-4-5-15,0 9-2 0,0 0-33 0,-3-1-6 0,3 9-2 16,-3-1 0-16,4 1-24 0,-4 2-6 0,3 6-1 16,3-1 0-16,-3 3-13 0,3-2 8 0,0-3-8 0,0 2 0 15,3 3 10-15,0-5-10 0,0-2 10 0,3-4-10 16,0 1 8-16,0-3-8 0,0-3 0 0,0-5 0 15,0 0 8-15,0 0-8 0,0 0 0 0,12 0 9 16,-3-5 3-16,3-3 0 0,0-6 0 0,0-4 0 16,-1 5-1-16,4-8 0 0,-3-3 0 0,0 3 0 15,0-1-11-15,0-1 8 0,-3 1-8 0,3-1 8 16,-3 9-8-16,3 1 0 0,-3 0 0 0,0 10 0 16,-1-2 13-16,1 8-2 0,-3 2-1 0,3 3 0 15,-6 5 8-15,0 6 2 0,0-1 0 0,0 3 0 16,0 3 5-16,-3-3 2 0,3 6 0 0,0-3 0 15,0 2-53 1,3-5-10-16,-3-2-3 0,6-6-737 0,-6 0-148 0</inkml:trace>
  <inkml:trace contextRef="#ctx0" brushRef="#br0" timeOffset="187247.005">3907 16195 2383 0,'-3'-10'52'0,"3"10"12"0,0 0 1 0,0 0 2 0,-3 8-54 0,3 2-13 16,3 14 0-16,-3 2 0 0,3 6 51 0,0 3 7 15,-3-1 2-15,0 11 0 0,0 5-3 0,-3-2 0 16,0-1 0-16,3 4 0 0,-3 2-17 0,0-3-3 0,0-3-1 16,0 4 0-16,0-4-20 0,3-2-5 0,-3 0-1 0,0 0 0 15,0-2-10-15,0-6 8 0,0-3-8 0,0-2 8 16,3-6-17-16,0 3-4 0,-3-7-1 15,3-1 0 1,3-3-172-16,-3-5-34 0,3 1-8 0</inkml:trace>
  <inkml:trace contextRef="#ctx0" brushRef="#br0" timeOffset="187453.6686">4246 16026 2361 0,'0'0'210'0,"0"8"-168"0,0 2-34 0,3 9-8 0,0 5 40 0,-3 5 5 16,-3 8 2-16,3 5 0 0,-3 3 22 0,-3 3 5 31,1-1 1-31,-1 4 0 0,0 10-27 0,-3-6-6 16,0 3-1-16,0-2 0 0,0 2-33 0,3-2-8 16,-3-1 0-16,0-2 0 0,-3 3 8 0,3-3 0 15,0-1 0-15,0-1 0 16,0-4-152-16,4 1-32 0,2-6-5 0</inkml:trace>
  <inkml:trace contextRef="#ctx0" brushRef="#br0" timeOffset="188874.8635">5681 16981 230 0,'-3'-21'10'0,"3"16"2"0,0-9-12 0,3 1 0 0,0 0 0 0,-3-3 0 0,6 0 260 0,0 0 50 16,0-2 10-16,0 4 1 0,0 1-160 0,-3 3-32 15,6 2-6-15,-6 2-2 0,3 4-42 0,0 4-9 16,0 4-2-16,0 7 0 0,3 13-14 0,-4 3-3 16,4 11-1-16,-6 8 0 0,3-1-10 0,-3 9-1 15,0 0-1-15,-3-1 0 0,3 1-8 0,-3-6-2 16,0 3 0-16,3-8 0 0,0 0-28 0,0-11 0 15,3 6 0-15,-3-8 0 0,-3-6 0 0,3-2 0 16,3-6 0-16,0-4 9 0,-3-4-9 0,3-4 12 16,0-6-12-16,0 0 12 0,3-6 9 0,0-7 3 0,0-3 0 15,0-8 0-15,2-2 7 0,-2-1 1 0,3-7 1 0,-3-3 0 16,3-3-25-16,0 1-8 0,0-6 0 0,3 2 0 16,0 1 8-16,0 2-8 0,-1 1 0 0,1 12 0 15,-3 1 0-15,0 7 8 0,0 6-8 0,-3 5 0 16,0 8 0-16,0 8 0 0,-3 5 0 0,0 8 0 15,3 8 0-15,-3 6 0 0,0-1 0 0,-3 3 0 16,6 0 0-16,-4-2 10 0,1-1-2 0,3 3 0 16,-3-10-8-16,3-1 0 0,3 1 0 0,-3-9 0 15,-3-5 0-15,0-5 0 0,3 5 0 0,3-13 0 16,-3 0 0-16,0 0 12 0,0-5-4 0,-3-5 0 16,5-9 8-16,-2-5 2 0,0 3 0 0,3-11 0 15,0 1 5-15,3-4 1 0,-3-5 0 0,0 1 0 16,-3-1-12-16,3-2-1 0,-3-1-1 0,2 1 0 15,-5 0-10-15,3 5 0 0,0 2 0 0,0 4 0 16,-3-1-10-16,6 5-7 0,0 1-2 0,3 7-850 16,-3-2-171-16</inkml:trace>
  <inkml:trace contextRef="#ctx0" brushRef="#br0" timeOffset="189172.3016">7119 16626 1670 0,'-6'-18'148'0,"6"13"-118"0,-3-3-30 0,0 0 0 15,-6 2 84-15,3 12 12 0,0 2 1 0,-3 2 1 16,-3 6-14-16,0 11-4 0,-6-1 0 0,4 6 0 15,-4 7-14-15,-3 4-3 0,0 4-1 0,0 1 0 16,0 2-2-16,4 3-1 0,-4 0 0 0,3 5 0 16,3-5-31-16,6-2-7 0,0 1-1 0,0-7 0 15,3 3-20-15,3-6 0 0,9-2 0 0,0 0 0 16,0-6 0-16,3 3-20 0,3-2 4 0,3-9-810 16,0-5-162-16</inkml:trace>
  <inkml:trace contextRef="#ctx0" brushRef="#br0" timeOffset="189828.2275">7333 17097 1558 0,'12'-13'34'0,"-9"5"7"0,0-5 2 0,3 2 1 0,6-2-35 0,0 0-9 0,0 0 0 0,3-1 0 16,-1 1 80-16,4 5 15 0,0 3 2 0,0 5 1 15,-6 5-18-15,6 9-4 0,3 1-1 0,-4 9 0 16,-5-3-2-16,-3 11 0 0,6-5 0 0,0 4 0 15,-3 4-21-15,-6-3-4 0,-3-1 0 0,3 1-1 16,6-3-31-16,-6-2-5 0,-12-4-2 0,3-1 0 16,3-4 8-16,0-5 2 0,-3 1 0 0,-3-4 0 15,-3-2-8-15,9-8-2 0,0 0 0 0,0 0 0 0,-6-5 7 16,0 2 2-16,9-7 0 0,-3-4 0 0,0-4-2 0,3-3 0 16,0-1 0-16,3-4 0 0,6-6-5 0,0 0-2 15,-3 1 0-15,3-9 0 0,8 8-9 0,-2-2 0 16,3-3 0-16,-3 2 0 0,3 4 0 0,0 4 0 15,-7 9 0-15,-2 2 0 0,0 5 0 0,0 9 0 16,0-1 0-16,-3 6 0 0,-3 5 0 0,3 5 0 16,0 5 0-16,0 1 8 0,0 2 0 0,-3 0 0 15,3 11 0-15,-3-6 0 0,5 6-8 0,-2 0 10 16,-3-6-10-16,3 3 10 0,0-5-10 0,0 3 0 16,-3-1 0-16,0-7 8 0,0 2-16 0,3-3-4 15,3 1-1-15,-6-3 0 16,0 2-136-16,0-4-27 0,9-1-6 0,-4 0-931 0</inkml:trace>
  <inkml:trace contextRef="#ctx0" brushRef="#br0" timeOffset="190124.5776">8512 16693 2188 0,'0'0'195'0,"6"0"-156"0,3 0-31 0,-3 0-8 0,6 8 30 0,2 2 5 15,1 11 1-15,3 3 0 0,0 3 8 0,-3 7 1 16,3 3 1-16,-6 3 0 0,0-1 22 0,-3 1 4 16,2 10 0-16,-5-7 1 0,0 2-22 0,-3 0-5 15,-3 0-1-15,0 0 0 0,-3-6-18 0,-3 1-4 16,-3 0-1-16,-5-1 0 0,-1 1-13 0,-3-3-9 15,0-3 12-15,-6 3-12 16,3-5-163-16,-2-3-39 0</inkml:trace>
  <inkml:trace contextRef="#ctx0" brushRef="#br0" timeOffset="192327.1853">9702 17050 172 0,'-3'-6'16'0,"3"6"-16"0,0-5 0 0,0 3 0 16,-2-4 159-16,-1 1 29 0,0 5 5 0,0-5 2 15,0-3-70-15,-3 5-13 0,3-2-4 0,0-1 0 16,0 4-33-16,0-3-7 0,0-1-2 0,3 4 0 16,-3-4-19-16,3 6-4 0,0-5-1 0,0 5 0 15,0 0-2-15,0 0 0 0,0 0 0 0,0 0 0 16,0 0-40-16,6 0 0 0,0 0-8 0,3-5 8 15,0 5 13-15,5-3 11 0,1 3 1 0,3 0 1 16,3 0-10-16,0 0-3 0,6-5 0 0,-4 5 0 16,1 0-5-16,3-5 0 0,0 2-8 0,3 0 12 15,-4 1-12-15,4 2 9 0,-3-6-9 0,-3 6 8 16,0 0-8-16,-1 0 0 0,1 0 9 0,0 0-9 16,-3 0-19-16,0 6-8 0,3-1-1 0,-4-2-1 15,4 2-37-15,-3 3-7 0,-3-3-2 0,0 6 0 0</inkml:trace>
  <inkml:trace contextRef="#ctx0" brushRef="#br0" timeOffset="192608.4135">9726 17248 115 0,'0'0'10'0,"0"0"-10"0,0 0 0 0,0 0 0 15,0 0 171-15,0 0 32 0,0 0 6 0,0 0 2 16,0 0-75-16,0 0-14 0,9 5-3 0,-3-5-1 16,3 0-30-16,3 0-7 0,-3 6-1 0,6-6 0 15,0-6-24-15,3 6-6 0,2 0-1 0,4-5 0 16,0 5-20-16,6-2-4 0,0-4-1 0,2 6 0 31,1 6-82-31,0-4-17 0</inkml:trace>
  <inkml:trace contextRef="#ctx0" brushRef="#br0" timeOffset="193139.6602">10902 16626 345 0,'0'-8'31'0,"3"-2"-31"0,-3-3 0 0,3-1 0 15,3 7 250-15,-3-4 44 0,3 3 9 0,-3 3 1 16,3 2-155-16,-6 3-31 0,0 0-6 0,9 8-2 16,-3 5-46-16,0 6-10 0,-3 2-2 0,-3 11 0 15,0-1 15-15,-3 4 2 0,-3 4 1 0,0 6 0 16,0-5-14-16,0-3-4 0,0 3 0 0,0 0 0 15,0-3-22-15,0 0-5 0,0 0-1 0,0 2 0 0,3-2-14 16,-3-2-10-16,3-1 12 0,0-2-12 0,-3 0 0 0,3-1 0 16,3-1 0-16,-3-7-759 15,0 4-153-15</inkml:trace>
  <inkml:trace contextRef="#ctx0" brushRef="#br0" timeOffset="193327.002">11366 17164 2556 0,'-3'-16'56'0,"0"10"12"0,0-4 3 0,-3 2 0 0,4 0-57 0,-4 3-14 0,6 5 0 0,0 0 0 16,-3 0 0-16,3 0 9 0,-3 0-9 0,-3 8-756 15,3 2-156-15</inkml:trace>
  <inkml:trace contextRef="#ctx0" brushRef="#br0" timeOffset="194329.8289">11807 16857 1152 0,'0'-14'51'0,"0"9"10"0,3-3-49 0,0 0-12 0,-3-2 0 0,3 2 0 16,3-6 129-16,0 9 23 0,0-5 5 0,3-1 1 15,-3 6-58-15,5-3-12 0,-2 2-3 0,6-1 0 16,-3 1-69-16,3 4-16 0,0-4 0 0,3 6 0 16,-3-5 0-16,3 5 0 0,-1 5 8 0,-2 1-8 15,-3-4 0-15,3 6 8 0,-3-3-8 0,0 9 0 0,-6-1 12 0,0 5-1 16,-6 1-1-16,-3 7 0 15,-6 1 23-15,0 5 5 0,-6-1 1 0,-3 4 0 0,0-3 2 16,-5 2 1-16,2-8 0 0,-9 6 0 0,3-5-11 0,-3 4-3 16,4-4 0-16,-1-3 0 0,3-3 2 0,6-5 0 15,0 0 0-15,6-3 0 0,3-5 4 0,1 2 1 16,5-7 0-16,3 5 0 0,0-3-11 0,3 0-3 16,2-5 0-16,4 0 0 0,6 0-11 0,3-5-2 15,3 5-8-15,3-2 12 0,3-1-21 0,-1 0-5 16,1-2-1-16,3 2 0 15,0-2-176-15,-1 0-35 0</inkml:trace>
  <inkml:trace contextRef="#ctx0" brushRef="#br0" timeOffset="194860.8344">12646 16825 1497 0,'0'-8'133'16,"-3"0"-106"-16,3 0-27 0,0-3 0 16,0 4 82-16,3 1 11 0,-3 6 3 0,0 0 0 15,0 0-32-15,9 0-7 0,-3 8-1 0,3-3 0 16,-3 9-29-16,0-1-7 0,3 11 0 0,0-3-1 15,0 5 20-15,-3 1 4 0,0-1 1 0,0 6 0 0,0-6 3 16,0 1 1-16,-3-1 0 0,0 1 0 0,2-3-21 0,-2-3-4 16,-3 3-1-16,3-8 0 0,-6 2-5 0,3-5-1 15,0-2 0-15,0-1 0 0,0-4 0 0,-3 4 0 16,3-7 0-16,0-3 0 0,0 0-4 0,0 0 0 16,0 0-1-16,0 0 0 0,0 0 2 0,-3-3 1 15,3-7 0-15,3-3 0 0,0-1 1 0,0-4 0 16,3-9 0-16,3 6 0 0,0-5-7 0,3-6-8 15,3 0 11-15,0 0-11 0,3-2 0 0,3 8 0 16,-4-6 0-16,4 11 0 0,0-6 0 0,0 3 0 16,0 11 0-16,0-3 0 0,-1 6 0 0,-2 2 8 0,-3 2-8 15,0 6 0-15,-3 6 0 0,-3 2 0 0,-3 5-15 16,0 0 5-16,3 8 10 0,-3-2 0 0,-3-1 0 16,-3 9 0-16,3-1 0 0,-3 1 0 0,0-1 0 0,0 1 0 15,-3 2 0-15,0 0 0 0,0 0 0 0,0 0 0 31,0-5-88-31,-3 2-18 0,3-4-4 0,-3 4-1 16,3-8-94-16,3 6-19 0,0-8-4 0,0 3-1 0</inkml:trace>
  <inkml:trace contextRef="#ctx0" brushRef="#br0" timeOffset="196048.0287">13551 17058 576 0,'0'0'25'0,"0"0"6"0,0 0-31 0,0 0 0 0,0 0 0 16,-3-6 0-16,0 4 185 0,3 2 31 0,0 0 7 0,0-11 1 16,0 9-110-16,0 2-22 0,0 0-4 0,3-6 0 15,-3 6-35-15,3-5-6 0,3 2-2 0,3 1 0 16,6 2-9-16,0-3-3 0,3 3 0 0,3-5 0 15,2 5-2-15,1 0-1 0,-3 0 0 0,6 0 0 16,-3-3-13-16,2 0-2 0,-2 1-1 0,3 2 0 16,-6-6-6-16,3 6-8 0,2-2 11 0,-2-1-11 15,-3 1 0-15,0 2 0 0,-3 0 0 0,0 2 0 32,-1-2-69-32,-2 5-8 0,0-5-2 0,-6 6-794 0</inkml:trace>
  <inkml:trace contextRef="#ctx0" brushRef="#br0" timeOffset="196298.4068">13763 16769 1256 0,'2'-10'56'0,"-2"10"11"0,0 0-54 0,0 0-13 15,0 0 0-15,0 0 0 0,6 5 81 0,3 6 14 16,-3-1 2-16,0 6 1 0,0 0-6 0,-3 2 0 16,-3 4-1-16,0 1 0 0,0-1-17 0,0 4-3 15,-3 6-1-15,0-6 0 0,0 1-36 0,3 4-7 16,-3 1-2-16,0-3 0 0,0-2-16 0,3-3-9 16,-3-1 10-16,3 1-10 15,3-5-71-15,0 5-20 0,0-3-4 0</inkml:trace>
  <inkml:trace contextRef="#ctx0" brushRef="#br0" timeOffset="197219.5256">14652 16634 1371 0,'0'0'30'0,"0"0"6"0,0 0 2 0,0 0 1 0,0 0-31 0,6 14-8 0,0-4 0 0,-3 9 0 16,3 2 51-16,-3 0 9 0,3 5 1 0,0 6 1 16,0-5 2-16,3 7 0 0,-3-2 0 0,0 0 0 0,3 5-7 15,0-3-1-15,0-8 0 0,-3 9 0 0,3-6-24 0,-3-8-4 16,0 6-2-16,3-9 0 0,-7 1 9 0,4-6 1 16,0 0 1-16,-3-5 0 0,-3-3-22 0,0-5-5 15,0 0-1-15,0 0 0 0,0 0 7 0,0 0 0 16,0 0 1-16,6-5 0 0,-3 0 2 0,0-8 0 15,0 5 0-15,0-11 0 0,0 3-1 0,6-2 0 16,-3-1 0-16,3-7 0 0,-3 2-18 0,6-5 0 16,-3 2 0-16,3 1 0 0,-3 2 0 0,6 8 0 15,-7 0 0-15,1 3 10 0,0 5-10 0,0 3 0 16,0 5 0-16,0 5 0 16,0 3-31-16,0 8-1 0,-3 5-1 0,0 0 0 0,0 11 33 15,0-6 12-15,0 6 0 0,-3 0 0 0,0 0-12 0,3-3 0 0,-3-3 0 16,3 3 0-16,-3-7 8 0,5-4-8 0,-5-2 0 15,6-3 9-15,-3-2-1 0,3-3-8 0,0-3 12 16,0 0-4-16,0-5 13 0,0-2 3 0,3-1 0 0,0-2 0 16,-3-3 15-16,6-3 3 0,-3-2 1 0,-1 0 0 15,4-8-17-15,0-6-3 0,3-2-1 0,-3 0 0 16,6-3-9-16,-3-5-1 0,2 0-1 0,-2 0 0 16,0-3 1-16,3 1 0 0,0 2 0 0,-3 5 0 15,0-3-12-15,-1 9 0 0,1 2-12 0,-3 3 12 16,0 5-22-16,-3 0 3 0,-3 6 1 0,0 4-809 15,-3 6-161-15</inkml:trace>
  <inkml:trace contextRef="#ctx0" brushRef="#br0" timeOffset="197578.7539">15923 16404 2026 0,'0'-10'44'0,"0"-1"10"0,3 3 2 0,-3 0 1 0,3 3-45 0,-3 5-12 0,0 0 0 0,0 0 0 15,-3 8 18-15,-2 2 2 0,-1 6 0 0,-3 8 0 16,-3 5 18-16,0 6 4 0,-3 4 1 0,0 1 0 16,-6 5 1-16,3 3 1 0,0-1 0 0,1 1 0 15,2-3-5-15,6-3-2 0,0 0 0 0,3-2 0 16,3-5-19-16,3 2-4 0,3-6-1 0,3-2 0 16,3 3-6-16,3-5-8 0,0-1 11 0,5-7-11 31,-2 4-28-31,3-7-12 0,-3-2-2 0,3-1-710 0,3 0-141 0</inkml:trace>
  <inkml:trace contextRef="#ctx0" brushRef="#br0" timeOffset="197703.7197">16248 16875 1958 0,'-3'-13'174'0,"3"-6"-139"15,-3 6-35-15,6 0 0 0,-3 5 171 0,0 0 27 16,0 8 6-16,0 0 0 15,0 0-204-15,6 8-36 0,-3 0-9 0</inkml:trace>
  <inkml:trace contextRef="#ctx0" brushRef="#br0" timeOffset="198094.2584">16647 16603 2055 0,'6'-11'45'0,"3"0"10"0,-3 1 1 0,3 2 2 0,2 3-46 0,7 2-12 0,-3-2 0 0,6 10 0 0,0-2 0 0,3 2 0 0,-3 3 9 0,-1 2-9 31,-8 4 0-31,0 4 0 0,3 3 0 0,-9 3 0 16,-6 3 0-16,-3-1 0 0,-3 3 0 0,-3 0 0 16,-6-2 40-16,-3-1 12 0,1 1 4 0,-7-1 0 15,3-5 12-15,-6-2 4 0,3 2 0 0,0-5 0 0,1 0-7 0,5 0-1 0,0-3 0 0,3 0 0 16,3-5-32-16,3 0-6 0,3 0-2 0,3-3 0 0,3-5 7 16,6 5 1-16,3 1 0 0,3-4 0 0,3 4-32 15,6-1 0-15,6-5 0 0,5 0 0 31,4 0-61-31,-3-5-19 0,0 5-3 0,-4-6-740 0,7 1-148 0</inkml:trace>
  <inkml:trace contextRef="#ctx0" brushRef="#br0" timeOffset="198725.0481">17212 16666 1728 0,'-3'-5'153'0,"6"-8"-122"0,6 5-31 0,-3-3 0 0,0 3 28 0,3 3-1 16,0-3 0-16,3 8 0 0,0-5 39 0,-3 5 8 16,-3 2 2-16,3 6 0 0,0 0-20 0,0 5-4 31,-7 9-1-31,-2 1 0 0,0 4 5 0,0-1 0 16,3 6 1-16,-3 0 0 0,-5 0-20 0,5-3-4 15,2 2-1-15,-2 1 0 0,-2 0-9 0,2-6-3 16,2-5 0-16,4-2 0 0,-6 0-11 0,3-4-9 0,-3-1 12 15,6-4-12-15,0-2 18 0,-3-3-3 0,-3-5-1 0,0 0 0 16,0 0-6-16,0 0 0 0,6-7-8 0,3-4 12 16,-3-2 8-16,3-6 0 0,0-2 1 0,3-3 0 15,0-5-21-15,3 0 0 0,3 0 0 0,2-3-8 16,-2 6 8-16,6-1 14 0,0 6-3 0,0 3-1 16,0 4-10-16,-7 4 0 0,-2 10 0 0,0 0 0 0,9 0 0 15,-9 5 0-15,-12 8 0 0,0 8 0 0,3-2 0 0,-3 5-14 16,-3-3 3-16,-3 5 1 0,-3 1 10 0,0 5 0 15,3-6 0-15,-3 6-841 16,-9-6-167-16</inkml:trace>
  <inkml:trace contextRef="#ctx0" brushRef="#br0" timeOffset="199100.1542">18227 16473 2134 0,'12'3'95'0,"-3"5"19"0,0-1-91 0,0 9-23 0,0 6 0 0,3 4 0 15,-3 6 102-15,0 2 16 0,-3 6 3 0,3 5 1 16,0-6-30-16,-6 4-7 0,0-1-1 0,-3 3 0 16,2-5-35-16,-4 5-7 0,-1-8-2 0,-3-3 0 15,0 1-27-15,-3-4-5 0,-3-4-8 0,0-1 11 16,-3-2-11-16,-3-3 0 0,0-2 0 0,-6-1-903 15,4-4-177-15</inkml:trace>
  <inkml:trace contextRef="#ctx0" brushRef="#br0" timeOffset="200568.3259">18805 16867 518 0,'0'0'46'0,"3"-5"-37"0,3 5-9 0,-6 0 0 16,3-5 148-16,-3 5 28 0,3 0 6 0,6-3 1 15,-3 3-89-15,0 0-18 0,-1 0-3 0,7 3-1 16,-3-3-12-16,6 0-4 0,0 0 0 0,6 0 0 16,0-3 7-16,6 0 1 0,-1 3 0 0,4-2 0 15,-3-4-7-15,3 6-1 0,-7-2 0 0,4-4 0 16,-6 1-33-16,0 5-7 0,-3 0-2 0,3 0 0 16,-7-2-14-16,1 2 0 0,-6 0 0 0,3 2 0 31,-3-2-104-31,-3 5-24 0,-6-5-5 0,6 3-675 0</inkml:trace>
  <inkml:trace contextRef="#ctx0" brushRef="#br0" timeOffset="200834.3374">19070 16608 288 0,'3'-3'25'0,"3"-2"-25"15,-3-3 0-15,0 3 0 0,3-1 179 0,0 1 30 16,-4 0 7-16,4 5 0 0,-6 0-97 0,0 0-20 16,3 10-4-16,0 4-1 0,-3 12-7 0,0 1-2 0,-3 4 0 0,-3 6 0 15,1 0 8-15,-4 0 2 16,0 8 0-16,-3-5 0 0,0 5-36 0,0-5-7 0,0-1-2 0,3 1 0 16,-3 3-30-16,0-6-5 0,3-6-2 0,0 6 0 31,3-8-80-31,1-5-16 0,-1 3-3 0</inkml:trace>
  <inkml:trace contextRef="#ctx0" brushRef="#br0" timeOffset="202786.5532">19802 16783 1328 0,'0'-11'29'0,"0"3"7"0,0 3 0 0,3-1 1 0,0-2-29 0,0 3-8 16,0-3 0-16,0 6 0 0,0-4 81 0,-3 6 15 15,0 0 4-15,0 0 0 0,3 0-44 0,3 6-9 16,0-4-2-16,0 9 0 0,0-1-13 0,0 1-2 15,0 2-1-15,-1 0 0 0,-2 1-4 0,3 4-1 16,0-2 0-16,-3-3 0 0,-3 3-13 0,0-3-3 16,6-5-8-16,-6 6 12 0,-3-6-2 0,3-3-1 15,0-5 0-15,0 0 0 0,0 0-9 0,0 0 8 16,-6 5-8-16,0 0 8 0,6-5 3 0,-6 3 0 16,0-6 0-16,4 1 0 0,-1-6-11 0,0 5 12 15,3-7-12-15,-3 4 12 0,3-2-12 0,3-5 8 16,-3 8-8-16,3-3 8 0,0 0-8 0,-1-3 0 15,1 9 0-15,3-4 0 0,0-1 0 0,0 1 0 0,0 1 0 16,0 2 0-16,0-2 0 0,0 0 0 0,0 2 0 16,-3-2 0-16,6-1 0 0,-9 6 0 0,0 0 0 0,0 0 0 15,0 0-14-15,0 0-2 0,0 0 0 0,0 0-621 16,0 0-125-16</inkml:trace>
  <inkml:trace contextRef="#ctx0" brushRef="#br0" timeOffset="203208.3809">20424 16536 1785 0,'-3'-21'159'0,"3"21"-127"16,3-8-32-16,0-2 0 0,-3 10 17 0,0 0-2 16,0 0-1-16,0 0 0 0,0 0 76 0,0 0 15 15,0 0 3-15,0 8 1 16,0 2-122-16,-3-2-25 0,0 5-5 0,-3 1-1 0,-3-1 55 0,0-2 10 16,-3 7 3-16,3-2 0 0,-2 2 3 0,-1-2 1 15,0 3 0-15,6-1 0 0,-3 1-28 0,3-3 8 16,0-3-8-16,3 0 0 0,3 0 12 0,0-2-2 15,3-6-1-15,0 3 0 0,3 0-1 0,3-3 0 16,0 1 0-16,0-4 0 0,3 1 7 0,2-3 1 0,7 0 0 16,0-3 0-16,0 1 15 0,3-4 3 0,0 4 1 0,2-1 0 15,1 1-23-15,3 2-12 0,0 0 12 16,-4 0-12-16,1 0 13 0,3-6-4 0,-3 6-1 0,3 0 0 16,2 0-8-16,-5 0-9 0,-3 0 9 0,-3 0-13 31,0 0-147-31,-7 0-30 0,1 0-6 0</inkml:trace>
  <inkml:trace contextRef="#ctx0" brushRef="#br0" timeOffset="203458.2651">20751 16436 1670 0,'0'0'148'0,"0"0"-118"16,0 0-30-16,0 0 0 0,0 8 40 0,0 5 3 16,0 6 0-16,0 2 0 0,0 3 7 0,-5 5 2 15,2 2 0-15,-3 6 0 0,-3-2 19 0,0 2 4 16,-3-3 1-16,0 1 0 0,0-4-39 0,-3 4-7 16,0-3-2-16,3-3 0 0,0 0-15 0,1 3-3 15,-1-6-1-15,0 0 0 0,3-2-9 0,-3 0 0 16,3-5 0-16,0 4-720 15,3-4-138-15</inkml:trace>
  <inkml:trace contextRef="#ctx0" brushRef="#br0" timeOffset="203917.6612">21144 16497 1843 0,'0'0'40'0,"0"0"9"0,6 5 2 0,0 3 1 0,0 5-42 0,0 6-10 16,-3-1 0-16,3 3 0 0,-3 6 32 0,0 5 4 16,-3-6 0-16,0 1 1 0,0 4 20 0,-3-2 4 15,3-5 1-15,0 3 0 0,-3-6-10 0,3 3-3 16,0-6 0-16,-3-5 0 0,0 1-17 0,3-1-3 0,0-5-1 0,0 0 0 15,0-3-9-15,0-5-3 0,0 0 0 0,0 0 0 16,0 0-5-16,0 0-2 0,0 0 0 0,0 0 0 16,6 0 3-16,3-5 0 0,0-3 0 0,3 0 0 15,-3-5-4-15,6-6-8 0,0 1 12 0,-1-4-4 16,1-1-8-16,3-1 0 0,3-5 9 0,3 8-9 16,0-6 0-16,-3 3 0 0,5 3 0 0,-5 3 0 15,-3 2 0-15,-3 2-8 0,0 1 8 0,-3 3 0 16,-3 10 15-16,-3-3 8 0,-1 3 1 0,-5 0 1 15,6 11-25-15,0 2 0 0,-3 3 0 0,0 0 0 16,-3 5 0-16,3 3 0 0,0-3 0 0,0-3 0 16,0 6 12-16,-3-3-4 0,3 0 0 0,0 3 0 15,-3-3-8-15,3 3 0 0,-3-3 0 0,0 6 0 16,0-1-50-16,-3 1-12 16,0 4-2-16,-3-4-711 0,0-1-141 0</inkml:trace>
  <inkml:trace contextRef="#ctx0" brushRef="#br0" timeOffset="205620.3889">22002 16732 1090 0,'0'0'48'0,"0"0"11"0,0 0-47 0,0 0-12 15,3-5 0-15,-3 5 0 0,0 0 72 0,0 0 13 16,0 0 3-16,3-8 0 0,-3 8-29 0,6 0-6 16,-6 0-1-16,5-3 0 0,4 3 3 0,0 0 0 15,3 0 0-15,-3 0 0 0,6 3-23 0,0-3-5 16,0 0-1-16,6 5 0 0,2-2-6 0,-2 0 0 16,0-1-1-16,3-2 0 0,3 6 0 0,-3-6 0 15,2 2 0-15,4 1 0 0,-6-1-8 0,3-2-2 16,-3 0 0-16,-4 0 0 0,-2 0-9 0,0 0-11 15,0 0 3-15,-3 6 0 16,0-6-90-16,-3 2-18 0,-3-4-3 0,-3 2-661 0</inkml:trace>
  <inkml:trace contextRef="#ctx0" brushRef="#br0" timeOffset="206073.8644">22284 16468 1177 0,'0'0'52'0,"0"-6"11"0,0 1-51 0,0 5-12 16,0 0 0-16,0 0 0 0,0 0 88 0,0 0 14 0,0 0 3 16,0 0 1-16,0 0-61 0,3 5-12 15,0 3-2-15,-3 6-1 0,3 4 13 0,-3 3 2 16,0 3 1-16,0 3 0 0,-3 2 16 0,0 2 3 16,-3 6 1-16,-3-2 0 0,4 4-37 0,-1-1-7 0,-3 1-2 15,-3 1 0 1,-3 5-70-16,0-3-14 0</inkml:trace>
  <inkml:trace contextRef="#ctx0" brushRef="#br0" timeOffset="207401.2153">14563 18023 691 0,'-3'-13'61'0,"3"13"-49"0,-3-5-12 0,3 5 0 15,-3-5 186-15,3 5 34 0,0 0 8 0,0 0 0 16,0 0-136-16,6 5-28 0,0 8-6 0,0-2-1 15,3 5-22-15,-3 2-5 0,3 1-1 0,-3 2 0 16,3 3 11-16,0-3 1 0,-3 0 1 0,3 3 0 16,3-3 6-16,-7 5 0 0,1-2 1 0,0-8 0 0,-6 0-19 0,6 0-4 15,-3 2-1-15,0-4 0 0,-3-1-9 0,3 0-3 16,0 0 0-16,-3 0 0 0,0 1-1 0,3-9-1 16,-3 3 0-16,0-8 0 0,0 0-3 0,0 0-8 15,0 0 12-15,0 0-4 0,0 0 3 0,0 0 0 16,3-8 0-16,3 0 0 0,-3-5-11 0,0-3 8 15,0 3-8-15,0-3 8 0,3-8-18 0,0 3-4 16,0 2-1-16,-3-7 0 0,6 7 2 0,-3-10 0 16,3 5 0-16,-3 3 0 0,3-3 13 0,-3 9 0 15,0 1 0-15,2 1 0 0,-2 3 0 0,0 2 0 16,0-3 0-16,3 8 0 0,-3-2 0 0,0 5 0 16,3 0 0-16,3 5 0 0,0-2 0 0,0 2 0 0,0 3 0 15,0 3-9-15,0-3 9 0,-1 5-10 0,1 0 10 16,3 0-10-16,-3 1 10 0,0 4 0 0,0 1 0 15,0-6 0-15,-3 6 0 0,-3-4 0 0,3-4 10 16,-3 5-10-16,0-3 18 0,-3-2-2 0,-1-3-1 0,1-3 0 16,0 3-1-16,0 2 0 0,0-2 0 0,0-2 0 15,0-4 7-15,3 4 2 0,-6-6 0 0,6 5 0 16,0-2-23-16,3-6-8 0,0-2 0 0,0 5 0 16,-3-6 25-16,3-2 6 0,3 0 1 0,-3-2 0 15,3-3-2-15,0-1 0 0,-1 1 0 0,4-8 0 16,0 2-2-16,0-2 0 0,0-3 0 0,0 3 0 15,-3-3-8-15,3-2-1 0,-6 5-1 0,2-3 0 16,1-2-10-16,0-1 10 0,0 6-10 0,-3-3 10 16,3 3-18-16,-3 2-4 0,0 6-1 0,6-3 0 15,0 3-194-15,3-3-38 16</inkml:trace>
  <inkml:trace contextRef="#ctx0" brushRef="#br0" timeOffset="207901.0971">16293 17640 1573 0,'-6'-16'69'0,"3"11"15"0,0-6-67 0,0 0-17 0,0 1 0 0,0 2 0 16,-3 3 56-16,6 5 8 0,-3-6 2 0,3 6 0 15,0 0-19-15,0 0-4 0,0 0-1 0,-6 0 0 0,0 6-8 0,0 4-2 16,0-2 0-16,-3 8 0 0,3 3 10 0,-3 4 2 16,-3-1 0-16,0 12 0 0,0-2 19 0,-5 7 4 15,-1 6 1-15,3 8 0 0,-6-2-3 0,0 1 0 16,3-7 0-16,0 3 0 0,1 2-29 0,5-5-5 15,-3-5-2-15,6-6 0 0,3-2-17 0,0 0-4 16,3 0-8-16,3-3 12 0,3 2-12 0,3-4 9 16,3-1-9-16,9 6 8 15,3 0-82-15,2-11-17 0,4-2-3 0</inkml:trace>
  <inkml:trace contextRef="#ctx0" brushRef="#br0" timeOffset="208182.2797">16632 18082 2487 0,'0'0'55'0,"0"0"11"0,0 0 2 0,0 0 2 0,0 0-56 0,0 0-14 0,0 0 0 0,0 0 0 15,0 0 8-15,0 0 0 0,0 0-8 0,6 0 12 16,3 2-12-16,-3-2-8 0,-6 0 8 0</inkml:trace>
  <inkml:trace contextRef="#ctx0" brushRef="#br0" timeOffset="208619.6849">17114 17806 979 0,'6'-13'43'0,"-6"8"9"15,-6-6-41-15,3 3-11 0,3 3 0 0,3 2 0 0,-3 3 322 0,0 0 62 0,9 0 13 0,0 3 3 16,9 2-321-16,-3-5-64 0,0 8-15 0,2-2 0 16,7-6 8-16,0 5 0 0,0-5 0 0,0 0 0 15,2-5-8-15,-2 5 11 0,3-6-11 0,-3 4 12 16,0-4 1-16,-3 1 1 0,5-3 0 0,-2 3 0 15,0 2-14-15,0-2 0 0,3-3-9 0,2 3 9 16,-2-1 0-16,-3-1 8 0,-3 7 1 0,-3-6 0 16,2 12-9-16,-5-6 0 0,-3 5-10 0,-6 3 10 15,-3 0 0-15,0 5 0 0,-3 5 0 0,-9 4 10 16,-6 1 8-16,-5 4 2 16,-4 7 0-16,-3 3 0 0,-3 3 37 0,0 5 8 0,4-5 2 0,-4 5 0 0,0-6-31 15,0-4-5-15,-2-4-2 0,2 1 0 0,6 3-29 16,3-12 0-16,-3-4-8 0,3 2 8 0,7-2 0 0,-1 2 0 15,0-3 8-15,-3 1-8 16,3-3-180-16,0 8-41 0,6-9-9 16,-3-1-2-16</inkml:trace>
  <inkml:trace contextRef="#ctx0" brushRef="#br0" timeOffset="209093.6939">18067 17820 2163 0,'0'0'96'0,"0"-6"20"0,0 1-93 0,0 5-23 15,0 0 0-15,0 0 0 0,6 0 32 0,2 0 1 16,4 5 1-16,0 9 0 0,-3-1-34 0,3 0 0 15,0 8 0-15,0-2 0 0,0 5 8 0,0 2 2 16,-3-5 0-16,0 6 0 0,0-4 30 0,-3-1 7 16,-4-1 1-16,4-3 0 0,-3-4-13 0,0-1-3 15,-3 0 0-15,0-2 0 0,-3-3 0 0,3-1 0 16,-3-1 0-16,0-1 0 0,0-2-16 0,1-3-3 16,-1 0-1-16,0 0 0 0,0-3-12 0,0-2 8 15,0-1-8-15,3-1 0 0,0-7 15 0,0 1-3 16,6-5-1-16,-3-1 0 0,5-7-11 0,1-4 0 15,3-1 0-15,0-1-11 0,3 6 11 0,3 4 0 16,-3-1 0-16,0 1 0 0,0 4 0 0,-3 10 0 0,-4-3 0 16,1 3-8-16,-9 8 8 0,6 6 0 15,0-4-9-15,0 9 9 0,0 2 0 0,0 3 0 16,-3 3 0-16,-3 2 0 0,3 3 0 0,-3 2 0 0,0 6 0 0,-3-6 0 16,3 9 0-16,-3-4 0 0,-3 1 0 0,0 0 0 31,0 2-149-31,0-7-35 0,0 4-8 0</inkml:trace>
  <inkml:trace contextRef="#ctx0" brushRef="#br0" timeOffset="209421.3983">19094 17568 1324 0,'8'-2'118'16,"1"-4"-94"-16,0 1-24 0,0 5 0 0,3 0 116 0,0 11 18 16,-3 5 4-16,3 2 1 0,-3 9-51 0,0 4-9 15,-3 4-3-15,0 2 0 0,-3 2 32 0,-3 1 7 16,-3 5 1-16,0 5 0 0,-6-2-23 0,0 0-4 15,0-3-1-15,-3 0 0 0,0-6-35 0,0 1-7 16,-3 2-2-16,3-15 0 0,0 2-24 0,-5 3-4 16,-1-1-2-16,-3 4 0 15,-3 2-34-15,-3-5-8 0,-2 2 0 0,-13 6-1 16,0-3-194-16,-2-8-38 0,-55 16-8 0,19-14-2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34:59.2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2972 767 1324 0,'0'-5'118'0,"-8"-6"-94"16,2 9-24-16,0-4 0 0,3 1 32 0,-3 3 3 15,-3 2 0-15,-3 0 0 0,0 0 1 0,-3 7 0 16,-3-1 0-16,-3-4 0 0,-2 9-28 0,-7-6-8 16,-3 9 0-16,-3-7 0 0,1 7 12 0,-1-1-12 15,3 0 12-15,3 0-12 0,1 1 24 0,-1-1-1 16,6-3-1-16,3 4 0 0,-3-6 3 0,10 0 1 15,2 2 0-15,0-2 0 0,3-3-10 0,6 3-1 16,0-2-1-16,3-6 0 0,3 8-14 0,3-3 0 16,6-5 0-16,3 8 0 0,2 2 18 0,7-2-2 15,3-2-1-15,3 1 0 0,0 7 25 0,-1-1 4 16,1 5 2-16,0 1 0 0,-3 7-15 0,-7-4-3 16,4 4-1-16,-9-2 0 0,-3-3 1 0,-3 0 0 0,-3 3 0 15,-6-3 0-15,-3 3 3 0,-3 2 1 16,-9-4 0-16,-6 4 0 0,0 1-8 0,-8-1-2 0,-1 6 0 15,-3-6 0-15,3 6-4 0,1-6-1 0,-7-4 0 0,0 1 0 16,6-4-33-16,-2-6-8 0,2 0 0 0,0-5-1 31,0-2-141-31,4-4-28 0,-34-4-6 0,18-4 0 0</inkml:trace>
  <inkml:trace contextRef="#ctx0" brushRef="#br0" timeOffset="359.2399">3550 841 1267 0,'-6'-8'112'0,"3"3"-89"16,3 5-23-16,-12 5 0 0,0-5 132 0,-6 14 23 16,-3-1 4-16,4 5 1 0,-7-2-97 0,3 11-19 15,-6 5-4-15,3 5-1 0,4 2-9 0,-1-4-2 16,3 2 0-16,6-3 0 0,3 3 3 0,3-2 0 15,3-9 0-15,3 0 0 0,3 1-10 0,3-3-1 16,0 2-1-16,6-7 0 0,0-3-3 0,6-3-1 16,-1 0 0-16,4-2 0 0,0-3 13 0,3-8 4 15,3 0 0-15,-3-8 0 0,5 2 0 0,-2-7 1 16,0-8 0-16,0 2 0 0,-3-4-15 0,-1-4-3 16,-2-2-1-16,0-3 0 0,-3-5-6 0,-6 3 0 15,0-11-8-15,0 5 12 0,-9 0-12 0,3 3 8 16,-4 8-8-16,-2 6 0 0,0-4 14 0,-5 6-3 15,-1 8-1-15,-3-1 0 0,-3 4 11 0,-3 7 3 0,-9-2 0 16,0 10 0-16,-3 3-24 0,-5 5 0 0,-7 9 0 0</inkml:trace>
  <inkml:trace contextRef="#ctx0" brushRef="#br0" timeOffset="1702.4921">4511 2818 1609 0,'-3'-32'71'0,"3"19"15"0,3 2-69 0,-3-2-17 16,3 0 0-16,-3 2 0 15,3 6 62-15,-3-3 9 0,3 3 1 0,-3 5 1 0,0 0-13 0,0 0-2 16,6 5-1-16,0 6 0 0,3 2-40 0,3 11-8 16,0 7-1-16,3 1-8 0,0 5 28 0,3 5 0 15,2 1-1-15,-2-1 0 0,3 0 2 0,0 1 1 16,6-1 0-16,-3 0 0 0,-1-2-12 0,1 0-2 15,6-6-1-15,-6 3 0 0,-3-2 19 0,-7-4 4 16,1 1 1-16,0-5 0 0,-3-1-12 0,0-5-3 16,-6-2 0-16,0-1 0 0,-3-4-16 0,0-4-8 15,0-2 0-15,-3-8 8 0,0 0 26 0,0 0 5 16,0-5 1-16,-3-6 0 0,3-2-6 0,3-11-1 16,0-8 0-16,0-7 0 0,3-6-7 0,3-13-2 15,3-3 0-15,2-8 0 0,1-5-24 0,6-3 0 16,3-2 0-16,-3 7 0 0,-3 6-8 0,3 13-8 15,-7 16 0-15,1 3-1 0,-3 7 1 0,-3 11 1 0,-3 8 0 16,0 1 0-16,0 9 15 0,0 6 8 16,0 3 0-16,0 7-8 0,-3 9 0 0,3-1 0 0,3 9 0 15,-3 4 0-15,3 6 8 0,0 5-8 0,2-2 0 0,4 5 0 16,0-3 0-16,0 1 0 0,0-1 0 0,0 5 0 16,0-10 0-16,3 0-9 0,-6-2 1 0,5-1 0 15,-2-5 8-15,0-3 0 0,-3-7 0 0,0-1 0 16,0-4 0-16,-3-4 0 0,-3-2 0 0,-3-5 0 15,6-1 0-15,-3-5 0 0,0-2 0 0,-6-3 0 16,8-3 28-16,-2-5 7 0,3-2 1 0,0-9 1 16,0-2 5-16,3-5 1 0,0-9 0 0,-3-7 0 15,6-8-20-15,-3-1-4 0,6-4-1 0,-4-6 0 0,7 0-10 16,6-8-8-16,0 1 12 0,0-1-12 0,-1 3 8 16,1 5-8-16,0 3 0 0,0 7 0 0,-6 4 0 15,0 7 8-15,-4 6-8 0,-2 2 0 0,-6 8 0 0,0 6 0 16,0 7 0-16,-6 6-12 15,-3 5-195-15,0 0-38 0</inkml:trace>
  <inkml:trace contextRef="#ctx0" brushRef="#br0" timeOffset="2015.3152">6851 1982 2350 0,'-9'0'52'0,"-3"8"10"0,0 2 2 0,-6 6 3 0,-3 8-54 0,1 5-13 0,-1 8 0 0,-6 3 0 16,6 5 33-16,0 8 4 0,-2 10 1 0,-4 11 0 15,6-2 24-15,3 12 5 0,-3 4 1 0,6 7 0 16,-3 5 0-16,7 1 0 0,2-3 0 0,6-3 0 16,-3 0-44-16,9-10-8 0,3-3-1 0,0-8-1 15,3-8-14-15,2-7 9 0,7-4-9 0,6-7 8 16,0-11-8-16,3-11 0 0,5-7 0 0,1-11-900 16,0-8-181-16</inkml:trace>
  <inkml:trace contextRef="#ctx0" brushRef="#br0" timeOffset="2467.9348">7283 2662 2343 0,'5'0'52'0,"-2"-8"10"0,-6-3 2 0,1 3 2 0,2 0-53 0,2 3-13 16,-2 0 0-16,0 5 0 0,0 0 60 0,0 0 10 15,9 8 2-15,-3 2 0 0,0 6-32 0,3 5-7 0,0 6-1 0,3 7 0 16,3-2-9-16,-3 8-3 0,-3-1 0 0,6-2 0 16,3 3 20-16,-7 0 3 15,-2-1 1-15,3-7 0 0,0 3-26 0,-3-1-5 0,0-2-1 0,-3-3 0 16,-3-8 0-16,3 5-1 0,-3-7 0 0,0-3 0 16,-3-3-1-16,0-2 0 0,3-1 0 0,0-5 0 15,-3-5 15-15,0 0 3 0,0 0 1 0,3-7 0 16,3-4-13-16,-3-8-4 0,0-4 0 0,6-12 0 15,3-4 2-15,-1-6 0 0,1-6 0 0,0-2 0 16,9-2-14-16,3-1 0 0,6-2 0 0,2 2 0 16,1 9 0-16,-3 5 0 0,0 4 0 0,-6 12 0 15,-7 5 0-15,-2 8 0 0,0 7 0 0,-3 9 0 16,0 8 0-16,0 2 0 0,0 8 0 0,-3 11 0 16,0 2 0-16,0 8 12 0,-3 11-1 0,-1 0-1 0,10 0 2 15,-6 3 0-15,-3-3 0 0,3 0 0 0,-3 0-12 16,3-6 0-16,3 3 0 0,-6-7 8 0,-3-1-8 15,3-8 0-15,6-2-12 0,-3-8 12 16,-3-3-237-16,-3-5-40 0</inkml:trace>
  <inkml:trace contextRef="#ctx0" brushRef="#br0" timeOffset="2733.4463">8652 2093 2516 0,'0'0'56'0,"12"3"11"0,0 7 2 0,-1 9 1 0,4 7-56 0,-3 3-14 0,6 8 0 0,0 3 0 16,-3 10 73-16,0-7 12 15,-6 7 3-15,3-3 0 0,-1 9 5 0,-2 0 2 0,-3-1 0 0,0 6 0 16,-3 0-50-16,0 13-9 0,-6-3-3 0,0-2 0 15,-3-5-1-15,-3-11 0 0,-5 5 0 0,-4-8 0 16,-3 0-32-16,-3-5 0 0,-3-5 0 0,-5-3 0 16,-4-8-109-1,0-5-29-15,0-3-6 0</inkml:trace>
  <inkml:trace contextRef="#ctx0" brushRef="#br0" timeOffset="5856.1277">9869 2754 1350 0,'0'0'29'0,"0"0"7"0,0-5 0 0,-3 2 3 0,0-5-31 0,3 8-8 0,0 0 0 0,0 0 0 15,0-5 59-15,0 5 10 16,0 0 3-16,9 0 0 0,0 0-32 0,6 0-7 0,0 0-1 0,3 3 0 16,8-1 7-16,1-2 1 0,6 3 0 0,0 2 0 15,2-5 3-15,-2 6 1 0,6-6 0 0,0 2 0 16,-1 4-20-16,4-6-3 0,0 0-1 0,2 0 0 16,1 0-12-16,-6 0-8 0,-1-6 8 0,-2 4-8 15,-3 2 10-15,-3-3-2 0,-1 0-8 16,-2 3 12-16,-3 0-27 0,-3 0-5 0,0 0-2 0,-4 0 0 15,-2 0-108 1,-3 0-22-16,0 0-4 0,-3 0-602 0</inkml:trace>
  <inkml:trace contextRef="#ctx0" brushRef="#br0" timeOffset="6090.4056">10033 3051 1191 0,'0'0'52'0,"0"0"12"0,0 0-51 0,0 0-13 15,0 0 0-15,0 0 0 0,0 0 94 0,9-3 16 16,0-2 3-16,6 2 1 0,2-8-36 0,4 4-7 16,0-1-2-16,9-6 0 0,0 1-6 0,2 3-2 15,4-4 0-15,3 4 0 0,3-1-36 0,-1 3-7 16,1 3-2-16,2 5 0 15,-5 0-70-15,-3 0-14 0,0 3-4 0,-1-1 0 0</inkml:trace>
  <inkml:trace contextRef="#ctx0" brushRef="#br0" timeOffset="7168.2782">11732 2159 633 0,'6'-26'56'0,"-3"12"-44"0,0-4-12 0,0-1 0 16,0 3 142-16,0-2 26 0,-3-1 6 0,3 1 1 15,0 2-44-15,0 3-9 0,0-3-2 0,-3 5 0 16,3 1-23-16,0 4-5 0,-3 6 0 0,0 0-1 16,0 0-43-16,0 0-9 0,0 0-2 0,0 11 0 15,0-3-25-15,3 10-12 0,-3 1 10 0,3 10-10 0,-3 8 29 16,3-2 0-16,-3 7 0 0,-3 11 0 0,0 0 23 15,0 5 4-15,0-3 0 0,0 9 1 0,3-1-19 16,-3-7-4-16,-3 0-1 0,6 2 0 0,-3-3-1 0,0-2 0 16,0-2 0-16,3 1 0 0,-3-1-16 0,0-12-4 15,3-2-1-15,0 3 0 0,-6-3-3 0,6-2 0 16,-3-1 0-16,-2-8 0 16,2-2-124-16,3-3-24 0,-3-2-6 0</inkml:trace>
  <inkml:trace contextRef="#ctx0" brushRef="#br0" timeOffset="7480.713">12209 2823 2131 0,'0'0'189'0,"0"0"-151"0,3 8-30 0,3 5-8 16,0 1 0-16,0-1 12 0,0 5-4 0,-1-5 0 15,-2 3 29-15,3-2 7 0,-3-1 0 0,3 0 1 16,-3-2-17-16,0-1-3 0,-3-2-1 0,0-8 0 16,0 8 0-16,0-8-1 0,-3 8 0 0,3-8 0 15,0 0-23-15,0 0 0 0,-9 3 0 0,3-3 0 16,0 0 0-16,4-6 17 0,-4-2-2 0,3-2-1 16,-3-1-4-16,3-2-1 0,0-3 0 0,3 3 0 15,0 0-9-15,0-1 8 0,3 1-8 0,0 0 8 0,-3 2 26 16,3 4 5-16,0-4 1 0,3 0 0 0,-3 6-32 15,2-3-8-15,-5 8 0 0,0 0 0 16,6 3-52-16,3 2-11 0,0-5-2 0</inkml:trace>
  <inkml:trace contextRef="#ctx0" brushRef="#br0" timeOffset="7980.6342">13554 1852 1728 0,'-3'-13'76'0,"0"5"16"0,0 3-73 0,3-9-19 0,3 9 0 0,-3 0 0 16,0 2 55-16,0 3 7 0,-3-5 2 0,-3 5 0 16,0 0 8-16,-3 5 3 0,-6 8 0 0,1 3 0 15,-7 8-42-15,3 3-8 0,-3 4-1 0,-3 9-1 16,3 0 19-16,1-3 4 0,-4 5 1 0,0 3 0 16,0 3 1-16,3-1 0 0,6 9 0 0,-2 7 0 15,2-10 12-15,0 5 2 0,6-7 1 0,3 4 0 16,3-4-63-16,0-4-15 0,3-2-1 0,3 3-1 15,6-6 17-15,3 3 8 0,-3-8-8 0,3-2 12 0,3-6-1 16,2-6-1-16,1-1 0 0,-3-12 0 16,3-2-10-16,0-3 0 0,3-5 0 0,2-5 0 0,1-5 0 15,6-4 0-15,0-4 0 0,11-11 0 0,-2-8 21 0,-3 2 3 16,-3 1 0-16,-4-1 0 0,-5 6-39 0,-6 3-7 16,-6 2-2-16,-3 6 0 0,-3 4 24 0,-6 4 0 15,-6-1 0-15,-6 6 0 0,-6 2 29 0,-12 3 11 16,-2 6 1-16,-7 4 1 0,-3 3-26 0,-2 6-4 15,-1 5-2-15,-6 2 0 0,-8 3-10 0,14 0 0 16,-5 3 0-16,5 5-907 16,6 5-183-16</inkml:trace>
  <inkml:trace contextRef="#ctx0" brushRef="#br0" timeOffset="8605.444">14492 2088 1958 0,'9'-19'43'0,"-6"11"9"0,-9-2 1 0,9 2 3 15,3 5-45-15,9 3-11 0,8 3 0 0,-5 5 0 0,-6 2 53 0,0 9 9 16,3 2 2-16,-3 13 0 0,-6 3-1 0,-3 8 0 16,0 0 0-16,-3 8 0 0,-3 0 1 0,0-5 1 15,-3 2 0-15,0 0 0 0,-3 0-8 0,0-5-1 16,0-2-1-16,0-1 0 0,3-5-27 0,-3 0-6 15,3-8-1-15,-3 3 0 0,6-13-21 0,-3-1-15 16,3-5 3-16,0-2 0 0,3-1 44 0,0-10 8 16,0 0 3-16,0 0 0 0,-2-13-17 0,2-3-3 15,2 1-1-15,1-7 0 0,3 4-9 0,3-9-1 16,3-4-1-16,6-1 0 0,6-3-11 0,6-2-17 16,8-8 4-16,4 0 1 15,-3-5 12-15,-7 0 0 0,-5 0 0 0,6 2 0 0,6-2 0 0,2 5 0 0,1 2 0 16,6-7 0-16,-7 16 0 0,-5-1 0 0,-6 12 0 0,0-1 0 15,-10 8 13-15,1 3 6 0,0 5 1 0,-3 5 0 16,-3 6-20-16,3 5 0 0,-3 0 0 16,2 10 0-16,-2 1-15 0,0-1-3 0,3 3-1 0,-3 6 0 15,0-1 19-15,0 6 0 0,-3-3 0 0,0 8 0 16,-1-2 0-16,-2 2 0 0,-3 2 0 0,0-2 0 16,-3 3 38-16,0-6 11 0,0 3 3 0,-6 0 0 15,0-2-35-15,-3-1-6 0,-3-5-2 16,0 3 0-16,-5-3-9 0,-1 6 0 0,-3-4 9 0,0-2-9 15,3 1-84-15,0-7-22 16,3-1-4-16,0-9-1 0</inkml:trace>
  <inkml:trace contextRef="#ctx0" brushRef="#br0" timeOffset="10378.4903">16980 2432 403 0,'0'0'36'0,"-9"-6"-36"0,0 6 0 0,0-8 0 16,3 6 220-16,6 2 38 0,0 0 7 0,0 0 2 15,-9-3-164-15,9 3-33 0,0 0-6 0,0 0-2 16,0 0-4-16,0 0-1 0,6 3 0 0,3 2 0 16,3 0 7-16,3-2 0 0,3-3 1 0,9 3 0 15,12-1-1-15,-4 3 0 0,4-5 0 0,9 3 0 16,2 0-4-16,1 5 0 0,-1-8-1 0,10 0 0 16,-4 0-14-16,7 0-2 0,2 0-1 0,4 0 0 15,-10-6-15-15,-2 4-3 0,0 2-1 0,-1-6 0 16,-2 6-12-16,-4-7-3 0,-2 4 0 0,0 0 0 15,-7 3-8-15,-2-8 0 0,0 3 0 0,-13 5 0 16,1-8 0-16,-6 3 0 0,0-1 0 0,0 4 0 16,-6-3-81-16,-1-1-19 0,-2-2-3 15,-3 3-644-15,0-3-129 0</inkml:trace>
  <inkml:trace contextRef="#ctx0" brushRef="#br0" timeOffset="10675.4167">17837 1984 1267 0,'-11'-15'28'0,"13"9"5"0,4-2 2 0,-3-2 1 0,0 2-36 0,0 0 0 15,0 3 0-15,3-1 0 0,-6 6 109 0,0 0 15 16,0 0 4-16,3 8 0 0,3 5-103 0,-3 3-25 0,0 11 0 0,-3-1 0 15,3 6 108-15,-6 8 16 0,0-1 3 0,-3 6 1 16,0 8-52-16,-3-5-9 0,0 5-3 16,1 5 0-16,-1-5 0 0,0-13 0 15,-3 2 0-15,0-2 0 0,0-1 0 0,-3 6 0 0,0-8 0 0,-3 3 0 16,3 2-51-16,-8 9-13 0,5-4 0 0,0-4 0 16,3-9 0-16,3-10 0 0,3-3 0 0,3-5-1277 15</inkml:trace>
  <inkml:trace contextRef="#ctx0" brushRef="#br0" timeOffset="11841.4527">11450 4006 1659 0,'0'0'36'0,"0"0"8"0,3-5 2 0,3 2 1 15,-6 3-38-15,0 0-9 0,0 0 0 0,0 0 0 16,9 0 72-16,0 5 13 0,-4 0 3 0,4 9 0 16,0 2-25-16,-3 7-5 0,0 1-1 0,3 11 0 15,0 4 4-15,-3 1 1 0,3 5 0 0,-3-11 0 16,0 3-3-16,0 0-1 0,3 0 0 0,0 0 0 0,0 1-18 16,-3-4-3-16,2 0-1 0,7 6 0 0,-6-8-13 15,0-3-3-15,-3-5-1 0,3-3 0 0,-6-8-5 0,3-2-1 16,-3-6 0-16,-3-5 0 0,0 0 10 0,3-3 1 15,0-5 1-15,-3-8 0 0,3-2-15 0,-3-1-10 16,3-7 12-16,-3-6-12 0,3-2 10 0,0-6-10 16,6-5 8-16,-3-2-8 0,3-4 0 0,6-12 8 15,-1 7-8-15,4 3 0 0,0 14 0 0,0 2 0 16,0 10 0-16,0 9-11 0,-3 4 11 0,0 9 0 16,-1 5 0-16,4 11 0 0,-6 7 0 0,3 9-12 15,-3 7 4-15,0 3 0 0,0 3 8 0,-3 2 11 16,3-2-3-16,-3 2 0 0,-1-2-8 0,1-3 0 15,0 0-12-15,3-3 12 0,-3-5 0 0,0-5 0 16,0-3 0-16,0 1 0 0,3-7 0 0,-6-1 10 16,3-4-10-16,-3-2 10 0,6-3-2 0,0-5 0 0,-1 3 0 0,4-6 0 15,-3-4 3-15,3-1 0 0,0-3 0 16,3-8 0-16,3-2 5 0,0 0 0 0,-1-5 1 0,4-1 0 16,0-2 5-16,-3 0 1 0,-3-3 0 0,5-2 0 15,-8-3-23-15,3 0 0 0,-3-3 0 0,3 0 0 16,0 1 0-16,-3 2 8 0,0 2-8 0,-1 4 0 15,1 4 0-15,-3 1-16 0,0 2 2 0,0 5-928 0,-6 3-186 16</inkml:trace>
  <inkml:trace contextRef="#ctx0" brushRef="#br0" timeOffset="12435.07">13224 3850 1436 0,'-3'-14'64'0,"6"9"12"0,-3 5-60 0,0 0-16 0,0 0 0 0,0 0 0 16,0 0 89-16,0 0 15 0,0 0 4 0,-6 11 0 15,-3 7-32-15,0 6-7 0,-6 8-1 0,-3 10 0 31,-6 1 12-31,1 7 3 0,-10 5 0 0,3 6 0 16,3-3 11-16,3-5 2 0,7 3 1 0,-4-1 0 16,3 1-26-16,6-6-6 0,6-2-1 0,3 0 0 0,3-9-32 0,3 1-6 0,3-3-2 0,0-3 0 15,3-5-13-15,6-2-3 0,-3-3-8 0,6 0 12 16,2-6 4-16,-2-2 1 0,3 0 0 0,-3-3 0 31,0-5-45-31,3 0-10 0,2-3-2 0,4-2 0 0,3-6-156 0,0-2-32 16,32-19-7-16,-11-8-1 0</inkml:trace>
  <inkml:trace contextRef="#ctx0" brushRef="#br0" timeOffset="14613.2216">13515 4255 1652 0,'0'0'147'0,"0"0"-118"15,0 0-29-15,0 0 0 0,0 0 50 0,6 2 4 16,0 1 1-16,0 2 0 0,-6-5-6 0,6 8-1 15,0 3 0-15,0-3 0 0,-3 2-21 0,3-2-5 16,-3 0-1-16,0 0 0 0,3-3-4 0,-3 3-1 16,-3-3 0-16,0 1 0 0,0 2 10 0,-3 0 2 15,0-6 0-15,0 6 0 0,-6 0-28 0,3-3 0 16,6-5 0-16,-3 6 0 0,-3-1 0 0,0-2 0 16,6-3 0-16,0 0 0 0,0 0 12 0,-6-3-4 15,6 3 0-15,-3-3 0 0,-3-2-8 0,3 0 0 0,0 0 0 16,3-3 8-16,0 2-8 0,0 1 0 0,0 5 0 0,0 0 0 15,0-8 0-15,0 8 0 0,0-5 0 0,0 5 0 32,0 0 0-32,0 0-14 0,0 0 2 0,0 0-997 15</inkml:trace>
  <inkml:trace contextRef="#ctx0" brushRef="#br0" timeOffset="15003.7534">14146 3979 1944 0,'0'0'43'0,"6"-5"9"0,3-3 1 0,3 0 1 0,0 3-43 0,3 0-11 0,3-1 0 0,3-2 0 15,3 0 20-15,2 3 3 0,4 0 0 0,3 0 0 16,3 5-12-16,-4 0-3 0,1 0 0 0,3 5 0 15,-6 3-8-15,-1 2 0 0,-5 4 0 0,3 1 0 16,-9 1 0-16,0 3 0 0,-9 2 0 0,-1 3 0 16,-2 0 20-16,-3 2 1 0,-9 3 1 0,1 0 0 15,-7-2 35-15,-3-1 7 0,-3 1 2 0,-3-1 0 16,-6 1-18-16,0-6-3 0,-5 3-1 0,2-6 0 16,-3 1-19-16,3-3-4 0,1-1-1 0,-1-1 0 15,3-1 12-15,6-3 1 0,0-4 1 0,7 2 0 16,2 0-7-16,3-3-2 0,3 0 0 0,6-5 0 15,0 0-16-15,0 0-9 0,0 0 10 0,9-5-10 0,3 0 32 16,5-1 0-16,4 1 0 0,9-3 0 0,-3 0-42 0,9 0-8 16,-1 0-2-16,4 3 0 15,0 0-172-15,-1-3-36 0</inkml:trace>
  <inkml:trace contextRef="#ctx0" brushRef="#br0" timeOffset="15394.2938">15138 4096 2286 0,'0'-27'101'0,"0"17"21"0,3 2-98 0,0 2-24 0,-3 6 0 0,6-2 0 15,0 2 15-15,-1 0-3 0,1 5 0 16,3 0 0-16,0 6 32 0,0 0 7 0,-3 4 1 0,3 1 0 16,3 3-32-16,-3 2-7 0,-3 3-1 0,3 2 0 15,-6-2 0-15,0 0 0 0,0 0 0 0,0-3 0 16,-3 3-2-16,-3-3-1 0,3-3 0 0,0 1 0 15,0-3-9-15,0-3 10 0,-3 0-10 16,3-2 10-16,-3-1-10 0,3-4 10 0,0-6-10 0,0 0 10 16,0 0 9-16,0 0 1 0,3-3 1 0,0-8 0 15,6-2-9-15,0-5-1 0,3-9-1 0,2-2 0 16,1-3 3-16,6-5 1 0,0 3 0 0,3-3 0 16,0 3-2-16,-1 2 0 0,1 0 0 0,0 6 0 15,-3 7-12-15,-3 3 0 0,0 3 0 0,-4 5 0 16,-2 3 0-16,-3 5 0 0,0 2 0 0,0 6 0 15,0 8 28-15,0 3-1 0,-3 5 0 0,3 2 0 16,-3 3-27-16,0 5 0 0,3-2 0 0,0 8 0 0,0-3 0 16,-6 0 0-16,3 0 0 0,-1 3 0 15,-2-3-97-15,3-3-25 0,0-2-5 0,-3-3-1 16</inkml:trace>
  <inkml:trace contextRef="#ctx0" brushRef="#br0" timeOffset="15691.0927">16284 3657 2188 0,'20'0'48'0,"4"0"11"0,0 5 1 0,0 3 1 0,0 10-49 0,0 6-12 0,-1 8 0 0,-2 8 0 16,0-1 105-16,-6 4 19 0,-9 7 3 0,0 5 1 16,3 6-52-16,-6-3-11 0,0 3-1 0,-6 3-1 15,-6-6 1-15,-6 0 0 0,0 3 0 0,0-13 0 16,0-3-29-16,0-6-6 0,1 1-1 16,-4 0 0-16,-3-3-16 0,-3-5-4 0,0-3-8 0,-9 5 12 15,4-7-12-15,-4-6 0 0,3-5 0 0,-3-6-953 16,1-2-196-16</inkml:trace>
  <inkml:trace contextRef="#ctx0" brushRef="#br0" timeOffset="16919.5771">17424 4151 1267 0,'0'0'56'0,"0"0"12"0,0-5-55 0,0 5-13 0,0 0 0 0,3-5 0 0,9 2 105 0,-9 0 19 32,-3 3 3-32,0 0 1 0,5-2-40 0,1-1-8 15,-3 1-2-15,0 2 0 0,0-3-22 0,3 3-5 16,3 0-1-16,0 0 0 0,3 0 19 0,6 3 4 0,9-3 1 0,5 0 0 0,7 2-22 0,6-2-4 0,-4 3 0 15,7-3-1-15,-6 0-32 0,-1 0-7 0,-2 0 0 0,0 0-8 16,-3 0 32-16,-1 0 0 0,1-3 0 0,3 1 0 31,-7 2 0-31,1-3 0 0,-3 3 0 0,-3 0 0 16,-3 0-76-16,-7-3-16 0,1 3-4 0,-6-2 0 16,-3 2-51-16,-6 0-10 0,0-3-3 0,-3 3-921 0</inkml:trace>
  <inkml:trace contextRef="#ctx0" brushRef="#br0" timeOffset="17185.3194">17793 3805 1764 0,'0'-6'39'0,"0"1"8"0,3 2 1 0,-3 3 1 0,0 0-39 0,0 0-10 0,6 6 0 0,0 2 0 0,-3 2 45 0,0 4 7 31,0 7 2-31,0 3 0 0,0-1 8 0,-3 9 2 16,-3 2 0-16,3 6 0 0,6 0 20 0,-1 0 4 15,-2-1 0-15,3 6 1 0,-3-2-40 0,0-6-8 16,0 0-1-16,-3-3-1 0,0-2 20 0,0 2 4 16,-3-5 1-16,0 6 0 0,0-6-56 0,-3-3-8 15,3 3 0-15,-2-10-10 0,2-1-42 0,-3 4-8 0,0-7-1 0,0 1-1149 0</inkml:trace>
  <inkml:trace contextRef="#ctx0" brushRef="#br0" timeOffset="23124.7318">18692 3826 1105 0,'0'0'24'0,"3"-5"4"0,0-3 2 0,0 5 2 0,0-8-32 0,0 1 0 0,3 2 0 0,-1-3 0 16,1 1 58-16,0 2 5 0,-3 0 1 0,3 0 0 16,-3 3-26-16,-3 5-5 0,3-6-1 0,-3 6 0 15,0 0 7-15,0 0 1 0,0 0 0 0,0 0 0 16,0 11-13-16,3-3-3 0,-3 2 0 0,3 1 0 16,-3 0 16-16,3-1 4 0,-3 3 0 0,3 1 0 15,0-1-11-15,0 5-1 0,0 1-1 0,0 2 0 16,3 3 1-16,-3 2 1 0,3 6 0 0,0 3 0 15,0-4 11-15,0 6 1 0,0 0 1 0,0 3 0 16,0 0-1-16,3-6 0 0,-3 1 0 0,0-4 0 16,-1-2-11-16,4-5-2 0,-6 3-1 0,3-6 0 0,-6-3-11 15,3-4-1-15,6-1-1 0,-6-3 0 0,3-2 2 16,-3-2 0-16,-3-1 0 0,0-5 0 0,0 0-9 0,6-3-2 16,0-5 0-16,-3 0 0 0,3 0 5 0,0-7 1 15,3-4 0-15,0-2 0 0,0-6-2 0,3-4 0 16,-3-6 0-16,8-8 0 0,-2 0-13 0,0 0 0 15,0-3 8-15,6 3-8 0,3 0 0 0,-3 5 0 16,-4 1 0-16,-2 2 0 0,0 5 0 0,0 5 0 16,-3 4 0-16,3 4 0 0,-6 3 0 0,-3 6 0 15,3 4-13-15,-9 6 4 0,0 0 9 0,6 8 0 16,0 3 0-16,0 5 0 0,-1 2 0 0,-2 6-8 16,0 3 8-16,-3-1-8 0,3 6 8 0,0 2 0 15,-3 6 0-15,3 2 0 0,-3-2 0 0,3 0 0 16,0 2 0-16,0-2 0 0,6-3 0 0,-6-6 0 15,0-4 8-15,3-1-8 0,6-5 0 0,-6-2 0 16,-3 0 0-16,3-6 0 0,0 0 11 0,0-5-3 0,-6 0 0 0,3-3 0 16,0 0-8-16,-3-5 8 0,6 3-8 0,-6-3 8 15,0 0 26-15,0 0 5 0,0 0 1 0,0 0 0 16,0 0-24-16,3-5-4 0,3-3 0 0,0 0-1 16,0-3 4-16,2 1 1 0,1-6 0 0,0-5 0 15,3 0 16-15,3-9 4 0,6-1 1 0,0-6 0 16,0-3-23-16,2 0-5 0,1-5-1 0,-3 6 0 15,0-1-28-15,3-2-5 0,0-1-2 0,-1-2 0 0,1 0 27 16,0 3 0-16,-3 2 0 0,6-10 0 16,-4 10 0-16,-5 6 0 0,-3 5 0 0,0 5 0 15,-3 3-44-15,-3 8-3 0,-3 5-1 16,-6 8-844-16,0 0-170 0</inkml:trace>
  <inkml:trace contextRef="#ctx0" brushRef="#br0" timeOffset="23499.6488">20490 3448 1497 0,'-12'-19'32'0,"12"8"8"0,0 3 0 0,0 3 4 0,0-5-36 0,-3 4-8 0,3 6 0 0,0 0 0 15,-6-2 86-15,0 4 15 0,-6 6 3 0,0 5 1 16,-6 6-54-16,-3 5-11 0,-6 5-3 0,1 11 0 16,5 2 11-16,-3 8 1 0,0 0 1 0,3 6 0 15,4-6 11-15,-1 1 3 0,3-4 0 0,3 3 0 16,3 1 14-16,3-4 3 0,3 1 1 0,0 0 0 15,3-6-29-15,0-5-5 0,3-3-2 0,0-2 0 16,-3-3-37-16,3-2-9 0,3-3 0 0,0-6 0 16,6-2 0-16,0-3 0 0,0 0 0 0,2-2-853 15,4 0-171-15</inkml:trace>
  <inkml:trace contextRef="#ctx0" brushRef="#br0" timeOffset="23796.7981">20683 3963 2188 0,'0'0'48'0,"9"0"11"0,-6 6 1 0,3-4 1 0,0 4-49 0,0 2-12 16,0-3 0-16,0 3 0 0,0 0 54 0,-6 0 8 0,3 0 2 0,-3 2 0 15,0 1-52-15,-3-1-12 16,0-2 0-16,-3 3 0 0,-3-3 54 0,0 0 8 0,0 2 2 0,6-2 0 15,3-8-64-15,0 0-13 0,0 0-3 0,0 0 0 16,0 0 16-16,0 0 0 0,0 0 12 0,0 0-12 16,-6-5 15-16,3 0-4 0,0-3-1 0,3 0 0 15,0-3-10-15,0 3 0 0,3 0 0 0,0 0 0 16,3 1 0-16,0-1 0 0,0 0 0 0,3 2 0 16,-9 1 0-16,6 2 10 0,-6-2-10 0,0 5 10 15,0 0-10-15,0 0 0 0,0 0 0 0,0 0-792 16,0 0-155-16</inkml:trace>
  <inkml:trace contextRef="#ctx0" brushRef="#br0" timeOffset="24280.8641">21118 3747 2188 0,'0'0'48'0,"0"0"11"0,0 0 1 0,9-6 1 0,-4 1-49 0,4 0-12 15,6-1 0-15,0 4 0 0,6-6 54 0,3 5 8 16,6 3 2-16,5-8 0 0,4 6-52 0,-3-4-12 0,2-2 0 0,4 0 0 15,3 0 54-15,-4 0 8 0,-2 1 2 0,-3-1 0 32,0 0-52-32,5 0-12 0,1 0 0 0,0 0 0 0,-4 0-13 0,1 0-6 0,-3 3-1 0,5-3 0 15,-5 2 20-15,-9 4 0 0,-6 2 0 0,0 0 9 16,-10 0-9-16,1 2 10 0,-3 4-10 0,-9-6 10 16,0 13-2-16,-3 3 0 0,0 5 0 0,-6 0 0 15,-3 6 19-15,1 4 3 0,-7 1 1 0,-3 5 0 16,-3 0 4-16,-3-5 1 0,0 0 0 0,1 2 0 15,-4 3 19-15,0-2 4 0,0-1 1 0,1 0 0 16,5-2-26-16,0 3-5 0,0-6-1 0,3 0 0 16,-2 0 10-16,2-5 2 0,3-3 0 0,0 0 0 15,9-3-32-15,-6 1-8 0,-6-3 0 0,6-3 0 16,7 0-115-16,-4-5-24 0,0 0-5 0,0-2 0 16</inkml:trace>
  <inkml:trace contextRef="#ctx0" brushRef="#br0" timeOffset="27159.6232">22487 3747 691 0,'6'-16'30'0,"-6"16"7"15,0 0-29-15,0-8-8 0,0 8 0 0,0-6 0 16,0 1 180-16,0 5 36 0,0 0 6 0,0 0 2 16,0 0-100-16,0 0-19 15,0 0-4-15,0 0-1 0,3 3-49 0,0 5-11 0,-3 5-1 0,0 3-1 0,3 2 13 0,-3 6 2 16,0 3 1-16,0-1 0 16,-3 6 8-16,-3 0 2 0,0 2 0 0,3-2 0 0,-6-1-52 0,6 1-12 15,-3-3 0-15,3 0 0 0,0-2 53 0,0-3 8 16,0-3 2-16,3 0 0 0,-3-5-50 0,0-3-13 15,0-5 0-15,3 0 0 0,0-8 49 0,0 0 5 16,0 0 1-16,0 0 0 0,0 0-24 0,0 0-5 16,0 0-1-16,0-8 0 0,3-3-9 0,0-2-3 15,0-3 0-15,3 0 0 0,0-5-13 0,3-5 9 16,0-3-9-16,3-3 8 0,3 0 19 0,-3 8 3 16,5-5 1-16,1 0 0 0,6 0-45 0,0 0-9 0,3 3-1 15,-4-1-1-15,4 6 15 0,6-6 10 0,-3 6-12 16,-6 5 12-16,-4 9-8 0,-2 1 8 0,-3 4 0 0,0 4 0 15,-6 6-11-15,0 5 11 0,-3 1-10 0,0 1 10 16,0 4 0-16,-3 2 0 0,0-2 0 0,-3 5 0 31,0-3-27-31,6 0 1 0,-3-3 0 0,0 1 0 0,3 2 26 0,-3 0 0 0,-3 0 0 0,8-2 0 16,-5-3 16-16,3 2 8 0,3 1 1 0,3-3 1 16,0 2-256-1</inkml:trace>
  <inkml:trace contextRef="#ctx0" brushRef="#br0" timeOffset="27737.8238">23374 3336 1753 0,'0'0'38'0,"3"0"8"0,12 0 2 0,0 8 2 16,2-2-40-16,4 7-10 0,0 5 0 0,12 9 0 0,-3 5 81 15,-1 7 15-15,1 9 2 0,0 7 1 0,-12 4 1 0,-3 2 0 16,0-1 0-16,-7 7 0 0,-8-4 11 0,-3 1 2 16,-2 2 1-16,-7 5 0 0,-3-7-52 15,-6-4-10-15,-9-1-3 0,0 4 0 0,1-10-7 16,-1 0-2-16,-6-3 0 0,-3 1 0 0,1-6-20 0,-7-11-5 15,-6 3-1-15,-5-8 0 0,-4-5-30 0,7-3-5 16,-4-5-2-16,4-8-926 16,-7-5-186-16</inkml:trace>
  <inkml:trace contextRef="#ctx0" brushRef="#br0" timeOffset="29643.4132">5419 5966 1094 0,'0'-8'97'0,"3"-2"-77"15,0-3-20-15,0-1 0 0,0-4 112 0,0 5 18 16,3-3 4-16,0 3 1 0,0-1-27 0,0 4-6 15,0-1-1-15,0 3 0 0,-3 6-48 0,-3 2-9 16,9 5-3-16,0 3 0 0,3 5-25 0,-1 6-4 16,4 7-2-16,0 8 0 0,0 9 18 0,3 4 4 15,3 1 1-15,-3 5 0 0,5 2 7 0,-5-2 0 16,3 0 1-16,0 3 0 0,3-3 1 0,-3-6 0 16,-3-4 0-16,-1-6 0 0,1-3 5 0,-3-5 1 15,-3-2 0-15,0-6 0 0,-3-5-29 0,0-3-6 16,-3-2-1-16,0-6 0 0,0 3 0 0,-3-3 0 15,-3-5 0-15,0 0 0 0,0 0 28 0,3-10 6 16,0-1 1-16,3-8 0 0,-4-2-28 0,-2-5-6 16,0-6-1-16,3-5 0 0,0-11-12 0,0 1 9 15,3-4-9-15,-3-1 8 0,3-4-8 0,0-5 0 16,6 0 0-16,0 3 0 0,0 3-13 0,3 7 5 0,-6 3 8 16,3 11-13-16,3 4 13 0,-9 9-9 0,2 8 9 15,1 5-8-15,3 3 8 0,-3 7-12 0,0 6 12 0,3 6-12 16,6 4 12-16,0 9 0 0,-3 2 0 15,3 5 8-15,-1 3-8 0,4 3-13 0,0-3 3 0,-6 0 1 16,0 0 9-16,0-3 11 0,3-2-3 0,-1 2 0 16,-2-2-8-16,0-3 0 0,-3-2 0 0,0-6 8 15,3-3-8-15,-3-4 0 0,-3-1 0 0,-3-5 0 16,3 0 0-16,-3-3 0 0,2-2 0 0,-2-6 0 16,0-2 8-16,0-3-8 0,0-8 0 0,0 0 8 15,0-5-8-15,0-3 12 0,3-2-12 0,0-6 12 16,-3 0-12-16,3-5 8 0,0-5-8 0,0-1 8 0,-3-4-8 15,6-3 8-15,-3-1-8 0,2 4 8 0,1-1-8 16,-3 6 0-16,0 2 0 0,0-2 0 0,0-1 0 16,3 6 0-16,-6 3 0 0,3 5 0 0,-3 0-11 0,0 2-4 15,0 6-1-15,0 5 0 16,0 6-200-16,3 2-40 0,5 5-8 0,-5 8-1 0</inkml:trace>
  <inkml:trace contextRef="#ctx0" brushRef="#br0" timeOffset="30117.5043">7530 5310 1324 0,'-9'-10'118'0,"6"-4"-94"15,3 4-24-15,0-1 0 0,-6 3 77 0,0 6 11 16,3-4 3-16,0 6 0 0,-3 6-3 0,-3 2 0 16,-6 5 0-16,-3 8 0 0,3 11-46 0,-3 2-10 15,-5 8-1-15,-1 9-1 0,0-1 26 0,0 6 4 16,3-1 2-16,-5 6 0 0,2 0 15 0,6-6 3 16,6 1 1-16,-3-3 0 0,0 0-9 0,3-3-1 0,6-8-1 0,6 1 0 15,3-4-33-15,0-2-6 0,0-2-2 0,9-1 0 16,0-5-13-16,0-2-4 0,-9-1 0 0,6-2 0 15,6-3-12-15,3-2 9 0,-6-3-9 0,2 0 8 32,1-6-101-32,9 1-21 0,3-3-4 0,0 0-1099 0</inkml:trace>
  <inkml:trace contextRef="#ctx0" brushRef="#br0" timeOffset="31632.4942">7875 5842 1047 0,'6'-8'23'0,"-3"0"5"0,-3-2 0 0,3 2 2 0,6-3-30 0,0 3 0 0,-6-2 0 0,3-4 0 16,2 4 86-16,-2-1 11 0,3 3 3 0,0-2 0 15,-3 2-10-15,0 0-2 0,6-3 0 0,0 8 0 16,-3 1-24-16,3 2-6 0,-6 0-1 0,6 2 0 16,0 6-14-16,-3 3-3 0,-3 5-1 0,-1 0 0 15,7 2 15-15,-3 6 3 0,-6 3 1 0,-3 4 0 0,3-2 6 16,0 1 0-16,-6-1 1 0,0 2 0 0,3-4-33 0,0 2-8 16,0-5 0-16,0-3-1 0,-3-3 17 0,3 1 3 15,0-6 1-15,0-2 0 0,0-1-28 0,0-2-4 16,0 0-2-16,0-8 0 0,0 0 5 0,0 0 1 15,0 0 0-15,0 0 0 0,0 0 9 0,3-5 3 16,0-6 0-16,3-2 0 0,0-5-18 0,0-4-10 16,0-4 12-16,0 0-12 0,6-6 8 0,0 0-8 15,3-5 0-15,3 0 0 0,2 5 0 0,-2 0 0 16,-3 3 0-16,3 3 0 0,0 2 0 0,-3 6 0 16,0 2 0-16,0 5 0 0,-4 3 0 0,1 5 0 15,0 3 0-15,-3 3 0 0,-3 2 0 0,3 3 0 0,0 6 0 16,0 1 0-16,-6-1 0 0,3 2 0 15,0 5 0-15,0-3 0 0,-3 3 0 0,0 1 0 0,0 1 0 16,3 1 0-16,-3 0 0 0,-3 2 0 0,3 1 0 0,-3-1 0 31,0-2-87-31,0-3-24 0,-3 1-5 0,0-4-696 0,-3 3-139 0</inkml:trace>
  <inkml:trace contextRef="#ctx0" brushRef="#br0" timeOffset="31882.46">8652 5493 2286 0,'9'2'50'0,"3"1"10"0,-3-3 3 0,5 8 1 0,4 3-51 0,0 4-13 16,0 7 0-16,0 1 0 0,3 1 67 0,0 5 10 15,-4 3 3-15,1 2 0 0,3 1 16 0,-3 2 3 16,-6 3 1-16,0 5 0 0,-3 0-31 0,-6 2-5 15,-3-2-2-15,0 5 0 0,-6-5-28 0,-3 0-6 16,-6 6 0-16,0-1-1 0,-3-5-16 0,-3 3-3 16,-5-3-8-16,-4 0 12 15,-3-8-42-15,-6 2-9 0,-5-2-1 0,-7-8-1377 0</inkml:trace>
  <inkml:trace contextRef="#ctx0" brushRef="#br0" timeOffset="33178.9916">10601 5503 1566 0,'9'-5'34'0,"3"-3"7"0,3 3 2 0,0 0 1 0,3-1-35 0,0 1-9 16,-3 2 0-16,-1 1 0 0,-2 2 60 0,-3 2 9 16,3 1 3-16,-6 0 0 0,-3-1-14 0,0 6-2 15,-3 3-1-15,0 2 0 0,-6 3-8 0,-6 0-2 16,0 5 0-16,-5 3 0 0,-4-6-11 0,0 6-2 15,-6-3-1-15,-3 0 0 0,1-2-15 0,-7 2-2 16,0-2-1-16,0-4 0 0,4-1-4 0,2 2-1 16,0-6 0-16,0 1 0 0,7-1 20 0,-1-2 3 15,3-2 1-15,3 1 0 0,6-1-32 0,0-4 8 16,0 1-8-16,6-3 0 0,0 3 0 0,6-3 11 16,0 0-11-16,0 0 10 0,0 0-10 0,0 0 0 15,0 0 9-15,0 0-9 0,9 0 12 0,0 2-1 16,0-2-1-16,6 6 0 0,6 2 2 0,0-3 1 15,3-2 0-15,2 2 0 0,7 0 22 0,3 0 4 16,-1-2 1-16,1 2 0 0,-3 1-29 0,-3-1-11 16,-1-2 8-16,-2-1-8 0,0 1 9 0,-3 0-9 15,-3-1 10-15,3 1-10 0,-1-1 8 0,-2 1-8 0,-3 2 0 16,0 1 0-16,-3-1 0 0,0 0 8 0,-3 1-8 0,-4-1 0 31,1 0-88-31,0 0-21 0,-6-2-4 0,-3-3-1 0,0 8-64 0,0-3-13 0,0-5-2 16,-3 6-1-16</inkml:trace>
  <inkml:trace contextRef="#ctx0" brushRef="#br0" timeOffset="33397.8721">10319 6059 2120 0,'0'0'47'0,"9"-3"9"0,-1-2 3 0,7 5 0 0,3 0-47 0,3 0-12 16,6-3 0-16,3 1 0 0,-4-1 39 0,7 0 5 16,-3 1 2-16,0 2 0 0,-1 0-14 0,-2 0-4 15,0 2 0-15,3 4 0 0,0-1-28 0,-7-2 0 16,4 5-8-16,-3 2-1048 0</inkml:trace>
  <inkml:trace contextRef="#ctx0" brushRef="#br0" timeOffset="35650.2542">12346 5297 1728 0,'3'-5'38'0,"3"-1"8"0,-3-2 2 0,3-2 0 0,-4 2-39 0,1-3-9 0,0 3 0 0,-3 0 0 16,3 1 53-16,-3-1 9 0,0 0 2 0,-3 0 0 16,3 2 5-16,-3 4 2 0,-2 2 0 0,-1 5 0 15,-6 6-41-15,-3 5-8 0,-6 5-2 0,-3 8 0 16,-3 3-6-16,1 7-2 0,-7 1 0 0,3 8 0 15,3-1 0-15,0 1 0 0,1-3 0 0,2 2 0 16,3-2 24-16,0-5 5 0,6-3 1 0,0 3 0 16,4-6-22-16,2-2-5 0,3 0-1 0,3-1 0 15,0-4-5-15,6-9-1 0,-3 1 0 0,6-1 0 0,0-2 20 16,2-2 3-16,4-4 1 0,3 1 0 0,0-6-10 0,6 0-2 16,0-2 0-16,6-3 0 0,-1-5-8 0,-2 2-1 15,-6-5-1-15,3-2 0 0,0-4 1 0,0 1 0 16,-4-3 0-16,1 0 0 0,-3-2-11 0,-3 2 8 15,-6 0-8-15,-3 0 8 0,0 3-8 0,-6 2 0 16,-3 3 0-16,-3-2 0 0,-3-1 0 0,-6 3 0 16,-2-2 0-16,-7 4 0 0,0 1-8 0,-15 2-4 15,1 3-1-15,-7 3 0 16,0 0-15-16,4 2-4 0,2 3 0 0,0 0-788 16,10 3-157-16</inkml:trace>
  <inkml:trace contextRef="#ctx0" brushRef="#br0" timeOffset="35931.6533">12715 5868 2419 0,'0'0'215'0,"0"0"-172"0,3 8-35 0,3 6-8 16,-3 4 0-16,-3-2 8 15,-6 3-8-15,0 2 8 0,-3 3 14 0,-3-1 2 0,-3 4 1 0,0-3 0 16,-6 5 31-16,-5 5 7 0,-4 3 1 0,-3 3 0 0,0-6-39 16,-5 6-7-16,-1 2-2 0,-3 1 0 15,1-6-100-15,-4 0-20 0,0-3-4 0,1 0-1032 16</inkml:trace>
  <inkml:trace contextRef="#ctx0" brushRef="#br0" timeOffset="52720.392">14399 5681 460 0,'0'-6'41'0,"3"-2"-33"16,0 0-8-16,0-2 0 0,-3 2 124 0,3-3 24 15,-3 1 4-15,3-1 0 0,0 3-68 0,3-2-15 0,0-1-2 16,0 3-1-16,0 3-24 0,3-3-5 16,3 3-1-16,-3-3 0 0,3 5-22 0,3-2-5 0,-3 2-1 0,3 3 0 15,-1 3 7-15,-2 2 1 0,0 6 0 0,0 2 0 16,-3 3 16-16,-3 5 3 0,0 5 1 0,-3 3 0 15,-6 1 15-15,0 1 3 0,-6 6 1 0,0 0 0 16,-3-2-21-16,-3-1-4 0,-3 3-1 0,1-2 0 16,-1-4 6-16,0 1 1 0,9-8 0 0,-6 0 0 15,3-6-7-15,3-2-1 0,0 0 0 0,0-5 0 16,0-1 5-16,3-5 1 0,1 1 0 0,5-6 0 16,0 0-26-16,0 0-8 0,0 0 0 0,-3-6 0 15,0-4 16-15,3-3-1 0,3-6 0 0,3-2 0 16,5-3-15-16,1-2 11 0,0-3-11 0,6-6 10 15,9-2-10-15,0 0 0 0,5-3 0 0,4 1 0 16,-3 2 0-16,0 0-12 0,2 0 0 0,-2 5 1 0,6 3 11 16,-9 5 0-16,-4 5-9 0,-2 11 9 0,-6 3-9 15,0 8 9-15,-6 5-12 0,-6 5 12 0,0 6 0 16,-3 4 0-16,-3 4 0 0,-6 5 0 0,-3-3-9 16,0 2 9-16,-3-1 0 0,3-1-9 0,0 0 9 15,0-3 11-15,0 1-3 0,3-1 0 0,0-2-8 0,3-3 0 16,-3 0 0-16,3-2 0 0,3-1 0 0,3-2 8 15,3-5-8-15,3-1 0 16,6-4-172-16,6-4-40 0,21-10-8 0,2-2-2 0</inkml:trace>
  <inkml:trace contextRef="#ctx0" brushRef="#br0" timeOffset="53157.7289">16049 5337 1378 0,'11'-11'61'0,"-5"6"13"0,-3-3-59 0,3 3-15 0,3-1 0 0,-3 1 0 16,0 2 9-16,0 3-1 0,0 0 0 0,-3 0 0 15,-3 0 28-15,0 0 4 0,3 8 2 0,-6 3 0 16,0-1-13-16,-3 4-2 0,-6 2-1 0,0 5 0 16,-6 3 30-16,-5-1 7 0,-4-2 1 0,-6 3 0 0,-6 0-23 15,1-3-4-15,-1 0-1 0,0 1 0 0,1-7-8 0,2 1-3 16,0-5 0-16,0 0 0 0,7-4-5 0,2 1 0 16,3-2-1-16,0-1 0 0,6-2 1 0,1 2 1 15,5-5 0-15,3 3 0 0,0-1-9 0,9-2-1 16,0 0-1-16,0 0 0 0,0 0-10 0,9 6 0 15,0-4 0-15,8 3 0 0,4 1 0 0,6-4 10 16,9 4-10-16,6-4 10 0,5 1-10 0,4 0 12 16,2-1-12-16,4 4 12 0,-7-1-12 0,-2-3 12 15,-3 4-12-15,-1-1 12 0,-2 0-12 0,0-2 0 16,-4 2 0-16,-8 1 0 16,-6 2-84-16,0-1-20 0,-3-1-3 0,-6 2-826 0</inkml:trace>
  <inkml:trace contextRef="#ctx0" brushRef="#br0" timeOffset="53486.0055">15617 5953 1609 0,'0'0'35'0,"0"0"7"0,-3 0 2 0,-3 0 2 0,6 0-37 0,0 0-9 16,-6 0 0-16,6 0 0 0,0 0 72 0,0 0 13 16,0 0 3-16,0 0 0 0,0 0-33 0,0 0-7 15,12-3 0-15,0 1-1 0,6-3-13 0,3 2-2 16,-1-2-1-16,7 2 0 0,3 3-9 0,3-3-2 15,5 1 0-15,4 2 0 0,0 0-11 0,-4 2-9 16,4 1 12-16,3 0-12 16,-4 2-119-16,4-2-30 0,38 2-7 0,-20-8 0 0</inkml:trace>
  <inkml:trace contextRef="#ctx0" brushRef="#br0" timeOffset="53860.7098">17066 5387 1429 0,'0'0'63'0,"0"-5"13"16,3 2-60-16,0-2-16 0,6-1 0 0,3 4 0 0,0-1 18 0,6 0 1 16,3-2 0-16,9 0 0 0,-1 0 36 0,1-1 7 15,3 1 2-15,3 2 0 0,-4-2-17 0,-5 0-3 16,-3 5-1-16,0-3 0 0,0 0-28 0,-1 3-6 15,1-2-1-15,0 2 0 0,0 2-8 0,-3-2 8 16,-3 0-8-16,-1 3 8 16,-5 0-152-16,0-3-32 0,-6 5-5 0,-6-5-2 0</inkml:trace>
  <inkml:trace contextRef="#ctx0" brushRef="#br0" timeOffset="54188.7588">17147 5435 1918 0,'12'0'42'0,"0"2"9"0,-12-2 1 0,0 5 3 0,-9 1-44 0,0 2-11 0,3 2 0 0,-3 1 0 16,3-3 10-16,-3 5 0 0,6 0 0 0,-3-2 0 16,3-1 30-16,0 1 7 0,6 2 1 0,3-5 0 15,3 3-27-15,0-3-5 0,9 0 0 0,0 0-1 16,5 0-15-16,1-3 0 0,6 3 8 0,3-3-8 15,0-2 15-15,-1 2 0 0,-2 3 0 0,-3-3 0 16,-3 1-24-16,-6 1-5 0,-1 1-1 0,-2 0 0 16,-3 3 45-16,-6-1 9 0,0 4 1 0,-3 2 1 15,-6-3 37-15,0 3 7 0,-6 0 2 0,3 5 0 16,3 3-19-16,-6-3-3 0,-6-3-1 0,-2 1 0 16,-1 2-42-16,-9-3-9 0,-6 4-1 0,-3 1-1 15,1-1-11-15,-7 1 8 0,3 1-8 0,-11 0-1297 16</inkml:trace>
  <inkml:trace contextRef="#ctx0" brushRef="#br0" timeOffset="58553.8908">4154 2439 990 0,'-6'-5'88'0,"-3"0"-71"16,0 2-17-16,-3 3 0 0,1-5 28 0,-1 0 1 0,-3 2 1 0,3-5 0 16,-3 8 13-16,-3-3 2 0,0 1 1 0,3 2 0 15,0 0-2-15,1 0 0 0,-1 0 0 0,0 0 0 16,0 0 2-16,0 0 0 0,3 0 0 0,0 5 0 15,-3-2-24-15,3 2-5 0,1-5-1 0,2 5 0 16,0 3-4-16,0 5-2 0,0-7 0 0,3 7 0 16,-3 3-10-16,3 2 0 0,0 4 0 0,3 7 0 15,0 2 0-15,3 12 0 0,0 4 0 0,0 17 0 16,0 13 22-16,3 2 9 0,-3 8 1 0,0 6 1 16,0 10 10-16,0-2 1 0,-3-3 1 0,3-1 0 15,-6-1-5-15,3-12 0 0,0-2-1 0,0-8 0 16,-6-7-11-16,3-4-1 0,-6-7-1 0,1-3 0 15,-7-3 0-15,0-8 0 0,-6-2 0 0,0-6 0 16,-3-5-5-16,4-5-1 0,-1-3 0 0,3-5 0 0,-9-5-4 16,3-3-2-16,4-6 0 0,2-4 0 0,0-1 6 15,0-8 0-15,3-2 1 0,3-3 0 0,3-2-10 16,3-3-3-16,1 0 0 0,5 2 0 0,3 0-8 16,3 9 0-16,2-3 0 0,1 5 0 0,3 5-8 0,0 3 8 15,3 3-10-15,3 7 10 0,0 4 0 0,0 4 0 16,0 6 0-16,0 8 0 0,0-1 0 0,-4 4 0 15,-2 2 0-15,0 0 0 0,-6 3 0 0,3-1 0 16,0 1 0-16,0 0 0 0,0-1 14 0,-3 1 6 16,3 5 0-16,3-3 1 0,-9-2 24 0,0 5 5 15,0 5 1-15,0 6 0 0,0-1 4 0,0 4 1 16,-6 4 0-16,-3 9 0 0,6-6-36 0,-6 2-6 16,0 1-2-16,0 3 0 0,-3-6 4 0,3-5 1 15,-2 0 0-15,2-3 0 0,0-5-17 0,0-3 0 16,0-2 0-16,0-3 0 0,6-6 24 0,0 1 0 15,-3-6 1-15,6 3 0 0,0-5-11 0,-3-3-2 0,3-5-1 16,0 0 0-16,3-3 0 0,3 0 0 0,-3-2 0 16,3-3 0-16,-3 2-1 0,6-2 0 0,0 0 0 0,0-3 0 15,3 3-10-15,-4-3 0 0,4 3 0 0,-6 3 8 16,3-1-8-16,-3-2 0 0,0 5 9 16,0-2-9-16,-3-3 0 0,0 2 0 0,0 1 0 0,0-4 8 15,0 1-8-15,-6 0 0 0,3 0 8 0,0-3-8 16,0-2 0-16,3-1 8 0,-6-2-8 0,0 3 0 15,6-3 0-15,-3 0 8 0,-3-3-8 0,3 3 0 16,0 0 0-16,0-3 0 0,3 1 0 0,0-1 8 16,0 3-8-16,3 2 0 0,-6-2 0 0,6 3 0 15,-3-3 0-15,0 2 0 0,0 1 0 0,3 0 0 0,0 2 0 16,-3 0 0-16,0-2 0 0,0-1 0 0,0 3 0 16,-3-2 0-16,3 2 0 0,0-5 0 0,-3 0 0 0,6-3 0 15,-6 3 0-15,0 0 0 0,0-2 0 0,0-6 8 16,0 0-8-16,5 5 0 0,-2 0 0 0,3 0 0 15,-3 3 0-15,-3-8 8 0,6 3-8 0,0 0 0 16,0 2 0-16,3 0 8 0,-3 1-8 0,0-1 0 16,-3 5 0-16,3-4 8 0,0-1-8 0,0 0 0 15,0 3 0-15,0 0 0 0,-6-8 0 0,6 8 0 16,-3 0 0-16,3 0 0 0,0 0 0 0,-3-3 0 16,-3-5 0-16,6 8 8 0,-3-3-8 0,3 1 8 15,-4 2-8-15,4-3 8 0,3 0-8 0,-3 1 11 16,3-4-11-16,0 4 12 0,0-1-12 0,3 0 0 15,-3 0 9-15,3 1-9 0,-3-1 0 0,3-5 9 16,-3 3-9-16,3-1 0 0,-1 1 9 0,-2-3-9 16,0 0 0-16,0 3 9 0,0-3-9 0,-3 2 0 0,3-2 0 15,0 3 0-15,0 0 0 0,-3-3 0 0,6 5 8 16,0 0-8-16,3-2 0 0,5-3 0 0,-2 0 0 0,6 0 0 31,3-3-56-31,0-2-9 0,-1-3-3 0,-5-3-1382 0</inkml:trace>
  <inkml:trace contextRef="#ctx0" brushRef="#br0" timeOffset="97835.0381">2624 8681 1152 0,'0'0'51'0,"0"-8"10"0,0 3-49 15,0 5-12-15,0 0 0 0,0 0 0 0,3-6 129 0,-3 6 23 16,0 0 5-16,6 6 1 0,3 4-52 0,0 1-10 16,0 2-3-16,0 6 0 0,6 2-35 0,0 5-7 15,-3 3-2-15,2 6 0 0,1 4-11 0,0 4-2 16,0 4-1-16,0 6 0 0,-6-5 1 0,3 0 0 15,-3-1 0-15,0-2 0 0,0-2-4 0,-1-4 0 16,-2-4 0-16,-3-1 0 0,0 0 0 0,0-4 0 16,-3-4 0-16,0-5 0 0,0-2-17 0,0-6-4 15,-3-5-1-15,0-3 0 0,3 0 6 0,-3-2 0 16,3-3 1-16,-3-5 0 0,3-3-1 0,-3-8-1 16,1-5 0-16,2-6 0 0,0-2-6 0,0-8-1 15,5-2 0-15,-2-9 0 0,6-2-8 0,0-1 0 16,3 4 0-16,0-1 0 0,0 6 0 0,3 5 0 15,-6 5 0-15,3 6 0 0,-3 2 0 0,-3 5 0 16,3 3 0-16,-3 3 0 0,-1 5 0 0,1 3 0 16,0 0 0-16,3 7 0 0,0 1 0 0,3 5 0 0,0 2 0 15,3 6 0-15,3 3 0 0,-3 2 18 0,3 0-3 0,-1 3-1 16,4-3-14-16,0 3-16 0,-3 0 3 0,0 0 1 16,0 2 20-16,-1 0 5 0,-2-2 1 0,0 3 0 15,-3-3-25-15,-3-3-5 0,0 2 0 0,0 1-1 16,-3-5 17-16,0-1 11 0,0-2-2 0,0-3 0 15,-3 1 7-15,0-6 2 0,-3 0 0 0,0-8 0 16,0 0 11-16,0 0 3 0,0 0 0 0,3-11 0 16,0-2 8-16,3-6 1 0,0-7 1 0,0-6 0 15,2-2-22-15,1-11-5 0,3-8-1 0,6-3 0 0,-3-7-14 0,6 2 0 16,0 0 8-16,0 3-8 16,-1 5 0-16,-2 5 0 0,-3 9 0 0,0 7 0 0,-3 11 0 0,-6 2 0 15,0 6 0-15,0 2 0 16,3 9-105-16,-6 2-21 0,-3 0-4 0,6 10-1208 15</inkml:trace>
  <inkml:trace contextRef="#ctx0" brushRef="#br0" timeOffset="98397.6459">3767 9139 1450 0,'0'0'64'0,"0"0"14"16,0 0-62-16,0 0-16 0,0 0 0 0,0 0 0 0,0 0 88 16,0 0 14-16,0 0 3 0,0 0 1 0,0 0 7 0,0 0 2 15,0 0 0-15,0 0 0 0,12 0-35 0,0-8-8 16,6 0 0-16,0-3-1 0,3-2-18 0,-1 0-3 15,7-3-1-15,-3-3 0 0,0 1-22 0,-3-1-5 16,2-2-1-16,-2 3 0 0,-3-1-9 0,-3 3-1 16,0-2-1-16,-6 2 0 0,0 3-10 0,-3-3 8 15,-3 3-8-15,0-1 8 0,-6 1 4 0,-3 3 0 16,0 2 0-16,0 0 0 0,-3 2 12 0,-3 4 4 16,-3 2 0-16,0 5 0 0,-3 6-28 0,1 2 0 15,-4 0 0-15,0 8 0 0,-3 3 9 0,0 2-9 16,3 4 10-16,1-1-10 0,2 0 20 0,0 0-1 15,6 3-1-15,3-3 0 0,6-3 8 0,-3 1 2 16,6-6 0-16,6 0 0 0,-3 0-11 0,6-2-1 16,0-1-1-16,3-5 0 0,0 1-6 0,6-4-1 15,-1-2 0-15,4-3 0 0,3 3-8 0,0-5 0 0,6 2 0 16,2-2 0 0,1 0-106-16,6-1-26 0,-3-2-6 0</inkml:trace>
  <inkml:trace contextRef="#ctx0" brushRef="#br0" timeOffset="99709.4619">5946 8678 1357 0,'-6'-26'29'0,"3"15"7"0,-3-2 0 0,3 0 4 0,3 0-32 0,0 2-8 16,-3 0 0-16,3 1 0 0,0 5 73 0,0 5 14 15,0 0 2-15,3 5 1 0,6 3-40 0,-3 10-8 16,0 9-2-16,3 10 0 0,-6 3 13 0,3 10 3 15,-6 5 0-15,0 4 0 0,3-1 6 0,-3 3 2 16,0-3 0-16,0 0 0 0,0-5 0 0,-3-5 0 16,3-9 0-16,0-4 0 0,-3-1-26 0,0-7-5 15,-3-4-1-15,3-2 0 0,-3-5 10 0,3-5 2 16,-3-3 0-16,0-3 0 0,0 0 6 0,0-7 2 16,0-3 0-16,0-6 0 0,0-2-35 0,3-6-6 0,3-2-2 15,0-3 0-15,0-2-1 0,6-6-8 0,0-8 12 16,3-2-4-16,0 0-8 0,3-9 0 0,3-2 0 0,0-2 0 15,3 5 0-15,0-1 0 0,2-2 0 0,4 6 0 16,0 4 0-16,3 1 0 0,3 2-10 0,-1 11 10 16,-2 6-11-16,0 1 11 0,3 4-12 0,-1 7 12 15,-2 6-11-15,-6 2 11 0,0 3-10 0,-6 8 10 16,0 3-32 0,-6 2 0-16,0 0 0 0,-6 6 0 0,-6 2 32 0,-3 0 0 0,-3 0 0 0,-6 3 0 15,0 0 0-15,-6 2-9 0,-3-4 9 0,-3 4 0 16,-8-2 0-16,-1 2 0 0,0 1 0 0,1-6 0 15,2-3-24-15,-3-2-7 0,0-2-1 16,7-6 0-16,2-1-160 0,3 1-32 0</inkml:trace>
  <inkml:trace contextRef="#ctx0" brushRef="#br0" timeOffset="100084.3679">6750 8538 1728 0,'0'0'153'0,"0"0"-122"16,0 0-31-16,9 5 0 0,3 9 33 0,-6 2 1 15,-1 7 0-15,-2 4 0 0,-3 2 25 0,3 5 5 16,-3 3 0-16,0 6 1 0,0 2 22 0,-3-3 4 16,3 3 1-16,3 0 0 0,-3-3-29 0,3-2-6 15,0 0-1-15,0-6 0 0,0-5-16 0,0-2-4 0,0-4-1 16,-3-1 0-16,3-7-8 0,0-1-2 0,-3-1 0 0,0-8 0 15,0 3 6-15,0-8 1 0,0 0 0 0,0 0 0 16,-3-3 1-16,0-2 1 0,0-3 0 0,0-2 0 16,-3-1-7-16,0-5-2 0,3 0 0 0,0-2 0 15,0-6-8-15,3 3-1 0,-2-6-1 0,2 1 0 16,2-1-7-16,1 1 0 0,6-3-8 0,0 2 12 16,3 1-12-16,6-3 0 0,0 0 0 0,9-3 0 15,0 0-100-15,2 1-27 0,7-4-5 0,3 1 0 16,-4 2-152-16,4 3-29 0,47-24-7 15,-35 24 0-15</inkml:trace>
  <inkml:trace contextRef="#ctx0" brushRef="#br0" timeOffset="100345.7593">7375 8766 864 0,'-6'2'76'0,"6"-2"-60"16,0 0-16-16,0 8 0 0,-6 0 190 0,3 0 35 16,3-3 7-16,0 3 2 0,3 3-95 0,-3-3-19 15,-3 2-4-15,3 1-1 0,3 0-11 0,-3 4-1 16,-3 1-1-16,0 3 0 0,3-3-56 0,-3 5-11 15,0-3-3-15,0 4 0 0,3-7 0 0,0 1 0 16,6-2 0-16,-3-4 0 0,-3-2-32 0,9 0 0 16,3-3 0-16,0-7 0 0,0-4 12 0,2-2-12 15,7-2 12-15,0-3-12 0,3-6 12 0,0-2-4 16,-9 0 0-16,3-6-8 0,5-2 10 0,-8-3-10 16,-12 1 8-16,0-1-8 0,3 0 8 0,-3 3-8 15,-6 3 0-15,-6 5 8 0,-6 2 4 0,0 6 0 16,4 5 0-16,-7 5 0 0,-6 3 6 0,0 11 2 15,0 2 0-15,0 6 0 0,1 7-7 0,-1 0-1 16,-6 4 0-16,9 4 0 16,9 0-112-16,0 6-24 0,-8 0-4 0</inkml:trace>
  <inkml:trace contextRef="#ctx0" brushRef="#br0" timeOffset="100673.8103">7881 8686 2304 0,'3'-13'102'0,"-3"13"21"0,-3-5-99 0,3 5-24 0,0 0 0 0,6 0 0 15,-6 0 52-15,6 5 4 0,0 3 2 0,0 0 0 16,6 0 2-16,-4 2 0 0,-5 4 0 0,3 2 0 16,3-1-14-16,-6 7-2 0,3-4-1 0,-3 6 0 15,0 2-25-15,0 1-5 0,0-1-1 0,-3 3 0 16,-6-2-12-16,3 2 9 0,3-5-9 0,0-3 8 15,-3-3-8-15,0-2 8 0,3 0-8 0,0-5 8 0,3-3 3 16,-3-8 0-16,0 0 0 0,0 0 0 0,9-8 15 16,-3-3 3-16,0-2 1 0,6-8 0 0,3-8 0 0,3-8 0 15,6-3 0-15,-4-5 0 0,1-5-17 0,0 2-3 16,9 0-1-16,0-2 0 0,-1 0-9 0,1 8 0 16,0 2 0-16,-3 3 8 0,-4 10-8 0,-2 9-17 15,-6 2 4-15,-3 5 1 16,0 11-192-16,-6 6-39 0</inkml:trace>
  <inkml:trace contextRef="#ctx0" brushRef="#br0" timeOffset="100986.232">8417 8975 2818 0,'0'0'62'0,"9"0"13"0,-1 5 2 0,1-2 3 0,6-1-64 0,-3-4-16 0,0-6 0 0,3 0 0 15,0 0 0-15,0-3 9 0,0-5-9 0,-1 0 8 16,4 1 20-16,0-4 3 0,3 1 1 0,-3-4 0 16,0 1-32-16,-3 0 0 0,0-3 0 0,-7 0 0 15,1 3 0-15,-3 0 0 0,0 0 0 0,-6 5 0 16,-3 0 0-16,0 8 0 0,-6 0 0 0,-2 3 0 16,-4 5 24-16,0 3-2 0,-6 5 0 0,0 7 0 15,-3 4 16-15,-3 7 3 0,1 4 1 0,-4-1 0 16,6 2-14-16,3 1-4 0,3-3 0 0,4 6 0 15,-1-4 13-15,9 1 3 0,3 0 0 0,9-3 0 16,3-3-32-16,5-2-8 0,7 0 0 0,6-3 0 16,6-2-101-16,6-1-22 0,-4-4-4 0,1-9-1 15</inkml:trace>
  <inkml:trace contextRef="#ctx0" brushRef="#br0" timeOffset="101782.9601">10738 7877 1612 0,'3'-11'144'0,"3"-2"-116"15,0 2-28-15,0 1 0 0,3-1 72 0,-3 3 9 0,0 6 2 0,0 4 0 16,3 6-9-16,-3 8-2 16,3 5 0-16,-6 14 0 0,-3 10 12 0,-3 7 3 0,-3 17 0 15,-3 0 0-15,0-3-23 0,0 3-4 16,-3 2 0-16,3 6-1 0,0-3-10 0,3-8-1 0,3-2-1 15,0-6 0-15,0-10-15 0,0-6-4 0,3-5 0 0,0-5 0 16,-3-8-3-16,3-3-1 0,-3-8 0 16,6-2 0-16,-3-11-2 0,0 0-1 0,0 0 0 0,3-11 0 15,0-8-3-15,3-4-1 0,0-9 0 0,3-8 0 16,6-7-17-16,0 7 0 0,6-8 0 0,9 3 0 16,-1 3-24-16,7 0 0 0,3 5 1 0,-1 5 0 15,4 5 2-15,9-2 0 0,-1 13 0 0,-2 6 0 16,-15 10 8-16,-1 8 1 0,-5 8 1 0,-9 7 0 15,-6 12 11-15,-3 2 0 0,-9 8 0 0,-6 0 0 16,-6-5-8-16,-9-1 8 0,-3 1-8 0,-5 0 8 16,-4-6 0-16,0-2 14 0,-3-6-2 0,-5 1 0 0,-4-4 0 15,-5-4-1-15,-4 0 0 0,0-9 0 0,7 1-11 16,2-9-9-16,-3-4 9 0,7-1-13 16,2-2-95-16,6-1-20 0,4-4-3 0,5-6-1079 15</inkml:trace>
  <inkml:trace contextRef="#ctx0" brushRef="#br0" timeOffset="102195.4138">11575 8483 2016 0,'-9'2'89'0,"9"-2"19"16,-3 8-87-16,0 0-21 0,-3 5 0 0,3 1 0 15,-3 1 61-15,0 1 8 0,3 0 2 0,-3 0 0 16,6 0 10-16,-3-3 3 0,3-2 0 0,3-1 0 0,0 1-36 15,3-1-6-15,3-4-2 0,3-4 0 0,0 1-25 16,3-3-6-16,2 0-1 0,4-5 0 0,6-6-8 16,-6 1 0-16,0-4 0 0,3 1 0 0,-4-5 0 15,1 2 0-15,-3 0 11 0,3 3-11 0,-3 2 0 0,-6 3 0 16,0 0 0-16,0 8 0 0,-1 0 0 0,1 8 0 16,-6 0 0-16,6 11 0 0,-3 2 22 0,3 5-2 15,0 3 0-15,3 6 0 0,-3-1 10 0,0 3 2 16,-3 0 0-16,0 3 0 0,-4-3-11 0,1 0-1 15,-3 0-1-15,0 3 0 0,-3-3-7 0,-3-3 0 16,0 3-1-16,-3-2 0 0,-5 2 18 0,-7-3 4 16,-6 0 1-16,-12 3 0 0,-5-2-22 0,-1 2-4 15,-9-3 0-15,1 1-8 0,5-9 9 0,-3-2-9 16,10-6 0-16,-4-4 9 0,3-1 9 0,7-5 2 16,2-8 0-16,9 2 0 0,0-4 11 0,6-1 2 15,3-5 1-15,9-5 0 0,6-5-34 0,9-9 0 0,6-10 0 16,6-3 0-1,3-2-100-15,14-6-21 0,10-5-4 0</inkml:trace>
  <inkml:trace contextRef="#ctx0" brushRef="#br0" timeOffset="103241.8636">13962 8096 1544 0,'0'0'68'0,"-6"0"15"0,3 6-67 0,3 4-16 16,0 3 0-16,-3 6 0 0,-3 5 54 0,-3 2 7 16,-3 3 2-16,0 3 0 0,3 0 38 0,0 0 8 15,4-3 2-15,-4 0 0 0,6 0-19 0,-3-3-3 16,0-2-1-16,6-3 0 0,0 3-44 0,6-5-10 15,-3-4-2-15,6-1 0 0,-3-6-2 0,2 0-1 16,1 0 0-16,6-3 0 16,-3-3-133-16,3 1-26 0,0-8-6 0</inkml:trace>
  <inkml:trace contextRef="#ctx0" brushRef="#br0" timeOffset="103366.8559">14051 7731 2253 0,'0'0'49'0,"0"0"11"0,0 0 1 0,0 0 3 0,0 0-51 0,9 0-13 0,-3 0 0 0,3 5-999 15</inkml:trace>
  <inkml:trace contextRef="#ctx0" brushRef="#br0" timeOffset="103757.3598">14471 8168 2059 0,'6'-14'45'0,"0"4"10"0,0-1 1 0,3 3 2 0,3 3-46 0,-3 2-12 16,-1 3 0-16,-2 8 0 0,3 3 31 0,0 5 4 15,-3 2 1-15,0 6 0 0,0 5 22 0,0 3 5 16,-3 2 1-16,0 3 0 0,0-5 0 0,-3 3 0 15,3 2 0-15,0 0 0 0,0-6-17 0,0-4-3 16,0-6-1-16,0 0 0 0,3-5 4 0,-3-3 1 16,0-2 0-16,0-3 0 0,-3-8-29 0,0 0-6 15,9-5-1-15,-3-6 0 0,3-2 0 0,0-6-1 16,-1-2 0-16,1-5 0 0,3-1 15 0,0 1 3 16,0 2 1-16,0-3 0 0,-3 4-17 0,3 4-3 15,-3 3-1-15,0 3 0 0,0 2-9 0,-3 6 0 16,0 2 0-16,-1 3 8 0,-2 6-8 0,0-1 0 15,3 6 0-15,0-1 0 0,3 6 0 0,0-3 0 16,0 6 0-16,0 2 0 0,0-2 0 0,3 2 0 16,0 2 0-16,0 1 0 15,3-3-163-15,-1 1-28 0,-5-1-5 0,6 0-2 0</inkml:trace>
  <inkml:trace contextRef="#ctx0" brushRef="#br0" timeOffset="104163.528">15754 8345 2419 0,'0'-8'53'0,"0"0"11"0,3-2 3 15,0-4 1-15,0-2-55 0,0 3-13 0,-3-3 0 0,-3 3 0 0,-3 2 54 16,-6 1 8-16,-6 5 2 0,-3 5 0 0,0 8 0 0,-8 7 1 16,-4 4 0-16,-6 7 0 0,-3 4-35 0,1-1-7 15,-1 5-2-15,3 3 0 0,7 5-9 0,5-2-3 16,3-3 0-16,6 0 0 0,6-2 19 0,6-4 4 15,3-2 1-15,3-5 0 0,6-3-42 0,0-5-9 16,6-3-2-16,6-5 0 0,3 0 20 0,0-8 14 16,3-5-2-16,-1 0-1 0,1-6-1 0,0-7 0 15,3-6 0-15,0-5 0 0,-1-8-10 0,-2-3 0 16,3-8 0-16,9-18 0 0,-7 3 0 0,-5 12 8 16,0-4-8-16,3-6 12 0,3-2-12 0,-1-1 0 15,1-2-10-15,-3 8 10 0,-3 0-8 0,0-11 8 16,-4 13 0-16,-2 3-9 0,-6 16 9 0,0 5 0 15,-6 9 0-15,0 7 0 0,-3 8 8 0,-3 8-8 0,0 0 10 16,0 13-10-16,-3 8 0 0,-3 11 0 0,0 2 0 16,-3 6 0-16,-3-3 0 0,0 3 0 15,0 2 0-15,4 6-10 0,-4 2 10 0,3 0 0 0,3 3 0 16,0 0 0-16,0-5-14 0,6-3-1 0,-3-3 0 0,3 0 0 31,0-2-237-31,3 0-47 0</inkml:trace>
  <inkml:trace contextRef="#ctx0" brushRef="#br0" timeOffset="104429.0806">16364 8125 2419 0,'-12'3'107'0,"6"5"22"0,0 3-103 16,0 7-26-16,0 6 0 0,0 0 0 0,3-3 56 0,3 3 7 15,0-6 1-15,0 3 0 0,3-2 0 0,0-3 0 16,3-3 0-16,0 0 0 0,3 3 0 0,0-5 0 15,3-1 0-15,0-2 0 0,3 0-52 0,-3-3-12 16,3-2 0-16,-1-3 0 0,1-3 0 0,0 1 0 16,-3-6 0-16,3-3 0 0,0 1 29 0,0-4 3 15,-6 1 1-15,3 0 0 0,-3 0-18 0,-1-3-4 16,-5 0-1-16,0-3 0 0,0 1 9 0,-3-1 1 16,-3-2 1-16,3 5 0 15,-3 1-170-15,3 1-35 0,0 1-6 0</inkml:trace>
  <inkml:trace contextRef="#ctx0" brushRef="#br0" timeOffset="104663.5486">17397 7940 2617 0,'0'0'116'0,"-3"-2"24"0,-3 2-112 0,0-3-28 0,3 6 0 0,-6-1 0 16,-3 3 12-16,0 3-2 0,-3 6-1 0,-5 7 0 15,2 0 74-15,-3 8 14 0,-6 3 3 0,0 5 1 16,3-5-59-16,1-3-12 0,2 2-2 0,3 1-1 16,3-3 29-16,3-5 7 0,6 3 1 0,0-4 0 15,6-1-64-15,3-1-21 0,3-3 0 0,6 1 0 16,0-1 21-16,3-7 0 16,3-1 0-16,6-4 0 0,-1 2-90 0,10-8-14 0,0-3-2 0,3-5-797 15,2-2-159-15</inkml:trace>
  <inkml:trace contextRef="#ctx0" brushRef="#br0" timeOffset="104835.5726">17790 7821 1785 0,'12'-3'159'0,"-3"1"-127"16,3 2-32-16,5 0 0 0,7 0 74 0,0-3 9 16,9 1 1-16,2-1 1 0,4-5 19 0,-6 3 4 15,6-1 1-15,2-2 0 0,7 0-27 0,0-2-6 16,-1-1 0-16,1 1-1 0,2-4-51 0,10 1-9 15,-1 0-3-15,-2-5 0 16,-9-4-199-16,-7-4-40 0</inkml:trace>
  <inkml:trace contextRef="#ctx0" brushRef="#br0" timeOffset="105085.1814">18608 7096 1785 0,'-3'-10'159'0,"9"4"-127"0,0-2-32 0,3 6 0 0,3 2 147 0,-3 0 23 0,6 5 5 0,-6 0 1 16,-3 3-90-16,0 0-18 0,-3 8-3 0,0 10-1 16,-6 9 0-16,-6 5 0 0,-6 2 0 0,-3 6 0 15,-9-1-11-15,0 6-2 0,-5 8-1 0,2 10 0 16,3 1-30-16,0-3-7 0,-11-3-1 0,2 3 0 16,9-6-12-16,-3 1 0 0,7-6 8 0,-4 3-8 15,6-6 0-15,0-5 0 0,0-5 0 0,3-2 0 16,7-9-53-16,-1-5-7 0,3-2-2 0,3-6 0 15,6-5-127-15,0-6-26 0,6-4-5 0</inkml:trace>
  <inkml:trace contextRef="#ctx0" brushRef="#br0" timeOffset="105257.0067">18814 8043 2980 0,'-12'19'66'0,"9"-6"14"0,0 6 2 0,3 7 1 0,-3 1-67 0,0-1-16 15,3-5 0-15,-3 3 0 0,3-6 33 0,0-2 3 16,0-2 1-16,0-1 0 16,3-3-37-16,0-2 0 0,0 0 0 0,3-2 0 15,0 2-32-15,0-6-12 0,0-2-1 0,3 0-1 0</inkml:trace>
  <inkml:trace contextRef="#ctx0" brushRef="#br0" timeOffset="105372.0333">19085 7707 2880 0,'0'-5'64'0,"3"0"12"0,0-3 4 0,0 0 0 0,2 3-64 0,-2-1-16 15,0 4 0-15,3-1-851 0,0 0-173 0</inkml:trace>
  <inkml:trace contextRef="#ctx0" brushRef="#br0" timeOffset="105715.7147">19751 7924 2689 0,'0'-13'59'0,"6"-3"12"0,-3 0 2 0,3 3 3 0,-3 5-60 0,0 3-16 0,-3 5 0 0,0 0 0 16,0 0 0-16,0 0-15 0,-3 5 3 0,0 6 1 16,-3-1 30-16,-3 6 5 0,0 5 2 0,0-5 0 15,1 5 10-15,-1 6 1 0,0 2 1 0,0 3 0 16,3 2-38-16,3-2 0 0,0-3 0 15,0 8 0-15,3-5 18 0,6-3 6 0,-3-5 0 0,6-6 1 16,3 1 8-16,-3-9 2 0,5 1 0 0,1-6 0 16,3-5-1-16,-3-2 0 0,3-4 0 0,0-2 0 15,3-5-8-15,-1-3-2 0,1-2 0 0,3-4 0 16,0-1-7-16,-3-6-1 0,0-3-1 0,-1 0 0 16,-2 3-15-16,-6 0 9 0,-3 2-9 0,0 1 8 15,-9 5-8-15,0 0 0 0,-6 5-12 0,-6 0 12 0,0 5 0 16,-9 3 0-16,-5 3 0 0,-1 5 12 15,-6 3-91-15,0 2-17 16,-5 6-4-16,-4 2-1294 0</inkml:trace>
  <inkml:trace contextRef="#ctx0" brushRef="#br0" timeOffset="106106.5627">20510 7773 2869 0,'15'-2'127'0,"-9"4"26"0,3 12-122 0,0 2-31 16,-6 5 0-16,0 0 0 0,0 5 0 0,-3-2-8 15,-6 3-1-15,3-1 0 0,-3 1 17 0,3-1 3 16,-3 6 1-16,3 0 0 0,0-3 15 0,0-3 3 16,0-5 1-16,0 0 0 0,3-2-19 0,0-3-4 0,-3-3-8 15,6-2 12-15,0-3-2 0,3-3-1 16,0 0 0-16,3-2 0 0,3-9 7 0,3 1 0 0,0-3 1 0,6-2 0 15,-1-6 18-15,4-5 3 0,3-6 1 0,9-2 0 16,-1 0-26-16,4 3-5 0,-3 2 0 0,3 3-8 16,-1 2 12-16,-2 0-12 0,-6 6 12 0,-3 3-12 15,-4 4 27-15,-5 1-2 0,-3 2 0 0,0 3 0 16,-9 3-25-16,0 5 0 0,0 3 0 0,-3 4 0 16,-3-1 0-16,0 4 0 0,-3 6 0 0,0 0 0 15,-3 0 0-15,-3-3 0 0,0 5 8 0,0-2-8 16,-3-3 0-16,6-5 0 15,-3 0 0-15,3 5-11 0,-3-2-77 0,1-1-16 0,-1 1-4 0,0-1-1284 16</inkml:trace>
  <inkml:trace contextRef="#ctx0" brushRef="#br0" timeOffset="107293.4581">5732 10480 2044 0,'-6'-24'91'0,"6"14"18"0,3-3-87 0,3-1-22 16,3 1 0-16,-3 2 0 0,3 4 36 0,5 1 2 16,-2 4 1-16,0 2 0 0,3 8 1 0,3 5 0 15,6 8 0-15,0 8 0 0,-1 11 9 0,4 2 3 16,0 3 0-16,0 8 0 0,0 3-4 0,-4 2 0 15,-2-3 0-15,6 6 0 0,-3-11-6 0,0 1-2 16,-4-6 0-16,4-3 0 0,-3-8-7 0,-3-2-1 16,-6-5-1-16,0-6 0 0,0-5-3 0,-3-3-1 15,-3-5 0-15,0-3 0 0,-6-5-4 0,0 0-1 16,2-5 0-16,-2-6 0 0,-2-2-6 0,-1-6 0 16,0-7-1-16,0-3 0 0,6-5-15 0,-3-4 9 15,0-6-9-15,3-4 8 0,5-5-8 0,-2 0 0 16,6-3 0-16,0 4 0 0,6 1 0 0,3 4 0 0,-3 2 8 15,3 8-8-15,-4 8 0 0,4 5 0 0,-6 5-14 16,3 9 5-16,-6 4 9 0,0 12 0 0,0 4 0 16,0 6 0-16,0 8-13 0,-3 2-4 0,-1 3-1 0,4 9 0 15,0 1 18-15,-3 1 0 0,0-3-8 0,0 3 8 16,3-3 0-16,0-3 0 0,0-5 0 0,-3 0 0 16,-3-8 0-16,3 1 0 0,-3-9 0 0,-3-3 0 15,2 1 18-15,1-6 1 0,0-5 0 0,3-2 0 16,-3-4-19-16,0-2-9 0,3-5 1 0,-3-5 0 15,3-1 16-15,0-7 4 0,0-1 1 0,0 1 0 16,0-6 5-16,0-2 1 0,3-1 0 0,-1-2 0 0,1-3-9 16,3 1-2-16,0-1 0 0,0-2 0 0,0 2 4 15,-3 0 0-15,6 1 0 0,-3-1 0 0,-1 6-12 16,4 2-17-16,-3 3 4 0,0 2 1 16,-3 6-98-16,3 5-19 0,3 0-4 0</inkml:trace>
  <inkml:trace contextRef="#ctx0" brushRef="#br0" timeOffset="107605.8944">7875 9829 2340 0,'-6'-8'52'0,"3"3"10"0,0-3 2 0,-3 8 1 0,-6 5-52 0,3 3-13 0,3 6 0 0,-6 7 0 16,-3 5 42-16,-2 6 6 0,-7 10 0 0,3 6 1 15,6 5 22-15,-3 5 4 0,-9 3 1 0,4 0 0 16,2 0 0-16,3 2 1 0,-3-2 0 0,0 0 0 16,6-3-32-16,3-5-6 0,6 2-2 0,1-2 0 15,-1-8-8-15,6 0-1 0,8-2-1 0,-2 2 0 16,-3-3-8-16,3-2-2 0,9-6 0 0,3 3 0 15,3-5-9-15,-6-3-8 0,-6-3 9 0,6-2-9 16,8-8-115-16,-2-3-29 0,-3-7-5 0,6-9-2 0</inkml:trace>
  <inkml:trace contextRef="#ctx0" brushRef="#br0" timeOffset="108996.1879">8631 10345 2070 0,'3'-10'45'0,"0"-1"10"0,3 3 1 0,-3 0 3 0,3 6-47 0,0 2-12 0,0 2 0 0,6 6 0 16,-4 5 23-16,4 3 2 0,3 3 1 0,0 5 0 15,-3-1 16-15,6 6 3 0,-3-2 1 0,0 2 0 16,-3 0-4-16,-3-2-1 0,5-1 0 0,-2-2 0 16,-3 0-15-16,-3-6-3 0,-3 1-1 0,3-6 0 0,-3 0 3 15,-3 0 1-15,-3-5 0 0,3 0 0 0,0 0 2 0,0-8 0 16,0 0 0-16,0 0 0 0,0 0-4 0,-3-5 0 15,-3-3 0-15,0-3 0 0,3-4-4 0,3-4-2 16,3-2 0-16,3-8 0 0,0-3-10 0,6-8-8 16,6-5 9-16,6 0-9 0,5-2 9 0,-2 2-9 15,3 0 8-15,-3 5-8 0,0 6 8 0,-4 5-8 16,1 5 8-16,-6 8-8 0,-3 3 0 0,0 5 0 16,-6 8 0-16,-3 0 0 0,0 8 0 0,0 0 0 15,0 5 0-15,-3 5 0 0,3 4 0 0,-3 4 0 16,0 0 0-16,-1 4 0 0,4-1 12 0,0 0-4 15,0 2 0-15,0-1 0 0,6 1-8 0,-3-2 0 16,-3 1 0-16,0-4 0 0,3 0 0 0,0 1 0 0,0-1 0 16,-3-2 0-1,0 3-95-15,0-4-14 0,0 4-3 0,-6-3-1096 0</inkml:trace>
  <inkml:trace contextRef="#ctx0" brushRef="#br0" timeOffset="109308.6135">9637 9887 2264 0,'9'-13'50'0,"0"-3"10"0,0 3 3 0,3 3 0 0,3 7-51 0,-1 3-12 15,7 8 0-15,-3 2 0 0,0 9 52 0,3 5 8 16,3 8 2-16,-1 7 0 0,-5 6 20 0,-3 5 4 15,-3 3 1-15,0 11 0 0,-6-6-13 0,0 6-2 16,0 4-1-16,0-1 0 0,-6-7-25 0,0-4-5 16,0 0-1-16,-3-6 0 0,-3-3-24 0,-3 1-4 15,-3-6-2-15,0-2 0 0,-6-3-2 0,0-3-8 16,1-4 12-16,-4-4-4 16,0-2-38-16,0 0-8 0,-3-6-2 0,0-2 0 15,-2 0-141-15,2-5-29 0,-3-1-6 0,0-2 0 0</inkml:trace>
  <inkml:trace contextRef="#ctx0" brushRef="#br0" timeOffset="111266.0338">11613 10324 172 0,'0'0'8'0,"3"-5"1"0,0-3-9 0,0 0 0 0,3 0 0 0,0 0 0 15,0 0 281-15,-3 5 55 0,-3 3 10 0,9-2 2 0,-9 2-204 0,0 0-40 16,0 0-9-16,3 2-2 0,-3-2-32 0,3 8-6 16,-6 0-2-16,0 3 0 0,-3 2-12 0,-3-2-2 15,-3 2-1-15,0 3 0 0,-2 0 4 0,-4 2 1 16,0-2 0-16,-3 0 0 0,0 2-17 0,-3-2-3 16,-2-2-1-16,-1 1 0 0,0-4-8 15,-3 2-2-15,6-2 0 0,-2 2 0 0,2-5 15 0,0 0 2 16,0 0 1-16,3 0 0 0,0 0-30 0,4-3-13 15,-4 0 1-15,6 1 0 0,3-4 21 0,3 1 5 16,3-3 1-16,0 0 0 0,3 0-15 0,3 0 0 16,0 0 0-16,0 0 0 0,0 0 0 0,0 0 0 15,0 0 0-15,9 3 0 0,-3-3 0 0,9 2 11 16,0 1 0-16,6 0 0 0,2-1-11 0,1 1 0 16,-3-1 0-16,3 1 8 0,6 0 12 0,-3 2 1 15,2 0 1-15,1 1 0 0,0-1 8 0,0-2 2 16,-1-1 0-16,-2 3 0 0,3-2-32 0,3 0 0 0,5-1 0 15,1-2 0-15,-6 0 11 0,5 0-11 0,1 0 12 16,0 0-12-16,-6 0 0 0,-1 0 0 0,-2 0 0 0,3 0-12 31,-6 0-116-31,-1 0-24 0,-5 0-4 0,0 0-555 0,-3 0-111 16</inkml:trace>
  <inkml:trace contextRef="#ctx0" brushRef="#br0" timeOffset="111453.774">11360 10853 1785 0,'0'0'79'0,"0"0"17"0,0 0-77 0,0 0-19 16,0 0 0-16,6 0 0 0,0 3 22 0,3 0 1 16,0-1 0-16,3 1 0 0,0-1 68 0,3 1 13 15,3 2 4-15,3 1 0 0,-4-6-36 0,7 5-6 16,0-5-2-16,0 5 0 0,3-2-48 0,2 0-16 15,4-1 8-15,3 1-8 16,0 2-95-16,2-2-22 0,4-3-5 0</inkml:trace>
  <inkml:trace contextRef="#ctx0" brushRef="#br0" timeOffset="165676.0733">13283 9829 1267 0,'-9'-13'28'0,"6"8"5"0,-3-3 2 0,3 0 1 0,-3-3-36 0,4 3 0 15,-1 0 0-15,0-2 0 0,3-1 0 16,0 1 0-16,3-4 0 0,0 1 0 0,-1 0 109 0,7 0 15 16,-3-6 4-16,3 3 0 0,0 3-52 0,0 0-9 15,0-3-3-15,0 5 0 0,-3 4 0 0,0-1 0 16,-3 2 0-16,-3 6 0 0,0 0 0 0,0 0 0 15,0 0 0-15,-6 14 0 0,0-1 0 0,0 3 0 16,-3 2 0-16,-3 3 0 0,0 6-51 0,-3 2-13 16,1 8 0-16,-1 3 0 0,3 2 54 0,0 3 8 15,0 5 2-15,0 0 0 0,0 1-52 0,3 2-12 16,-3-3 0-16,3 0 0 0,-3 3 0 0,1-3 0 16,2 3 0-16,-6 0 0 0,0-3 0 0,0 1 0 15,0-4 0-15,0 1 0 0,-3-3 54 0,3 0 8 16,7-5 2-16,-1-6 0 0,3-2-52 0,0-3-12 0,3 0 0 15,0-5 0-15,6-3 0 0,0 0 0 0,0-8 0 16,0 3 0-16,3-5 0 0,-3-1 0 0,3 1 0 0,-3-3 0 16,-1-3 0-16,-2-5 0 0,3 6 0 0,-3-6 0 15,0 0 0-15,0 0 0 0,0 0 0 0,-5 5 0 16,-1-5 0-16,-3 0 0 0,3 0 0 0,-3 0 0 16,-3-3 0-16,3-2 0 0,-3 0 0 0,0-1 0 15,0 1-151 1,0-3-33-16,0 0-6 0,0 0-2 0</inkml:trace>
  <inkml:trace contextRef="#ctx0" brushRef="#br0" timeOffset="166337.2604">14346 9660 1728 0,'6'-11'38'0,"3"-5"8"0,-3 3 2 0,6 0 0 0,0-3-39 0,2 3-9 0,-2 0 0 0,0 2 0 0,-3 1 0 0,0 2 0 16,-6-3 0-16,-3 6 0 0,0 5 0 0,-6-3 0 16,-3-2 0-16,0 2 0 0,-6 3 53 0,1 0 9 15,-4 3 2-15,0 2 0 0,-3 3 0 0,-3 3 0 16,-3 2 0-16,4 0 0 0,-7 3-52 0,-3 0-12 15,3 5 0-15,-2 0 0 0,-1 3 54 0,0 5 8 16,0 0 2-16,1 3 0 0,5 5 0 0,-3 0 0 16,3 3 0-16,0 2 0 0,1 3 0 0,-1 3 0 15,3-1 0-15,0 4 0 0,0-1-52 0,7 0-12 16,-4 0 0-16,6-2 0 0,3 0 0 0,6-3 0 16,3 0 0-16,6-3 0 0,3-2 0 0,6-3 0 15,6-3 0-15,6-2 0 0,2-6 0 0,7 1 0 16,3-6 0-16,5-3 0 0,1-4 0 0,3-9 0 0,2 0 0 15,-2-7 0-15,3-1 0 0,-7-5 0 0,4-5 0 16,-9-1 0-16,-4-1 0 0,1-4 0 0,-9-2 0 16,-3 0 0-16,-3 2 0 0,-9-2 0 0,-6 0 0 0,-6 0 0 15,-6 0 0-15,-6-1 0 0,-6 4 0 0,-6-1 0 16,-6 1 0-16,-2 2 0 0,-10 5 0 0,0 3 0 16,-8 6 0-16,2 2 0 0,1 2 0 0,-1 4 0 15,0 7 0-15,4 0 0 0,-1 6 0 0,7 2 0 16,-1-3 0-16,6 9 0 0,3-1 0 0,7 3-851 15,2 6-173-15</inkml:trace>
  <inkml:trace contextRef="#ctx0" brushRef="#br0" timeOffset="166962.1079">15450 9845 2188 0,'15'-29'97'0,"-6"18"20"0,3-2-93 0,3 3-24 0,0 2 0 0,3 0 0 16,-1 2 56-16,4 4 6 0,-3 2 2 0,3 2 0 16,-3 6 0-16,0 3 0 0,0 5 0 0,-4 5 0 15,1 6-52-15,0-1-12 0,-3 3 0 0,-3 3 0 16,-3 2 54-16,-3 1 8 0,3 2 2 0,-6-3 0 15,-6 0-52-15,0-2-12 0,0 0 0 0,-3 0 0 16,0-1 54-16,0-1 8 0,0-7 2 0,-3 1 0 16,6-5-52-16,-2-1-12 0,-1-5 0 0,6-2 0 15,-3-3 0-15,3-3 0 0,3-5 0 0,0 0 0 16,0 0 0-16,3-5 0 0,-3-6 0 0,6-2 0 16,-3-8 0-16,6 0 0 0,2-6 0 0,7-2 0 0,-3-2 0 15,9-7 0-15,3-1 0 0,6-6 0 0,-1 2 0 16,4-2 0-16,3 3 0 0,2-3 0 0,-2 5 0 15,-3 3 0-15,-3 3 0 0,2 5 0 0,1 2 0 0,-6 6 0 16,-4 3 0-16,1 5 0 0,-3 5 0 0,-3 8 0 16,-3 2 0-16,-3 4 0 15,-3 4 0-15,-3 6 0 0,2 3 0 0,-5 4 0 0,0 4 0 0,0 5 0 16,-3-1 0-16,0 17 0 0,-3 0 0 0,3-3 0 16,-3 0 0-16,3-3 0 0,-3 0 0 0,3 1 0 15,-3-1 0-15,0 0 0 0,3 1 0 0,-3 2 0 16,0-6 0-16,-3 4 0 15,3-1-151-15,-3-16-33 0,-6 46-6 0,3-33-2 0</inkml:trace>
  <inkml:trace contextRef="#ctx0" brushRef="#br0" timeOffset="168181.0808">3175 12488 1602 0,'-6'-16'71'0,"6"11"14"0,0-3-68 0,0 3-17 15,-3-3 0-15,3 0 0 0,0 3 72 0,0-1 12 16,0 6 1-16,0 0 1 0,0 0-29 0,0 0-5 16,0 0-2-16,9 8 0 0,-3 3-20 0,3 8-4 15,-3 4-1-15,0 6 0 0,0 3 13 0,-3 3 2 16,0 2 1-16,0 2 0 0,-3 1 15 0,-3 0 2 15,-3-1 1-15,0-2 0 0,0 3-2 0,0 0 0 16,-3-3 0-16,3-5 0 0,-6-3-23 0,6 0-5 16,-3-3-1-16,0 1 0 0,3-1 0 0,0-5 0 15,3 3 0-15,3-5 0 0,-6-1-28 0,3 1 0 0,0-3 0 16,3-3 0-16,3 0 0 0,-3 0 0 0,0-5 0 16,3 0 0-1,-3-3-30-15,0-5-12 0,0 0-2 0,6 3-1 16,3-3-167-16,0-3-34 0,-3-2-6 0</inkml:trace>
  <inkml:trace contextRef="#ctx0" brushRef="#br0" timeOffset="168461.8031">3205 12647 1407 0,'-3'-10'31'0,"3"-1"6"0,-3-2 2 0,3-6 1 15,0 3-32-15,3-2-8 0,6-3 0 0,0 2 0 16,2 1 46-16,1-4 8 0,6 4 2 0,-3-3 0 0,3 2-5 0,3 3-1 15,0-2 0-15,-1 2 0 0,1 5 11 0,0 3 3 16,-6 6 0-16,3-1 0 0,-3 6-34 0,-3 5-6 16,3 0-2-16,-4 5 0 0,-8 0-14 15,3 6-8-15,-3 2 8 0,-6 3-8 0,-3-1 34 0,-3 4 2 16,1-1 1-16,-7 1 0 0,0-1 9 0,-3 1 2 16,0-1 0-16,0-2 0 0,-3 0-6 0,1-3-1 15,2 0 0-15,-3-2 0 0,-3-1-25 0,3 1-4 16,-3-1-2-16,1-2 0 0,-4 0-10 0,3-3 0 15,0 0 0-15,3 1-771 16,0-4-153-16</inkml:trace>
  <inkml:trace contextRef="#ctx0" brushRef="#br0" timeOffset="168867.9221">3880 12589 1670 0,'0'0'148'0,"0"0"-118"0,9 0-30 0,0 0 0 16,0 0 39-16,0-3 1 0,3 1 1 0,0-4 0 15,0-2 20-15,-3 0 4 0,3-5 1 0,-1 0 0 16,4-3-27-16,-3 0-6 0,3-5-1 0,0 0 0 16,0-3-7-16,0 0-1 0,-6 0-1 0,3-5 0 15,-3 0-23-15,-3-3 0 0,-3 3 0 0,-1 0 0 16,-4 0 0-16,-1 3 0 0,-3-3 0 0,-3 2 0 15,-3 3 0-15,0 3 0 0,0 3 0 0,0 2 0 16,0 5 0-16,0 6 16 0,-3 0-4 0,3 5-1 0,1 5 16 16,-4 8 3-16,0 6 1 0,-3 2 0 0,3 8-3 15,0 0 0-15,0 3 0 0,6 5 0 0,-3 3 27 0,3-1 5 16,4 1 0-16,2 0 1 0,0 2-15 0,3 0-3 16,0 1-1-16,3-1 0 0,0 3 3 0,2 0 1 15,-2-3 0-15,0 1 0 0,3-4-18 0,0 1-3 16,-3 0-1-16,0-1 0 0,-6 1-16 0,3-3-8 15,-6-3 8-15,3 1-8 0,-6-3 0 0,4-6 0 16,-1-2 0-16,0 0 0 16,0-6-47-16,0-2-14 0,3 0-3 0,-3-6-826 15,3 1-165-15</inkml:trace>
  <inkml:trace contextRef="#ctx0" brushRef="#br0" timeOffset="169039.7571">3857 12846 979 0,'0'-27'43'0,"2"14"9"0,1-3-41 0,6 0-11 0,0 0 0 0,0 0 0 15,0 0 337-15,-3 3 66 0,3 3 13 0,0-1 2 16,-3 3-325-16,0 3-65 0,0 2-12 0,0 1-4 16,-6 2-115-16,6 5-23 0,0 3-5 0,-3 2-1 15</inkml:trace>
  <inkml:trace contextRef="#ctx0" brushRef="#br0" timeOffset="169570.8725">3827 12853 806 0,'0'0'36'0,"0"0"7"0,0-5-35 16,3 0-8-16,0 0 0 0,0-3 0 0,0 2 184 0,0 1 34 15,3 0 7-15,-3-3 2 0,0 3-128 0,2-1-26 16,4 1-5-16,-3 0 0 0,3-3-30 0,0 2-6 16,0 4 0-16,3-1-1 0,-3 1-20 0,0 2-11 15,0-3 12-15,3 3-12 0,-3 3 0 0,0-3 0 16,0 5-12-16,2-3-869 15</inkml:trace>
  <inkml:trace contextRef="#ctx0" brushRef="#br0" timeOffset="169836.435">4425 12520 2602 0,'0'-8'57'0,"0"-2"12"0,0 2 3 0,3 5 1 0,-3 3-58 0,0 0-15 0,0 0 0 0,0 0 0 15,0 0 28-15,0 0 4 0,0 0 0 0,0 0 0 16,0 0-32-16,0-3 0 0,3 6 0 0,0 2 0 15,0 3-119-15,0 3-29 0,-6 2-7 0,3 0-1 16</inkml:trace>
  <inkml:trace contextRef="#ctx0" brushRef="#br0" timeOffset="169993.1224">4505 12785 2026 0,'0'0'44'0,"3"-6"10"0,0 1 2 0,0 0 1 0,3 0-45 0,0 2-12 15,-6 3 0-15,3-3 0 0,-3 3 53 0,0 0 9 16,6-5 2-16,-6 5 0 0,0 0-52 0,0 0-12 16,0 0 0-16,0 0-668 15,0 0-133-15</inkml:trace>
  <inkml:trace contextRef="#ctx0" brushRef="#br0" timeOffset="177417.2353">6378 12308 990 0,'-6'-13'44'0,"6"13"8"0,0 0-41 0,0 0-11 0,0 0 0 0,3-8 0 16,-3 8 28-16,0 0 3 15,0 0 1-15,6 0 0 0,0-5-32 0,-6 5 0 0,9 0 0 0,-1-3 0 16,4 3 32-16,0 0 0 0,0 0 0 0,3 0 0 15,0 0 19-15,3-2 4 0,0-1 1 0,5-2 0 16,4-1-4-16,3-1 0 0,3-4 0 0,2 0 0 16,1 1 0-16,0-1-1 0,0 1 0 0,-1-1 0 15,-2 3-34-15,0 0-6 0,3 3-2 0,-7-3 0 16,1 3-24-16,0 2-5 0,0 0 0 0,-10 3-1 16,-5 0-140-16,3 3-28 0</inkml:trace>
  <inkml:trace contextRef="#ctx0" brushRef="#br0" timeOffset="177682.7994">6696 12258 1497 0,'0'0'66'0,"0"0"14"15,0 0-64-15,0 0-16 0,6 8 0 0,-3 5 0 0,3 3 24 0,-3 3 0 16,-3 2 1-16,0 0 0 0,0 0 26 0,3 0 5 16,-3 3 0-16,0-3 1 0,0 1 7 0,-3 1 0 15,3-4 1-15,0 2 0 0,0-2-42 0,-3-1-9 16,3-2-2-16,-3-3 0 0,0 3-4 0,-3-3 0 16,3 3-8-16,0-3 12 0,3-2-12 0,-3 2-8 15,3-2 8-15,-3-1-931 0</inkml:trace>
  <inkml:trace contextRef="#ctx0" brushRef="#br0" timeOffset="177995.4223">7089 12380 1670 0,'24'-16'148'0,"-15"13"-118"0,-6-2-30 0,3 2 0 15,6 6 39-15,0 2 1 0,-7 1 1 0,-2 2 0 16,0 2-41-16,0 3 0 0,3 1 0 0,-6-1-11 15,-6 3 23-15,3 0 4 0,3 2 0 0,0 1 1 16,0-1 23-16,-3 3 5 0,3-2 1 0,0 2 0 16,0-5-18-16,-3 0-4 0,-2-3-1 0,2 0 0 15,9-2 13-15,-6-1 4 0,0-2 0 0,0-2 0 0,0-6-26 16,0 0-5-16,0 0-1 0,0 0 0 0,0 0 12 16,0 0 3-16,0 0 0 0,2-6 0 0,-4 1 21 0,4-3 5 15,4 0 1-15,3 0 0 0,3 0-24 0,-3-2-5 16,-9-4-1-16,6-1 0 0,9 1-20 0,-6-2 0 15,-9 1 0-15,9-1-12 0,3-3 12 0,3 3-12 16,-6 0 12-16,3 1-12 16,-1-1-96-16,4 0-20 0,3 0-4 0,0 0-880 0</inkml:trace>
  <inkml:trace contextRef="#ctx0" brushRef="#br0" timeOffset="178338.8923">7482 12377 1785 0,'0'0'79'0,"0"0"17"0,0 0-77 0,-3 3-19 0,0 5 0 0,3 0 0 16,-3 2-18-16,0 1-7 0,0-1-2 0,0 1 0 15,3 0 52-15,0-1 11 0,-3 1 1 0,0-3 1 16,6 0 6-16,0 0 0 0,0 0 1 0,3-3 0 16,0 3-14-16,0-6-3 0,3 4-1 0,-3-6 0 0,0 0-8 0,3 0-2 15,6-3 0-15,-6-2 0 16,-1 0 7-16,1-1 0 0,3-2 1 0,0-2 0 0,3 2 0 0,-6-3 0 16,-9 1 0-16,6-1 0 0,6 0-12 0,-6 1-2 15,-3-1-1-15,-3 3 0 0,-3-2-10 0,3 2 8 16,3 0-8-16,-3 0 8 15,-6-3-117-15,6 3-24 0,6 0-5 0,0-2-779 16</inkml:trace>
  <inkml:trace contextRef="#ctx0" brushRef="#br0" timeOffset="178636.0429">7747 12478 1792 0,'0'0'40'0,"0"0"8"0,9-3 1 0,-3 0 1 0,-3-2-40 0,0 0-10 0,6 0 0 0,-3-3 0 15,-3 2 18-15,3-2 2 0,-4-2 0 0,4 2 0 16,-3 0-2-16,3-3 0 0,-9 1 0 0,3 2 0 16,3-5-10-16,-9 2-8 0,0 3 12 0,-5-2-12 15,5 2 0-15,-3 2 0 0,-3 1 0 0,-6 2 0 16,-3 1 23-16,6 7-3 0,3 0 0 0,0 3 0 15,-5 5 11-15,5 3 1 0,9 0 1 0,0 5 0 16,-3 1-1-16,3-1 0 0,3 3 0 0,6-1 0 16,6 1-16-16,-3 0-3 0,-1-3-1 0,7-2 0 15,9-1-3-15,0 1-1 0,-3-1 0 0,3-2-694 16,-1 0-139-16</inkml:trace>
  <inkml:trace contextRef="#ctx0" brushRef="#br0" timeOffset="179026.2412">8902 12232 1958 0,'-6'-3'174'0,"3"-2"-139"15,3 5-35-15,3-6 0 0,-6 1 13 0,3 0-4 16,0-6-1-16,3 3 0 0,0-2-8 0,0-3-11 0,0-1 3 0,0 1 0 15,0-5 57-15,6-1 12 0,-3 1 3 0,3-4 0 16,2 4-52-16,1-6-12 0,3 3 0 0,0-3 0 16,-3-2 0-16,3-1 0 0,0-2 0 0,3 0 0 15,-3 2 54-15,-1 4 8 0,-2-1 2 0,-3 8 0 16,-3 0-52-16,0 6-12 0,-3 2 0 0,0 2 0 16,-6 4 0-16,3 2 0 0,-3 2 0 0,-6 12 0 15,0-1 0-15,-3 8 0 0,-3 5 0 0,1 6 0 16,-4 0 54-16,-3 5 8 0,6-3 2 0,-3 3 0 15,0 0-52-15,3 3-12 0,6-3 0 0,1 0 0 16,-1 3 37-16,6 0 5 0,0-3 1 0,3-3 0 16,0-2-33-16,0-1-10 0,-3-1 0 0,3-4 0 15,0-2 0-15,0 2-14 0,-6-2 1 0,0-3 0 16,3 3-207-16,-6-5-42 16</inkml:trace>
  <inkml:trace contextRef="#ctx0" brushRef="#br0" timeOffset="179182.4866">8682 12404 2264 0,'2'-6'50'0,"7"1"10"0,-3 0 3 0,6 0 0 0,0 2-51 0,3 0-12 16,0-2 0-16,3 0 0 0,3-1 0 0,-1 1 0 16,-2-3 0-16,3 3 0 15,6-3-57-15,0 0-5 0,3 0-1 0,-7 0-567 16,4 0-114-16</inkml:trace>
  <inkml:trace contextRef="#ctx0" brushRef="#br0" timeOffset="179432.3922">9232 12229 1825 0,'0'0'80'0,"-3"0"18"0,-3 8-78 0,3-3-20 0,-3 1 0 0,3 2 0 16,3 2 79-16,-3 1 12 0,3-1 2 0,0-2 1 16,3 3-32-16,0-3-6 0,3 2-2 0,-3-2 0 15,3 0-21-15,3-5-4 0,3 2-1 0,0-5 0 16,3 0-12-16,0-3-2 0,3-2-1 0,-4-3 0 15,4-2-13-15,-3-1 0 0,3-2 8 0,-3-3-8 16,-3 3 0-16,0-6 0 0,-3 3 8 0,-3 3-8 16,-3 3 0-16,-3-1 0 0,0 0 0 0,-6 3 0 15,-3 3 34-15,0 0 1 0,-3 2 0 0,0 3 0 16,0 3-13-16,-6 5-2 0,3-3-1 0,-3 6 0 16,4 2-9-16,-1 3-2 0,-3 0 0 0,0 2 0 15,0 6-57-15,3-3-12 0,-3 3-3 16,1-3-1092-16</inkml:trace>
  <inkml:trace contextRef="#ctx0" brushRef="#br0" timeOffset="179729.1924">9583 12091 2257 0,'0'0'100'0,"3"-2"20"0,3 4-96 0,0 1-24 16,3 8 0-16,-3-1 0 0,0 1 12 0,0 5-4 15,-3 0 0-15,3 2 0 0,-3 3 39 0,6-5 7 16,-6 3 2-16,3-1 0 0,0-2 6 0,0-3 2 16,-3 1 0-16,3-4 0 0,-3 1-32 0,0-3-7 15,-3-8-1-15,0 0 0 0,0 0 20 0,0 0 3 0,0 0 1 0,0 0 0 16,0 0-20-16,0 0-3 0,3-11-1 0,-3 0 0 16,3-4 12-16,3-1 3 0,-1-8 0 0,4 3 0 15,6-3-39-15,0 0 0 0,3-5 0 0,3 0 0 16,3 2 0-16,0 4 0 0,-1-4 0 0,1 6 8 15,-3 3-89 1,0 4-18-16,3 1-3 0,-7 8-1 16,1 2-141-16,-3 6-29 0</inkml:trace>
  <inkml:trace contextRef="#ctx0" brushRef="#br0" timeOffset="180984.0258">11602 11959 1267 0,'2'-16'56'0,"1"8"12"0,0 3-55 0,0-3-13 15,3 0 0-15,3 0 0 0,-3 6 66 0,3-4 10 16,0 4 3-16,3 2 0 0,-3 0-29 0,0 2-6 16,-6 4 0-16,6 2-1 0,0 2 18 0,0 3 4 15,0 3 1-15,-3 3 0 0,-1-1 15 0,1 6 3 16,0-3 1-16,0 3 0 0,-3 0-30 0,0-3-7 0,3 0 0 0,-3-2-1 16,0-1-23-16,3-2-4 0,-6-3 0 0,3 1-1 15,-3-6-6-15,0-1-1 0,0-7 0 0,0 0 0 16,0 0 7-16,0 0 1 0,0 0 0 0,0 0 0 15,-3-5 9-15,3-3 3 0,0-2 0 0,0-4 0 16,3-1-20-16,3-4-3 0,0-5-1 0,3 0 0 16,6-5-8-16,0 0 0 0,6 0 0 0,-1 0 0 15,4 3-20 1,0-1-5-16,0-2-2 0,0 5 0 0,-4 3 43 0,1 5 9 0,-9 3 2 0,3 5 0 16,-3 3-27-16,-3 5 0 0,-3 2 0 0,0 4 0 15,-3 4 0-15,0 3-9 0,-6 3 0 0,3 3 0 16,-3 2 9-16,0 0 12 15,0 0-2-15,-3 6-1 16,3-1-29-16,0 1-5 0,0 2-2 0,3 0 0 16,-3 0-86-16,0 0-18 0,3 0-3 0</inkml:trace>
  <inkml:trace contextRef="#ctx0" brushRef="#br0" timeOffset="181499.5313">13185 11663 1609 0,'0'0'35'0,"0"0"7"0,6-5 2 0,0 2 2 0,-6 3-37 0,0 0-9 15,0 0 0-15,0 0 0 0,0 0 12 0,0 0 0 16,-3 8 0-16,-3-3 0 0,0 0 34 0,-3 3 7 15,0 3 2-15,-3 0 0 0,-3-4-8 0,-2 4-2 16,-4 2 0-16,-6 1 0 0,3 1-27 0,-3-1-6 16,4 1 0-16,-1-1-1 0,0-1-11 0,3 0 10 15,0 0-10-15,3-5 10 0,1 3 2 0,5-3 0 16,0-3 0-16,3 6 0 0,0-6 22 0,0 3 5 16,3-3 1-16,3 1 0 0,-3-1-16 0,3 0-4 15,0 0 0-15,0 1 0 0,3-6-6 0,3 5-2 0,3 0 0 0,3 1 0 16,3-1-12-16,3 0 0 15,3-2 0-15,5-1 0 0,1 1 28 0,6 0 4 0,3-3 0 0,-1 0 0 16,1 0-32-16,-3 0 0 0,3 0 0 0,-1-3 0 31,1 3-20-31,0 0-9 0,-3-3-3 0,-1 3 0 16,-2 0-155-16,-6 0-31 0,18 0-6 0,-21 0-604 0</inkml:trace>
  <inkml:trace contextRef="#ctx0" brushRef="#br0" timeOffset="181687.0533">12956 12094 1872 0,'0'0'41'0,"0"0"9"0,0 0 2 0,0 0 0 0,0 0-42 0,0 0-10 16,0 0 0-16,6 3 0 0,3-1 43 0,-3 4 6 16,0-4 2-16,0 4 0 0,3-1-39 0,-1-2-12 15,4 2 8-15,0-2-8 0,0-1 0 0,6 1 0 16,3-3 0-16,-3 0-919 15</inkml:trace>
  <inkml:trace contextRef="#ctx0" brushRef="#br0" timeOffset="182027.1667">14018 11578 2026 0,'0'0'90'0,"0"0"18"0,6-2-86 0,0-1-22 0,0 0 0 0,3 6 0 15,3 0 11-15,3-1-3 0,0 1 0 0,9-1 0 16,0-2-8-16,2 0 8 0,1 0-8 0,6-2 8 16,-3-1 0-16,2 3-8 0,4-5 12 0,-3 2-4 0,3 1-8 0,-4-1 0 0,1 0 0 0,3-2 0 31,-3 2-139-31,-4 1-33 0,-2-6-6 0,-3 5-2 0</inkml:trace>
  <inkml:trace contextRef="#ctx0" brushRef="#br0" timeOffset="182354.8149">14191 11621 1267 0,'-12'0'56'0,"3"2"12"0,0-2-55 0,-3 3-13 16,1 2 0-16,-4 6 0 0,-3-3 120 0,0 2 20 16,-3 1 5-16,6-1 1 0,0-2-94 0,3 6-18 15,1-7-4-15,-1 4-1 0,6 0 5 0,-3-3 1 16,6 0 0-16,3 2 0 0,0-2-18 0,6 0-3 15,3-3-1-15,6 1 0 0,2-1-1 0,7 0 0 16,6-2 0-16,0 2 0 0,0-2-4 0,-1-1-8 16,-2 4 11-16,3-1-11 0,-9-2 33 0,2 5 0 15,-8-3 0-15,0 5 0 0,0-2-6 0,-6 0-2 16,-3 3 0-16,-3-3 0 0,-3 2 22 0,-3-2 4 16,-3 3 1-16,0-1 0 0,-6 1 0 0,0-3 0 15,-6 0 0-15,4 3 0 0,-7-4-36 0,0 1-6 0,-3-2-2 0,0 2 0 16,-3 2-8-16,4-2 8 0,-1 0-8 0,0 0 8 31,3 0-60-31,3-3-13 0,3 3-3 0,-2 0-709 0,2 3-143 0</inkml:trace>
  <inkml:trace contextRef="#ctx0" brushRef="#br0" timeOffset="182698.8345">14935 11790 2988 0,'15'-29'132'0,"-6"21"28"0,-3 0-128 0,3 3-32 0,3 2 0 15,0 3 0-15,-3 3 0 0,0-1 8 0,-9-2-8 0,6 6 0 31,-6-6-100-31,-3 5-22 0,-3 3-5 0,-6-3-1074 0</inkml:trace>
  <inkml:trace contextRef="#ctx0" brushRef="#br0" timeOffset="183807.5993">12852 12155 1148 0,'0'0'25'0,"0"0"6"0,0 0 1 0,0 0 0 0,0 0-32 0,0 0 0 15,6-3 0-15,-3-2 0 0,-3 5 57 0,0 0 6 16,6-5 1-16,0 2 0 0,-1 3-36 0,1 0-6 16,-6 0-2-16,6 0 0 0,3 0 8 0,0 0 2 15,0-3 0-15,0 3 0 0,3 0-14 0,-3 0-4 16,3-2 0-16,-3 2 0 0,3 0 2 0,0-3 0 0,5 1 0 15,-2-1 0-15,3 3-6 0,0 0-8 0,3-3 11 0,-6 1-11 16,-3 2 8-16,0 0-8 0,-1 0 0 0,1 2 0 16,0 1 8-16,-3-3-8 0,0 3 0 0,-6-3 0 15,-3 0 0-15,6 2 0 0,-6-2 0 16,0 0-12-16,0 0 12 0,0 0 0 0,0 0 12 0,0 0-12 16,0 0 8-16,0 0-8 0,-6-2 0 0,6 2 0 15,0 0 0-15,0 0 0 0,-9-3 0 0,3 3 0 16,0 0 0-16,0-3 0 0,0 1 0 0,6 2 0 15,-6 0 0-15,0-3 0 0,-2 3 0 0,-1 0 0 16,-3 0 0-16,0-3 0 0,0 3 0 0,-3 0 0 16,-3 0 0-16,3-2 0 0,-3 2 0 0,4 0 0 15,-1 0 28-15,0 0 0 0,3 2-1 0,0-2 0 0,3 3-15 16,0-3-2-16,0 3-1 0,3-3 0 0,3 0 0 16,-3-3 0-16,3 3 0 0,0 0 0 0,3 0 15 0,0 0 2 15,-6 0 1-15,3 3 0 0,3-3-6 16,0 0-1-16,0 0 0 0,-6 2 0 0,6-2-9 0,0 3-3 15,0-3 0-15,-3 5 0 0,3-5-8 0,0 0 0 16,0 0 0-16,0 0 0 0,6 5 0 0,-6-5 0 16,6 6 0-16,3-4 0 0,-3 4 0 0,6-4 0 15,0-2 0-15,3 0 0 0,3 0 0 0,3 0 0 16,-1-2 0-16,4-1 0 0,0 3 0 0,0-3-12 16,0 3 2-16,0 0 1 15,-4 0-146-15,4 3-29 0,18 0-5 0,-12-1-519 0</inkml:trace>
  <inkml:trace contextRef="#ctx0" brushRef="#br0" timeOffset="186936.0989">4752 14071 979 0,'0'-14'43'0,"0"6"9"0,-3 3-41 0,3-3-11 0,0 3 0 0,0 0 0 15,0-1 84-15,0 1 14 0,3-3 3 0,-3 3 1 16,0 5-34-16,6-3-8 0,-6 3 0 0,6-3-1 15,6 6-23-15,-3 5-5 0,6 5-1 0,-3 3 0 16,3 5 4-16,3 6 1 0,-6-1 0 0,3 6 0 16,-1 0-7-16,1 7 0 0,0 1-1 0,-3 2 0 0,-3-2 15 15,3 2 3-15,-3-2 1 0,-3-3 0 0,0-2-11 0,0-4-3 16,-3-4 0-16,0-1 0 0,-6-5 0 0,3-2 0 16,-3-1 0-16,3-4 0 0,-3-6-9 0,3 0-3 15,0-6 0-15,0-2 0 0,0 0 20 0,0 0 3 16,-3-2 1-16,0-9 0 0,0 0-26 0,6-2-5 15,-3-5-1-15,3-4 0 0,0-1-12 0,0-6 0 16,0-6 0-16,0 3 0 0,6-2 0 0,0-3 0 16,2 3 0-16,4-1 0 0,-3 6 0 0,0 5-10 15,0 3 10-15,0 8-12 0,0 2 12 0,-3 9-13 16,0 2 5-16,0 8 8 0,0 2-16 0,-1 9 4 16,1 2 0-16,-3 5 1 0,-3 1 11 0,6 2 0 15,0 0 0-15,0-3 0 0,-3 1 0 0,0-3 0 0,3 0 0 16,-3-6 0-16,3 1 12 0,0-6-3 15,0-3 0-15,0-2 0 0,-3-2-9 0,0-1 0 16,-1-5 0-16,1-3 0 0,3 1 9 0,0-6 7 0,3-6 0 16,-3-1 1-16,3-7 21 0,-3 1 4 0,0-5 1 15,3-3 0-15,0-6-27 0,3 1-4 0,-1-3-2 0,-2-3 0 16,3 3 10-16,-3 3 1 0,3-3 1 0,0 2 0 16,-3 4-14-16,0-1-8 0,0 5 10 0,0 1-10 15,-4 5 0-15,-2 5 0 0,3 0 0 0,-3 5 0 16,-3 6-147-16,-3 5-22 15,0 0-5-15,0 0-912 0</inkml:trace>
  <inkml:trace contextRef="#ctx0" brushRef="#br0" timeOffset="187216.5684">5967 13740 1872 0,'0'0'41'0,"0"0"9"0,0 0 2 0,-6 0 0 0,3 5-42 0,-6 3-10 15,0 5 0-15,0 6 0 0,-3 2 64 0,0 5 12 16,-6 4 1-16,1 1 1 0,-1 4 17 0,0 2 3 16,3 0 1-16,0 0 0 0,6 0-43 0,0-3-8 15,-3 1-1-15,6 2-1 0,0-6-22 0,4 6-4 16,-1-2 0-16,3-3-1 0,3-3-19 0,2 0 0 15,-2-3 0-15,3-2 0 16,3 0-28-16,-3-6-10 0,6 1-2 0,0-6 0 16,-3 0-180-16,6-5-36 0</inkml:trace>
  <inkml:trace contextRef="#ctx0" brushRef="#br0" timeOffset="187639.0091">6184 14076 1958 0,'6'-13'174'16,"6"-1"-139"-16,0-1-35 0,3-1 0 15,-3 2 44-15,3 1 3 0,2 3 0 0,1 2 0 16,-3 2 1-16,3 4 0 0,-6 2 0 0,3 8 0 16,-3 0-27-16,0 5-5 0,-3 5 0 0,0 1-1 0,-9 5 24 0,0-3 5 15,0 3 0-15,-3-1 1 0,0-1-17 0,-3 1-4 16,3-1-1-16,0-1 0 0,-3-3 17 0,3 1 4 15,3-1 1-15,-3-2 0 0,6-3-26 0,0-2-6 16,-3-3-1-16,0-8 0 0,0 0-3 0,0 0-1 16,0 0 0-16,6-3 0 0,3-5 19 0,0-5 3 0,-1-5 1 0,1-1 0 0,3-2-31 0,-3-6 0 31,3-2 0-31,0 0 0 0,3-5 0 0,0-3 0 16,0 0 0-16,0 2-10 0,-1 1 10 0,1 2 0 15,0 3 8-15,0 5-8 0,-3 8 12 0,0 3-3 16,0 5 0-16,-3 3 0 0,0 8-1 0,-3 2-8 15,0 8 12-15,0 3-4 0,-3 3 1 0,2 4 0 16,-8 4 0-16,1 2 0 0,-1 3 2 0,0 2 0 16,0-5 0-16,3 3 0 0,0-3-11 0,0 0 0 0,0-2 0 0,6-1 0 31,-6 1-37-31,5-4-13 0,7-1-2 0,-3-7-1 16,0 4-164-16,3-6-33 0</inkml:trace>
  <inkml:trace contextRef="#ctx0" brushRef="#br0" timeOffset="187872.8374">7387 13639 2188 0,'21'-13'97'0,"-13"10"20"16,1 3-93-16,0 6-24 0,6 4 0 0,0 4 0 0,0-1 61 0,-3 8 8 16,-3 0 2-16,0 0 0 0,0 6 29 15,-3 2 7-15,3 0 1 0,-1 3 0 0,-2-3-12 0,0 3-1 16,-3-3-1-16,3 2 0 0,-6-2-74 0,0 1-20 31,-3-1 0-31,-6 0 0 0,3-3 9 0,-5 1-9 0,-1-1 8 0,-3-2-8 16,-3 2-57-16,-3 4-17 0,-3-1-3 0,-3-3-821 31,-2 3-164-31</inkml:trace>
  <inkml:trace contextRef="#ctx0" brushRef="#br0" timeOffset="188700.5922">8866 13626 576 0,'3'-11'51'0,"6"-2"-41"0,-3-3-10 0,3 3 0 15,3 0 241-15,-6 2 47 0,3 3 8 0,-3 3 3 31,-3 2-181-31,-3 3-36 0,6 8-7 0,-6 3-2 16,-6 2-33-16,3 3-8 0,-3 3 0 0,-3-1-1 0,-6 6-3 0,-3-3 0 0,3 0 0 0,-3 3 0 31,0-3 14-31,-2 0 2 0,-4 1 1 0,0-1 0 16,-3-3-10-16,-3 1-3 0,4-1 0 0,-4-2 0 0,6-3-8 0,3-2-1 0,3 2-1 0,0-7 0 16,4 1-10-16,-1-1-3 0,9-4 0 0,-3 1 0 15,0-3-9-15,3 3 0 0,6-3 0 0,0 0 0 16,0 0 0-16,0 0 12 0,0 0-4 0,0 0 0 0,0 0-8 15,0 0 12-15,0 0-12 0,9 0 12 0,0 0-4 0,0 0-8 16,0 0 12-16,0 0-4 0,2 0 0 0,4 0 0 16,0 0 0-16,3 0 0 0,0 2 16 0,3-2 4 15,0-2 0-15,-1 2 0 0,1 0-28 0,3 0 0 16,-3 0 0-16,0 0 0 0,0 0 0 0,2 0 0 16,-2 0 0-16,3 0-11 0,6 0 11 0,-3 0 0 15,-4 0 0-15,1 2 0 16,0 1-94-16,-3 2-14 0,0 1-2 0,-6 1-978 0</inkml:trace>
  <inkml:trace contextRef="#ctx0" brushRef="#br0" timeOffset="188919.2928">8583 14184 1267 0,'-3'-10'56'0,"0"4"12"0,3-1-55 0,3 1-13 0,0-2 0 0,0 3 0 32,6-3 242-32,0 3 46 0,3-1 8 0,0 1 3 15,3 0-182-15,3 0-36 0,3-1-7 0,-1 1-2 16,1 2-39-16,3 1-8 0,3-1-1 0,3 0-1 0,-1 1-23 0,1 2 0 0,6-3 0 0,0 3 0 16,-4 3-185-16,4-1-32 15</inkml:trace>
  <inkml:trace contextRef="#ctx0" brushRef="#br0" timeOffset="191967.7227">9938 13510 460 0,'-3'-6'41'0,"0"-2"-33"0,0-5-8 0,0 3 0 15,3-4 129-15,0 1 24 0,0 0 5 0,3 0 1 16,-3-1-51-16,3 7-9 0,-3-4-3 0,3 6 0 16,-3 5-36-16,0 0-8 0,0 0-2 0,0 0 0 15,6 0-22-15,3 2-5 0,-6 6-1 0,2 3 0 16,1 7 17-16,0-2 3 0,0 3 1 0,-3 2 0 16,0 5-8-16,-3 3-2 0,3 1 0 0,-3-1 0 15,0 0 25-15,-3 3 5 0,3-6 1 0,-3 0 0 16,0 4-10-16,0-1-2 0,-3-3 0 0,0 1 0 15,3-1-38-15,-2-2-14 0,-1 0 9 0,3-3-9 16,-3 3 0-16,3-1 0 0,0-1 0 0</inkml:trace>
  <inkml:trace contextRef="#ctx0" brushRef="#br0" timeOffset="192124.0609">10146 13835 2170 0,'6'-24'96'0,"-3"16"20"0,3-2-92 16,0 2-24-16,0 0 0 0,-3 0 0 0,3 5 41 0,-6 3 4 16,0 0 1-16,0 0 0 0,0 0-46 0,0 0 0 15,0 0 0-15,0 11-689 16,0-1-138-16</inkml:trace>
  <inkml:trace contextRef="#ctx0" brushRef="#br0" timeOffset="192592.6223">10866 13399 1566 0,'9'-11'34'0,"3"-2"7"0,0-1 2 0,0 1 1 0,0 3-35 0,0-1-9 0,-6 0 0 0,0 4 0 16,0 1 72-16,-6 1 13 0,0 5 3 0,0 0 0 16,-3-3-23-16,-3 3-4 0,-3 3-1 0,-3 5 0 15,-3 5-29-15,-3 3-7 0,-6 5 0 0,0 3-1 0,4 2 5 16,-4 1 0-16,3 2 1 0,0 0 0 0,0 3-12 0,3-3-2 16,4-3-1-16,-1 1 0 0,6-1-4 0,0-2-1 15,0 0 0-15,6-3 0 0,-3-2 3 0,6 2 1 16,0-5 0-16,0 0 0 0,6-1 6 0,-3 1 1 15,3-2 0-15,3-4 0 0,0 3-10 0,0-5-2 16,3-2 0-16,-1-1 0 0,1-2-8 0,3-3 8 16,-3 0-8-16,3-3 8 0,-3 0-8 0,3 1 8 15,-3-6-8-15,0 0 8 0,-3-3-8 0,0 1 10 16,-7-1-10-16,4 3 10 0,-3-3-10 0,0 1 0 16,-6 2 0-16,-3 0 0 0,1 0 11 0,-4 3 0 15,-6-1 0-15,0 6 0 0,-3 3-11 0,-3 2 0 16,0 1 0-16,0 2 0 0,-2 2 0 0,-1 3 0 0,3 1 8 15,-3 2-8 1,3 2-74-16,1 1-20 0,-1 2-4 0,3-3-965 0</inkml:trace>
  <inkml:trace contextRef="#ctx0" brushRef="#br0" timeOffset="193030.274">11197 13494 2412 0,'3'-13'53'0,"3"7"11"0,-3-2 3 0,6 0 0 0,2 3-54 0,-2 2-13 16,3 6 0-16,0-3 0 0,-6 3 29 0,3-1 3 16,0-2 1-16,-3 6 0 0,0 4 15 0,3 1 4 15,-6 5 0-15,3-3 0 0,-3 3-20 0,0 2-3 16,-3 1-1-16,0-1 0 0,-3 4 7 0,-3-4 1 15,0 1 0-15,0-1 0 0,3 1-36 0,-3-4 0 16,0 1 0-16,0-2 0 0,3-4 0 0,3 1 0 16,-3-3 0-16,0 0 0 0,6-3 0 0,-3-5 0 15,0 0 0-15,0 0 0 0,0 0 13 0,6-3-4 16,3-7-1-16,3-4 0 0,3-4-8 0,0-3 0 16,3-6 0-16,2-2 0 0,1-5 0 0,3 2 0 15,-3-2 0-15,3-1 0 0,-1 1 0 0,-2 5 0 16,0 2 0-16,-3 6 0 0,0 3 0 0,-3 2-12 15,-6 5 2-15,0 6 1 0,0 0 9 0,-4 7 0 16,1 4 0-16,-3 4 0 0,-3 3 8 0,0 3 4 16,-3 3 1-16,-3 5 0 0,1-3-13 0,-1 3 0 0,0 2 8 0,3 3-8 15,-3 0 0-15,-3 0 9 0,3 0-9 0,0 1 8 32,0-1-80-32,-3 0-17 0,3-3-3 0,-3 3-1155 0</inkml:trace>
  <inkml:trace contextRef="#ctx0" brushRef="#br0" timeOffset="193811.0286">12352 13682 403 0,'0'0'17'0,"0"0"5"0,0 0-22 0,3-6 0 15,3 1 0-15,-3 0 0 0,2 2 160 0,1-2 28 0,0 0 6 0,3-1 1 16,-3 4-86-16,6-4-17 16,0 4-3-16,0-4-1 0,0 4 20 0,6-1 3 15,3-2 1-15,2 2 0 0,4-2-23 0,-3 2-4 16,6-2-1-16,0 0 0 0,-1-1-32 0,1 4-8 0,-3 2 0 0,3-3-1 16,-4 0-34-16,1 1-9 0,-3-1 0 0,0 3 0 15,-3 0 0-15,-1-3-8 0,1 3 0 0,-6 0 0 31,0 0-148-31,-3 0-28 0,0 3-7 0,-6-3-620 0</inkml:trace>
  <inkml:trace contextRef="#ctx0" brushRef="#br0" timeOffset="198406.3342">12375 13629 637 0,'0'0'28'0,"0"0"6"0,0 0-34 0,0 0 0 16,0 0 0-16,0 0 0 0,0 0 34 0,0 0 0 15,6-3 0-15,-6 3 0 0,0 0 14 0,0 0 4 16,0-8 0-16,0 8 0 0,3-3-4 0,-3 3-1 16,3-5 0-16,-3 5 0 0,6-2-3 0,-6 2-1 15,3-6 0-15,-3 6 0 0,0 0-4 0,6-2-1 16,0-1 0-16,-6 3 0 0,6 0 5 0,-6 0 1 16,6 0 0-16,0 0 0 0,0 3-26 0,0-3-5 15,0 2-1-15,3 4 0 0,0-4-4 0,0 1-8 16,0-1 11-16,3 1-11 0,-1 0 18 0,4-1-3 0,0-2-1 15,6 0 0-15,0 0 1 0,3-2 0 0,-1 2 0 0,1 0 0 16,0-3 1-16,0 0 0 0,-3 3 0 0,0-2 0 16,-1 2-16-16,1-3 0 0,-3 1 0 15,3 2 0-15,-3-3 0 0,-3 0 0 0,3 1 0 0,-4-4 0 32,1 6-131-32,-3-2-29 0</inkml:trace>
  <inkml:trace contextRef="#ctx0" brushRef="#br0" timeOffset="198750.2664">12727 13274 1566 0,'0'0'34'0,"0"-8"7"0,0 3 2 0,3 0 1 0,-3 5-35 0,0 0-9 16,0 0 0-16,0 0 0 0,0 0 62 0,0 0 10 15,0 0 3-15,6 5 0 0,0 0-11 0,-1 3-3 16,-2 5 0-16,3 3 0 0,-3 5-5 0,-3 1-2 16,0 4 0-16,0 3 0 0,0 0 15 0,-3 3 3 15,0 5 1-15,0 0 0 0,-2 0-13 0,-1 3-2 16,-3-6-1-16,-3 3 0 0,3-2-37 0,-3-1-8 15,0-2-2-15,3 0 0 0,-3-3-1 0,3 0 0 16,0-5 0-16,0 2 0 0,0-2-9 0,3 0 0 0,-2-3 0 16,5 0 0-1,-3 0-132-15,6-2-32 0,0-1-7 0,3-2-1 0</inkml:trace>
  <inkml:trace contextRef="#ctx0" brushRef="#br0" timeOffset="201533.4276">14194 13086 403 0,'3'-2'36'0,"0"-6"-36"15,0 0 0-15,0 0 0 0,-3 0 163 0,3 0 25 16,-3 0 6-16,3 0 1 0,0 0-95 0,-3 0-20 15,0 0-3-15,3 0-1 0,-3 0-4 0,3 0-2 0,-3 1 0 0,3 1 0 16,-3 6-13-16,3-8-2 0,-3 3-1 0,0 5 0 16,3-5-23-16,-3 5-5 0,0 0-1 0,0 0 0 15,0 0 1-15,0 0 0 0,0 0 0 0,0 0 0 16,0 0-1-16,6 2 0 0,-3 1 0 0,3 5 0 16,-6 3-10-16,0 4-3 0,0 4 0 0,-3 2 0 15,-3 8 26-15,0 0 5 0,-3 6 1 0,0 2 0 16,-3 0 6-16,3 2 2 0,-3-1 0 0,-3 1 0 15,3 1-28-15,1 0-6 0,-1 2-1 0,0 0 0 16,-3-2-1-16,3 2-1 0,0-5 0 0,-3 0 0 16,3-2-15-16,3-6 0 0,-3 0 0 0,3-3 0 15,1-2 9-15,-1-3-1 0,0-2 0 0,3-3 0 16,0 0-8-16,3-6 0 0,-3 3 0 0,3-2-11 16,3-6-122-16,0 1-25 0,0-6-5 0,0 0-1 15</inkml:trace>
  <inkml:trace contextRef="#ctx0" brushRef="#br0" timeOffset="202049.2738">14900 12877 1724 0,'3'-8'38'0,"-3"-2"8"0,0 2 2 0,3-3 0 0,-3 3-39 0,0 3-9 0,0 5 0 0,-6-3 0 16,0-2 0-16,0 5-17 0,-3 0 4 0,-3 3 1 15,0-1 12-15,0 6 0 0,-3 3 0 0,0 2 0 16,0 6 29-16,-3 2 9 0,1 3 2 0,-1 5 0 16,0 0-13-16,0 5-3 0,3 1 0 0,-3 2 0 0,0 2 13 15,4-4 3-15,-1 2 0 0,0-3 0 0,6 3-10 16,-3-5-2-16,3 2 0 0,0-2 0 0,6 0 0 0,0 0-1 16,0 2 0-16,6 0 0 0,0-2-11 15,3 0-3-15,0 0 0 0,6-1 0 0,-3-4-1 0,6-3 0 16,-3-3 0-16,3-3 0 0,-4-2-3 0,4-5-1 15,-3-1 0-15,3-4 0 0,-3-6 20 0,-3 2 3 16,3-4 1-16,-3-4 0 0,0 1-20 0,-6-3-3 16,3-2-1-16,-6-1 0 0,-3 0 3 0,0 1 0 15,0-1 0-15,-3 1 0 0,-3-1 1 0,-3 1 1 16,-3-1 0-16,0 3 0 0,-6 3 22 0,-2 2 4 16,-7 0 1-16,-3 3 0 0,3 3-32 0,0 2-8 15,1 1 0-15,-4 2 0 16,3 2-110-16,3 1-23 0,1 2-5 0</inkml:trace>
  <inkml:trace contextRef="#ctx0" brushRef="#br0" timeOffset="202564.4313">15715 12771 1407 0,'3'-10'31'0,"3"2"6"0,-3-5 2 0,3 2 1 0,0 1-32 16,0-1-8-16,0 0 0 0,0 1 0 0,-3-1 11 0,3 1 1 16,0-1 0-16,-3 3 0 0,-3 0 32 0,0 3 6 15,0 5 2-15,0 0 0 0,-6 0 8 0,-3 5 1 16,-3 3 1-16,0 5 0 0,-3 3-3 0,-3 5-1 15,0 3 0-15,-8 8 0 0,5 0 11 0,-6 2 3 16,0 3 0-16,-3 5 0 0,-2-2 3 0,-1 2 1 16,3 3 0-16,-3 6 0 0,1-4-15 0,2-2-2 15,6 0-1-15,6-10 0 0,0 2-16 16,3 5-3-16,4-2-1 0,-4 5 0 0,6-3-21 0,3 0-4 0,-3 1-1 0,6 7 0 16,0-5-12-16,3-5 0 0,3-3 0 0,3 0 0 15,0-8-12-15,3 0 0 0,3-5 1 0,3 0 0 16,2-11-185-16,1 0-38 15,27 3-7-15,-3-16-2 0</inkml:trace>
  <inkml:trace contextRef="#ctx0" brushRef="#br0" timeOffset="202892.4784">15891 13306 2512 0,'-6'-8'56'0,"3"0"11"0,3 3 2 0,0-1 1 0,0-1-56 0,0 1-14 0,0 4 0 0,0 2 0 15,0 0 32-15,0 0 4 0,0 0 1 0,0 0 0 32,0 0-108-32,9 2-21 0,-3 1-5 0,0 2-1 0</inkml:trace>
  <inkml:trace contextRef="#ctx0" brushRef="#br0" timeOffset="203251.7704">16412 13137 2188 0,'9'-19'48'0,"-3"6"11"0,-3 0 1 0,2-3 1 0,4 5-49 0,3-2-12 15,0 2 0-15,6 1 0 0,0-1 54 0,3 6 8 16,0 0 2-16,-1 2 0 0,1 0-64 0,0 3-28 16,3 3 3-16,-6 0 0 0,-6-1 25 0,3 6 0 15,-4-3 0-15,-5 9 0 0,-6-1 0 0,-3 0 0 16,-5 6 0-16,-1 2 0 0,-6-3 0 0,-6 1 14 16,0 2-2-16,0-2 0 0,-3-1 36 0,4-2 6 15,-1 2 2-15,0-2 0 0,0 3-13 0,3-3-3 16,0 0 0-16,3-1 0 0,1 4-12 0,5-6-4 15,0 0 0-15,0 3 0 0,3 0-12 0,0 0-4 16,3 0 0-16,0-3 0 0,0 0-8 0,3 6 0 16,3-6 0-16,6 0 0 15,0 1-59-15,9-6-13 0,-1-3-4 0,10 0-717 0,3-5-144 0</inkml:trace>
  <inkml:trace contextRef="#ctx0" brushRef="#br0" timeOffset="204470.2667">15816 13264 1036 0,'0'0'92'0,"0"0"-73"0,0-6-19 15,3-2 0-15,-3 8 128 0,0-5 21 0,0 5 5 0,0 0 1 16,-3-5-73-16,3 5-14 0,0 0-4 0,0 0 0 15,-3 2-48-15,0 1-16 0,-3 0 10 0,3 2-10 32,0 3-46-32,3-3-14 0,-3 1-4 0,1 1 0 0</inkml:trace>
  <inkml:trace contextRef="#ctx0" brushRef="#br0" timeOffset="205142.1578">16986 13039 1267 0,'18'-11'56'0,"-12"3"12"0,-3 0-55 0,0 3-13 0,6 0 0 0,0 5 0 16,-3 2 132-16,0 6 24 0,-3 0 5 0,3 5 1 16,-3 1-109-16,0 1-21 0,-6 7-5 0,0 1-1 15,3 4 6-15,0-1 2 0,-3 1 0 0,-3-1 0 16,3-2 12-16,-3 0 2 0,6 0 1 0,-3-3 0 15,-3-3-7-15,3 1-2 0,0-3 0 0,3 0 0 16,0-3-7-16,-3-2-1 0,3-4-1 0,0-1 0 16,3-1-4-16,-3-5-1 0,0 0 0 0,0 0 0 0,0-5 0 15,3-1 0-15,-3-1 0 0,0-4 0 0,6 0-6 0,-3-5-2 16,3-2 0-16,0-3 0 0,0-3-6 0,6 0-2 16,5-8 0-16,-2 3 0 0,3-2-2 0,3-1-8 15,6 3 12-15,-3 5-4 0,-4 3 0 0,-2 5 0 16,0 3 0-16,0 5 0 0,0 2 0 0,-6 4 0 15,-3 2 0-15,0 5 0 0,2 0-8 0,-2 6 0 16,-3 2 0-16,0 0 0 0,-3 6 0 0,0 2 0 16,0-2 0-16,0 4 0 0,-6-1-12 0,0 1 1 15,3 1 1-15,-6 0 0 16,0 0-185-16,-3 0-37 0,1-3-7 0</inkml:trace>
  <inkml:trace contextRef="#ctx0" brushRef="#br0" timeOffset="205423.1693">17760 12824 2419 0,'24'-13'107'0,"-12"10"22"16,-3 3-103-16,6 3-26 0,-1 2 0 0,4 3 0 15,-3 8 0-15,0 0 0 0,3 3 0 0,-3 7 0 0,-3 1 38 16,0 2 2-16,0 0 1 0,-4 0 0 16,4 3 23-16,-6-1 5 0,0 1 1 0,0 0 0 0,-6-3-22 15,0 3-4-15,-9-3 0 0,3 0-1 0,-6 0-28 0,1 0-6 16,-4 0-1-16,0 0 0 0,-3-2-8 0,-6-1 10 16,0 1-10-16,-3-1 10 15,4 1-128-15,-1-1-26 0,-6 1-4 0,0-1-1044 16</inkml:trace>
  <inkml:trace contextRef="#ctx0" brushRef="#br0" timeOffset="205939.1537">18418 13155 345 0,'0'0'15'0,"0"0"4"0,0 0-19 0,0 0 0 16,0 0 0-16,0 0 0 0,0 0 241 0,0 0 45 16,0 0 9-16,6-5 1 0,0-3-167 0,3 3-33 15,0-1-8-15,3 1 0 0,2 0 28 0,4-1 5 16,0-2 2-16,3 1 0 0,-6-1-51 0,6 2-11 16,8-2-1-16,7 3-1 0,-6-3-27 0,0 3-4 15,-4 2-2-15,4-2 0 0,-3 2-26 0,-3 1-20 16,-3-1 3-16,0 0 1 15,-4 3-116-15,1-2-22 0,-9 2-5 0</inkml:trace>
  <inkml:trace contextRef="#ctx0" brushRef="#br0" timeOffset="206210.5298">18736 12827 1958 0,'3'-8'43'0,"3"0"9"0,0 0 1 16,0 0 3-16,0 3-45 0,-3 0-11 0,3 5 0 0,-6 0 0 15,6 2 53-15,0 6 9 0,-3 0 2 0,0 5 0 0,0 6 0 0,-3-1 0 16,-3 6 0-16,0 5 0 0,0 3 0 0,-3 3 0 16,-3-1 0-16,3 3 0 0,-3 3 0 0,0-1 0 15,-3 1 0-15,0 5 0 0,1 0-52 0,-7-5-12 16,-3 5 0-16,3-6 0 15,3 4-202-15,3-4-43 0,-12 33-9 16,12-27-770-16</inkml:trace>
  <inkml:trace contextRef="#ctx0" brushRef="#br0" timeOffset="208625.5223">19588 12602 1267 0,'26'-10'28'0,"-20"2"5"0,-9 0 2 0,3 0 1 16,-3 0-36-16,6 0 0 0,0 0 0 0,0 0 0 0,0 0 88 0,3 0 10 16,0 0 2-16,0 0 1 0,0 3-13 0,-6 5-2 15,0 0-1-15,0 0 0 0,9 3-29 0,0 5-7 16,-6 2-1-16,6 6 0 0,0 2-15 0,-3 4-3 16,0 4-1-16,-3 6 0 0,-6 2 23 0,3-2 4 15,0 2 0-15,0 3 1 0,-3-5-2 0,-3 5-1 16,0-2 0-16,0 4 0 0,0-4-15 0,0-4-3 15,-3 7-1-15,3-4 0 0,0 0-23 0,-3-2-4 16,6-3 0-16,-3-2-8 0,0-1 8 0,0-5-8 16,6-2 0-16,-3 2 0 15,0-8-123-15,0 0-31 0,3-5-6 0</inkml:trace>
  <inkml:trace contextRef="#ctx0" brushRef="#br0" timeOffset="209031.6209">20457 12401 1958 0,'3'-13'43'0,"-3"0"9"16,6-1 1-16,-3 1 3 0,6 0-45 0,-6 2-11 0,3 3 0 0,-3 0 0 15,0 3 53-15,-3 5 9 0,0 0 2 0,-6 5 0 16,0 3-52-16,-6 6-12 0,0 4 0 0,-6 6 0 15,0 2 34-15,-6 9 4 0,-3 4 1 0,4 6 0 0,-4 0-11 0,3 0-3 16,3 0 0-16,0 0 0 0,1-2-25 0,2-4 0 16,3 1 0-16,0 0 0 15,6-3 32-15,0-3 2 0,3-2 0 0,3-8 0 0,0-3-3 16,3 3-1-16,3-3 0 0,3-3 0 0,3-2-30 0,0 0 0 16,-3-5 0-16,9 2 0 0,6-5 0 0,-6-3 0 15,2-2 0-15,1-6 0 0,0-2 15 16,0 0-3-16,0-6-1 0,3 3 0 0,-4-2-11 0,1-4-16 15,-6-2 4-15,0 3 1 0,-6 3 11 0,-3-1 0 16,-6 0 0-16,-3 1 0 0,-3-1 49 0,0 1 12 16,-6 2 3-16,1 0 0 0,-4 0-48 0,3 3-16 15,-3-1 9-15,3 4-9 0,-3 2 0 0,0 2 8 16,0 4-8-16,-2 2 0 16,-1 5-93-16,-3 0-24 0,0 0-5 0</inkml:trace>
  <inkml:trace contextRef="#ctx0" brushRef="#br0" timeOffset="209422.1522">21293 12099 1983 0,'0'0'44'0,"0"0"8"0,0 0 3 0,0 0 1 0,0 0-45 0,0 6-11 15,0 4 0-15,-6 4 0 0,-6 1 36 0,-3 7 6 16,-2 1 1-16,-7 12 0 0,0-1 25 0,-3 6 6 15,-3 0 1-15,1 7 0 0,-4 1-11 0,3 2-3 16,-3 0 0-16,-2 6 0 0,2-8-11 0,12-9-2 16,3 1-1-16,3 2 0 15,-2 1-23-15,-1-1-4 0,-3 0 0 0,3 1-1 0,3-4-11 0,6 1-8 16,0 0 12-16,3 5-12 0,3-6 9 0,3-7-9 16,0-3 0-16,9-5 9 15,0-6-113-15,3 1-24 0,3-6-4 0,3 0-1023 0</inkml:trace>
  <inkml:trace contextRef="#ctx0" brushRef="#br0" timeOffset="209593.9841">21281 12840 2419 0,'6'-8'215'0,"-3"3"-172"0,0-3-35 0,-3 8-8 16,0 0 53-16,0 0 9 0,6-3 2 0,-6 3 0 15,0 0-52-15,0 0-12 0,0 0 0 0,0 0 0 16,0 0-108-16,0 0-25 0</inkml:trace>
  <inkml:trace contextRef="#ctx0" brushRef="#br0" timeOffset="209984.5259">21746 12541 2026 0,'0'0'44'0,"3"-5"10"0,-3 5 2 0,0 0 1 0,0 0-45 0,6-3-12 0,3 3 0 0,2 3 0 15,-2-3 38-15,9 5 6 0,0 3 0 0,3 0 1 16,0-5-3-16,0 2-1 0,-1 0 0 0,4-2 0 15,6 0-21-15,3-1-5 0,-1-2-1 0,1 0 0 16,0 0-14-16,0-2 0 0,-1-1 0 0,-2 0 0 16,-3 1 10-16,-3-1-1 0,-3-2 0 0,-4 2 0 15,-2-5-9-15,-3 3 0 0,-3-3 0 0,-9 8 0 16,0 0 0-16,0 0 0 0,0 0 0 0,0 0 0 16,-3 0 53-16,-6 5 9 0,-3 3 2 0,-2 3 0 15,-7 2 0-15,-3 3 0 0,-3 5 0 0,-3 0 0 16,-5 8-52-16,2 0-12 0,0-2 0 0,0 2 0 15,4 0 0-15,2 0 0 16,-6 0 0-16,3 0 0 0,-5-2 0 0,-1-1 0 0,-3 3 0 0,6 1 0 16,13-4-151-16,2 0-33 0,3 1-6 0,-3-6-2 0</inkml:trace>
  <inkml:trace contextRef="#ctx0" brushRef="#br0" timeOffset="210468.7807">22499 12504 2188 0,'0'0'48'0,"0"0"11"0,9 6 1 0,6 4 1 0,-7 1-49 0,1 5-12 0,0 2 0 0,-3 3 0 15,0 0 54-15,0 3 8 0,3 0 2 0,-9 0 0 16,9 0-20-16,-3-1-4 0,-3-4-1 0,0 0 0 16,0 2-11-16,-3-3-3 0,0-2 0 0,0-3 0 15,0 1 31-15,-3-4 7 0,0 1 1 16,-3-3 0-16,3 0-64 0,-6-3-15 0,6 0-1 0,-3-2-1 16,3-1 25-16,3-2 4 0,0 0 2 0,0 0 0 15,0 0-14-15,0 0 8 0,0 0-8 0,0 0 0 16,0-5 0-16,6-3 0 0,0-2 0 0,6 2 0 15,-3-3 0-15,3-2 0 0,3-3 0 0,0 0 0 16,5-2 0-16,-2-1 0 0,3-2 0 0,0 0 0 16,3 0 0-16,0-1 0 0,-4 7 0 0,-2-1 0 15,0 0 57-15,0 3 6 0,-3-1 1 0,-3 9 0 16,0 2-52-16,-6 3-12 0,0 3 0 0,-3 5 0 0,0 8 0 16,-6 0 0-16,0 2 0 0,-3 3 0 0,0 3 0 15,-3 0 0-15,-3 0 0 0,0 0 0 0,-6 2 0 0,6-2 0 16,-6 2 0-16,3 1 0 15,1-1-68-15,-1 1-17 0,0-3-3 0,3-1-1 16,0 1-132-16,6-3-27 0,-9 16-4 0,12-7-2 0</inkml:trace>
  <inkml:trace contextRef="#ctx0" brushRef="#br0" timeOffset="210718.7904">23261 12393 2419 0,'15'5'53'0,"-6"1"11"0,5 2 3 0,4 7 1 0,0 7-55 0,3 4-13 0,0 6 0 0,6 5 0 16,-7 0 68-16,1 3 12 0,-9-3 1 0,9 0 1 16,-12-3-29-16,6 1-5 0,-9-1-2 0,-6 3 0 15,0 0 5-15,-12 0 1 0,-6 3 0 0,-3 5 0 16,-3-3-32-16,-11 0-7 0,-10-2-1 0,-12 0 0 15,-5-3-22-15,-7 2-5 0,-2 1-1 0,-12 0-896 16,2-3-179-16</inkml:trace>
  <inkml:trace contextRef="#ctx0" brushRef="#br0" timeOffset="214663.8359">9131 15346 759 0,'0'0'33'0,"-3"-5"8"0,3-1-33 0,-3 4-8 16,0-1 0-16,3-2 0 0,-3-1 104 0,3 6 20 16,0-5 3-16,0 0 1 0,0 0-16 0,0 5-4 15,0-3 0-15,0-2 0 0,3-1-35 0,3 4-7 16,-3-4-2-16,0 1 0 0,3 2-25 0,3-2-6 15,0 0-1-15,3 0 0 0,6 2-11 0,-4 0-2 16,7 1-1-16,0-1 0 0,3-2-10 0,3 5-8 16,2 0 12-16,-2 5-12 0,0-2 10 0,0-3-10 0,-3 2 8 15,-1 1-8-15,1 2 0 0,-3-2 0 0,0-1 0 0,-3 1 0 16,0 0-27-16,0 2 3 0,-4 0 0 0,-2-5 0 31,3 0-45-31,0 3-9 0,0-3-2 0</inkml:trace>
  <inkml:trace contextRef="#ctx0" brushRef="#br0" timeOffset="214898.3188">9101 15531 1407 0,'-12'-5'62'0,"12"5"14"0,0 0-61 0,0 0-15 15,-6 2 0-15,6-2 0 0,0 0 67 0,0 0 10 16,0 0 3-16,0 0 0 0,6 3-36 0,3-3-6 16,0 5-2-16,0-2 0 0,6-3-23 0,3 0-5 15,3 0 0-15,2-3-8 0,4-2 8 0,6 5-8 16,3-3 0-16,-1-2-544 16,4 5-115-16</inkml:trace>
  <inkml:trace contextRef="#ctx0" brushRef="#br0" timeOffset="215429.1935">10211 14978 781 0,'0'-13'34'0,"3"8"8"0,-3-3-34 0,3-3-8 15,3 0 0-15,-3-2 0 0,3 0 104 0,-3 0 18 16,3 2 4-16,-3 1 1 0,0 2-29 0,3 0-6 15,-6 2 0-15,0 6-1 0,0 0-23 0,0 0-5 16,0 0-1-16,0 14 0 0,0 7-27 0,0 0-6 16,0 5-1-16,0 4 0 0,0 1 12 0,0 4 1 15,-3 2 1-15,0 2 0 0,3 4-5 0,-3-4-1 16,0 4 0-16,3-1 0 0,-3-2-15 0,0-1-3 0,0-1-1 0,3-4 0 16,-3 0-17-16,0-2 0 0,0-3 0 0,3 0-991 15</inkml:trace>
  <inkml:trace contextRef="#ctx0" brushRef="#br0" timeOffset="215569.5671">10459 15372 1900 0,'2'-24'169'0,"1"11"-135"0,0 3-34 0,0-1 0 15,0 1 91-15,3-1 11 0,0 6 2 0,0-1 1 0,3 6-77 0,-3 3-15 16,3 2-3-16,-3 1-690 15,3 2-139-15</inkml:trace>
  <inkml:trace contextRef="#ctx0" brushRef="#br0" timeOffset="216038.2145">11340 14782 1555 0,'-3'-10'138'0,"-3"-1"-110"0,3-2-28 0,-3 2 0 16,6 3 65-16,-3 0 8 0,-3 3 2 0,3 0 0 15,0 5-15-15,-3 2-4 0,0 4 0 0,0 2 0 16,0 2-45-16,-6 4-11 0,-3 4 0 0,-3 6 0 15,1 0 9-15,-1 5 3 0,0 0 0 0,0 3 0 16,0-1 2-16,6 1 1 0,-3 0 0 0,6 0 0 16,0-3 0-16,3 2 0 0,1-1 0 0,5-1 0 15,0-5-3-15,3-1-1 0,-1-2 0 0,7 1 0 16,-3-4-11-16,3-2 12 0,0-3-12 0,3 1 12 16,-3-4-4-16,3-2 0 0,0-3 0 0,0-2 0 15,0-3 0-15,0 0-8 0,-1-5 12 0,1-1-4 16,-3 1-8-16,-3-3 0 0,3 0 0 0,0 0 8 15,-6-2-8-15,0 2 0 0,0 0 9 0,-3-3-9 0,-6 3 11 16,3 0-3-16,-3-2 0 0,0 2 0 0,-3 0 12 16,0 3 3-16,-3-3 0 0,1 5 0 0,-4 0-5 15,3 1-1-15,-3-1 0 0,0 3 0 0,0 5-17 0,0 1 0 16,3-1 0-16,-3 3 0 16,1 2-125-16,2 1-26 0,3 0-5 0</inkml:trace>
  <inkml:trace contextRef="#ctx0" brushRef="#br0" timeOffset="216558.3421">11679 14880 1497 0,'0'-8'133'16,"3"0"-106"-16,3-5-27 0,0 5 0 15,0 0 97-15,0 6 15 0,0-1 2 0,3 3 1 16,0 3-57-16,2 4-11 0,1 7-3 0,0 2 0 0,6 5-22 0,-3 3-5 15,0 2-1-15,-3 3 0 0,0 0 16 0,0 0 4 16,-3 3 0-16,-1-3 0 0,-5 3-1 0,0-3 0 16,0 0 0-16,-3-2 0 0,-3-4 1 0,0-1 1 15,0-4 0-15,-3-5 0 0,1 3-10 0,-4-5-3 16,6-1 0-16,-3-4 0 0,3-1 7 0,3-5 1 0,-3 3 0 0,3-3 0 16,0 0-23-16,-3-6-9 0,3 1 8 0,3-6-8 15,0-2 18-15,0-3-2 0,6-2 0 0,0-3 0 16,-1-6-16-16,4-2 0 0,3 0 0 0,0-3 0 15,0 0 0-15,3-2 0 0,0-3 0 0,3 0 0 16,-1 3 0-16,-2 2 0 0,3 3 0 0,-6 8 0 16,3 5 0-16,0 2 0 0,-6 9 0 0,2 5 0 15,-2 3 0-15,0 7 0 0,0 6 0 0,-3 5 0 16,0 3 0-16,0 3 0 0,0 2 0 0,-3 3 0 16,-6 2 0-16,3 3 0 0,0 3-13 0,0 2 5 15,-3-2-96 1,3 2-18-16,0 0-4 0</inkml:trace>
  <inkml:trace contextRef="#ctx0" brushRef="#br0" timeOffset="217214.4343">12834 15155 345 0,'0'0'15'0,"-3"-5"4"0,0 0-19 0,3 5 0 16,-3-6 0-16,3 6 0 0,0-5 238 0,0 5 44 15,3-5 9-15,-3 5 1 0,0 0-180 0,3-3-37 16,3-2-7-16,3 2-2 0,-3-2-8 0,6 2-2 16,-3 1 0-16,5-1 0 0,1-2 7 0,3 2 1 15,3-2 0-15,3 0 0 0,3 2-10 0,-1 0-2 16,1-2 0-16,3 2 0 0,0-2-32 0,-1 5-6 16,4-3-2-16,-6 1 0 0,3-1-12 0,-6 0 0 15,-1 1 0-15,-2 2 0 0,0 0 0 0,-6 0 0 0,3 0 8 16,-3 0-8-16,-3 0-11 0,-1 2-5 0,1 1 0 15,-3 2-658-15,-3 1-131 16</inkml:trace>
  <inkml:trace contextRef="#ctx0" brushRef="#br0" timeOffset="217573.7574">13036 14790 979 0,'3'-5'87'0,"-3"-3"-70"15,0 0-17-15,3 0 0 0,-3 3 83 0,3-3 13 16,0 3 2-16,-3 5 1 0,0 0-25 0,3 0-5 15,-3 0-1-15,9 0 0 0,-3 2-8 0,0 6-1 16,0 0-1-16,0 5 0 0,3 1 16 0,-3 1 3 16,-3 1 1-16,0 5 0 0,3 3-9 0,0 0-1 15,-3 0-1-15,0 2 0 0,-3-2-10 0,0 0-1 16,3 0-1-16,-1 0 0 0,-2-1-34 0,3 1-6 16,0 3-2-16,-3-3 0 0,0 2-13 0,3-2-15 15,-3-3 3-15,3 0 1 16,0-2-204-16,-3-1-41 0,3 11-8 0,3-10-1 0</inkml:trace>
  <inkml:trace contextRef="#ctx0" brushRef="#br0" timeOffset="218448.5662">14027 14806 1148 0,'-3'-8'51'0,"0"3"10"0,0-3-49 0,3-3-12 0,6 3 0 0,-3 0 0 15,3 1 84-15,0-1 15 0,3 0 2 0,6-3 1 16,3 3-36-16,3 0-7 0,0 0-2 0,2 3 0 0,4-3-19 16,-3 3-4-16,3-1-1 0,-3 1 0 0,2 3-1 0,-5-1-1 15,3 3 0-15,-3 0 0 0,0 3-1 0,-3 2 0 16,2 0 0-16,-2 0 0 0,-6 3-12 0,0 3-2 15,-3-1-1-15,-3 1 0 0,0 2-3 0,-6 1 0 16,-3 1 0-16,-3 4 0 0,-3-3-12 0,-6 2 0 16,-3-2 0-16,-2 3 0 0,-1-3 8 0,-3-3 0 15,0 0-8-15,0-2 12 0,0-3 6 0,4 0 1 16,-1-3 0-16,3 0 0 0,3-2-19 0,3-3 0 16,-3 0 0-16,6 0 0 0,3 0-11 0,0-3-9 15,3 0-1-15,3 3-1 0,0 0 14 0,6-5 8 16,3 3-10-16,0-4 10 0,3 4 0 0,0-1-9 15,0 3 9-15,3 3 0 0,0-1 0 0,3 4-10 0,-1-1 10 16,-2 3 0-16,3 0 20 0,0 5 10 16,-3 0 2-16,0 3 1 0,0 0-17 0,-6 0-3 0,3 0-1 15,-4 0 0-15,-5 2 9 0,3-2 2 0,-3-3 0 0,-3 3 0 16,0-3-13-16,-3 0-2 0,-3-2-8 0,1 0 12 16,-4-1 8-16,0 1 2 0,-3-1 0 0,-3 1 0 15,0 0-22-15,0-1 0 0,0-2 0 0,-3 0 0 31,-2 0-149-31,-1 0-35 0,0 0-6 0,-3 0-2 0</inkml:trace>
  <inkml:trace contextRef="#ctx0" brushRef="#br0" timeOffset="218652.1882">14733 15036 2383 0,'3'-21'105'0,"-3"13"23"0,0-2-103 0,3 2-25 15,0 0 0-15,-3 2 0 0,0 6 43 0,0 0 3 16,0 0 1-16,0 0 0 16,0 0-102-16,6 6-20 0,0 2-4 0</inkml:trace>
  <inkml:trace contextRef="#ctx0" brushRef="#br0" timeOffset="219088.9952">15084 14674 1843 0,'6'-11'164'0,"0"-2"-132"0,6 0-32 0,-3 0 0 16,6 2 48-16,0 3 2 0,-1 0 1 0,7 3 0 16,6-1-51-16,-3 1 0 0,3 3-12 0,0-1 3 15,2 0 9-15,1 3 11 0,-3 3-3 0,-3 0 0 0,-1-1-8 0,-2 6 0 16,-6 0 0-16,-3 5 0 0,-3 1 12 0,-3-1-4 15,-6 3 0-15,-3 2 0 0,-9 3 4 0,0 3 1 16,-9-5 0-16,6 2 0 0,-5 0 22 0,-1 0 4 16,-6-2 1-16,0 2 0 0,3 0 5 0,4-2 2 15,-4-1 0-15,6-2 0 0,0 0-11 0,6-3-3 16,0-2 0-16,3-1 0 0,3 1-11 0,0-3-2 16,3 0-1-16,3 2 0 0,3-2-19 0,3 0 0 15,3-3 0-15,6 1 0 0,0-1 0 0,6 0 0 16,3-2 0-16,2 0 0 15,7-1-160-15,0-2-36 0,3 0-8 0,-1-2 0 0</inkml:trace>
  <inkml:trace contextRef="#ctx0" brushRef="#br0" timeOffset="219573.2725">15932 14565 1958 0,'3'-10'174'0,"3"-1"-139"15,0 1-35-15,3-1 0 0,0 6 25 0,3-1-1 16,0 1-1-16,-3 5 0 0,3 3-6 0,0 2-1 15,0 3 0-15,0 3 0 16,-4 2-6-16,1 5-2 0,3 1 0 0,-3 2 0 0,-3 3 20 0,3 5 3 16,-3-3 1-16,0 3 0 0,-3 1 3 0,3-7 1 15,-6 4 0-15,3-3 0 0,-6-3 3 0,3-5 1 16,0 0 0-16,-3-6 0 0,0 1-23 0,0-3-4 16,3-8-1-16,0 0 0 0,0 0 0 0,0 0 0 15,0 0 0-15,0 0 0 0,-3-6 16 0,0 1 4 16,3-5 0-16,6-4 0 0,-3 1-32 0,3-3 0 15,3-5 0-15,3 0 0 0,3-6 0 0,3 1 0 16,5-3-13-16,1 0 4 0,3 0 9 0,-3 0 0 16,3 5 8-16,-4 3-8 0,1 2 0 0,-3 6 8 0,-3 5-8 15,-3 3 0-15,0 2 16 0,-6 6-2 0,-1 2 0 16,1 3 0-16,-3 5-14 0,0 6 0 0,0-1 0 0,0 6 0 16,-6 5 0-16,0 0 0 0,3 5 0 0,-3 1 0 15,-3 5-16-15,3 2-5 0,0-2-2 16,0-1 0-1,0-2-233-15,3-2-48 0,9 26-8 0,6-24-3 0</inkml:trace>
  <inkml:trace contextRef="#ctx0" brushRef="#br0" timeOffset="220276.6406">17093 14713 1328 0,'0'0'59'0,"0"0"12"0,-6-5-57 0,6 5-14 15,0 0 0-15,3-5 0 0,0 2 88 0,-3 3 14 16,0 0 3-16,9 0 1 0,3 0-45 0,0 0-9 15,0 0-1-15,6 0-1 0,6-2 5 0,-1-1 1 16,1 0 0-16,6 1 0 0,3-6-2 0,-1 2 0 16,4 1 0-16,-6-3 0 0,3 3-28 0,-4 0-6 15,7-1 0-15,-3 4-1 0,-6-1-10 0,-3 0-1 0,2 3-8 16,-5 3 12 0,3 0-108-16,-6-1-23 0,-6 1-4 0,0 2-810 0</inkml:trace>
  <inkml:trace contextRef="#ctx0" brushRef="#br0" timeOffset="220541.7817">17346 14481 1450 0,'0'-6'32'0,"0"-2"6"0,6 0 2 0,-3 3 1 0,3 0-33 0,-6 5-8 0,0 0 0 0,6 0 0 15,3 3 84-15,-3 2 14 0,-3 3 3 0,0 2 1 16,6 6-38-16,-6 0-8 0,0 3-2 0,0 2 0 0,-3-3 11 16,3 3 3-16,-3 3 0 0,0 0 0 0,0 5-40 0,0-2-8 15,3-1-2-15,-3 3 0 0,-3 3-18 0,0 0 10 16,3-1-10-16,-3 1 8 16,3-3-160-16,0 0-32 0</inkml:trace>
  <inkml:trace contextRef="#ctx0" brushRef="#br0" timeOffset="224105.8481">18415 14237 748 0,'0'-5'67'0,"0"0"-54"16,-3-3-13-16,3 0 0 0,0 0 133 0,0 0 24 16,0 3 5-16,0-1 1 0,0 6-70 0,0 0-13 15,0 0-4-15,0 0 0 0,0 0-34 0,0 0-7 16,0 0-2-16,0 0 0 0,6 6-2 0,0 2-1 15,0-1 0-15,0 4 0 0,0 2 22 0,-3 3 5 16,0 5 1-16,0 1 0 0,0 1 10 0,-3 6 3 16,0 1 0-16,-3 4 0 0,-3-2-13 0,3 2-2 15,-3 0-1-15,0-2 0 0,0 0-22 0,0-3-4 16,0 5-1-16,3-2 0 0,-3 0 4 0,0-3 1 16,3-2 0-16,0-1 0 0,0-2-33 0,-3-3 0 15,3 0 0-15,3-5 0 0,-3 0 0 0,0-3 0 16,0-2 0-16,0-3 0 15,0 0-21-15,3 0-11 0,0-8-3 0,-6 2 0 16,3 3-203-16,-3-5-41 0,-8 0-8 0,5-5-1 0</inkml:trace>
  <inkml:trace contextRef="#ctx0" brushRef="#br0" timeOffset="224387.2821">18701 14192 1209 0,'9'-18'108'0,"-3"7"-87"0,2 1-21 0,1-1 0 15,0 0 74-15,0 3 10 0,3 1 3 0,-6 4 0 0,3 0 20 16,0 6 4-16,0 2 1 0,-3 0 0 0,0 6-51 0,-3 5-9 16,0 2-3-16,0 1 0 0,-3 5 13 0,0 2 2 15,0 3 1-15,-3 3 0 0,3 2-6 0,-3 4-2 16,0-1 0-16,3-3 0 0,0-2-25 0,-3-1-4 15,3-1-2-15,0-1 0 0,0 0-18 0,0-3-8 16,0 1 8-16,-3-1-8 0,0 3 8 0,0-2-8 16,-3-6 0-16,0 3 8 15,0 0-87-15,0-3-17 0,0-3-4 0,0 1-982 0</inkml:trace>
  <inkml:trace contextRef="#ctx0" brushRef="#br0" timeOffset="224559.0555">19174 14676 2509 0,'0'0'55'0,"6"-5"11"0,-3 0 2 0,-3 5 4 0,0 0-58 0,0 0-14 0,0 0 0 0,0 0 0 15,0 0 8-15,0 0-8 0,-3 8 11 0,-3 0-757 16,-6 2-151-16</inkml:trace>
  <inkml:trace contextRef="#ctx0" brushRef="#br0" timeOffset="225043.0941">19561 14274 1494 0,'0'0'32'0,"6"-5"8"0,0 0 0 0,0-1 3 0,3 4-35 0,3-1-8 0,-4-2 0 0,4 2 0 16,3 1 69-16,0-1 12 0,0 3 3 0,0 0 0 16,3 3-50-16,3-3-10 0,-4 2-1 0,4-2-1 15,0 5 6-15,-3 1 2 0,0-1 0 0,0 3 0 16,-3 0-11-16,-3 3-3 0,-1-1 0 0,-5 1 0 16,-3 5 7-16,-3-1 1 0,-6 4 0 0,-6 2 0 15,-11 3 16-15,2 0 4 0,3 5 1 0,-6-3 0 16,0-2 6-16,-2 3 1 0,-1-4 0 0,-6-1 0 15,0 1-24-15,4-1-5 0,2-1-1 0,3-3 0 16,0-2-10-16,6 0-1 0,3-3-1 0,3 0 0 16,4-2 2-16,2 0 1 0,6-1 0 0,6-2 0 15,5 0-13-15,4-3 0 0,0 1 0 0,9-4 0 16,6-2 0-16,3 0 0 0,-1 0 0 0,4-2 0 16,3-1-133-1,2 0-30-15,7-5-5 0,3-2-2 0</inkml:trace>
  <inkml:trace contextRef="#ctx0" brushRef="#br0" timeOffset="225667.942">20701 14213 1958 0,'12'-26'87'0,"-6"15"17"15,3 6-83-15,3 0-21 0,-4 2 0 0,4 6 0 16,0 2 23-16,0 3 0 0,3 3 0 0,0 2 0 16,-3 5-15-16,0 6-8 0,-3-3 10 0,-3 3-10 15,3 3 23-15,-6-4-2 0,0 1 0 0,-3 0 0 0,-3 3 24 16,0-4 5-16,0 1 1 0,-3-3 0 0,0-2-15 15,0-1-4-15,0 1 0 0,-3-6 0 0,3 0-12 0,0-2-4 16,0-1 0-16,0-2 0 0,0-2-3 0,3-1-1 16,3-5 0-16,0 0 0 0,0 0 6 0,0 0 1 15,0 0 0-15,0-8 0 0,3 0 4 0,3-5 1 16,3 0 0-16,3-6 0 0,3-2-10 0,0-3-2 16,0-5 0-16,2 0 0 0,1-3-4 0,6-2 0 15,3-1-8-15,-3 6 12 0,5 0-2 0,-2 3-1 16,-3 2 0-16,0 3 0 0,0 2-1 0,-3 6 0 15,-4 2 0-15,-2 1 0 0,0 5 0 0,-3 2-8 16,0 3 12-16,-3 5-4 0,3 1-8 0,-3 4 0 16,0 3 0-16,-3 6 0 0,0 5 0 0,-3 2 0 15,0 6 0-15,-3 0 0 0,0 2 0 0,-3 3 0 0,3 0 0 16,-3 3 0 0,0-3-100-16,-3 0-13 0,3-3-3 0,-3 1-653 0,3 2-131 0</inkml:trace>
  <inkml:trace contextRef="#ctx0" brushRef="#br0" timeOffset="228234.4396">9095 16955 288 0,'0'0'25'0,"-6"-6"-25"0,-3 4 0 0,6-4 0 16,-6 1 173-16,4 2 30 0,-1-2 5 0,6 5 2 0,-6 0-74 0,6 0-16 16,-3-5-2-16,3 5-1 0,0 0-21 0,0 0-4 15,0 0 0-15,0 0-1 0,0 0-63 0,3-3-12 16,6-2-2-16,-1 5-1 0,-2 0 4 0,6 0 1 15,-3 0 0-15,6 0 0 0,-3 0 10 0,6 0 1 16,0 0 1-16,3 0 0 0,-1 0-4 0,4 0-1 16,3-3 0-16,6-2 0 0,0 0-8 0,-1 5-1 15,1-8-1-15,-3 2 0 0,0-2-15 0,2 3 0 16,-2-3 0-16,0 3-10 0,-3 0 18 0,-1 2 4 16,4 0 1-16,-6 1 0 0,3-4-13 0,-3 6 0 15,-1 0 0-15,1-2 0 0,-3 2 0 0,3-3 0 16,-6 3 0-16,3 0 0 0,-1 3-16 0,-2-1 1 15,-6-2 0-15,-3 0 0 16,3 0-13-16,-6 0-2 0,-3 0-1 0,-3 0 0 16,0 0-34-16,0 0-7 0,0 0-2 0,0 0-479 0,-6 8-96 0</inkml:trace>
  <inkml:trace contextRef="#ctx0" brushRef="#br0" timeOffset="228515.6385">9182 17177 979 0,'0'0'43'0,"-3"-3"9"16,-3 3-41-16,3-5-11 0,3 5 0 0,0 0 0 0,-6 5 100 15,6-5 19-15,0 0 3 0,0 0 1 16,0 0-46-16,0 0-9 0,0 0-1 0,0 0-1 0,0 8-7 15,0-8-2-15,0 0 0 0,9 5 0 0,0 1-5 0,0-4-2 16,2 4 0-16,1-6 0 0,6-6-19 0,3 6-4 16,3 0-1-16,3-5 0 0,2-3-14 0,4 5-2 15,0-2-1-15,3 0 0 16,2 0-77-16,1 5-15 0,-3 0-3 0,2 0-792 16</inkml:trace>
  <inkml:trace contextRef="#ctx0" brushRef="#br0" timeOffset="229218.5852">10911 16084 864 0,'3'-11'76'0,"0"-2"-60"0,3 0-16 0,-3 0 0 15,3 0 164-15,-3 7 29 0,-3 6 7 0,0 0 0 16,0 0-113-16,9 6-23 0,-3 7-5 0,0 5-1 16,0 3-20-16,0 1-4 0,-1 1-1 0,-2 12 0 15,0 2 27-15,0 3 4 0,-3 5 2 0,-3-6 0 16,3 6 3-16,-3 3 1 0,0 5 0 0,0-6 0 16,1-4-18-16,-1-4-3 0,3 1-1 0,-3 0 0 15,0-3-21-15,0 0-5 0,0-3-1 0,-3 3 0 16,0-2-8-16,0-1-1 0,0-2-1 0,0-6 0 0,0 6-22 15,3-8-4-15,-3-3-1 0,3-2 0 16,3-4-232-16,0-1-48 0</inkml:trace>
  <inkml:trace contextRef="#ctx0" brushRef="#br0" timeOffset="229672.1245">12262 15851 1666 0,'3'-2'36'0,"0"-9"8"0,0 3 2 0,0 0 2 0,-3-2-39 0,3 4-9 0,-3-2 0 0,-3 3 0 15,3 5 40-15,-6-3 7 0,0 3 1 0,-6 0 0 16,1 3-13-16,-4 5-3 0,3 3 0 0,-6 7 0 15,-3 3 7-15,-3 6 1 0,-3 2 0 0,4 5 0 16,-4 1 3-16,0 7 1 0,3 0 0 0,-3 3 0 16,1 5-20-16,-1-2-3 0,0-3-1 0,3 3 0 15,0-3 20-15,4 0 3 0,-1 0 1 0,3 0 0 16,3-6-29-16,3 1-6 0,3 0-1 0,3-3 0 16,3-3-8-16,-3-2 0 0,6-6 0 0,3-5 0 15,0 6 0-15,6-9 10 0,0 1-10 0,3-6 10 16,3-5-10-16,3 5 0 0,3-7 9 0,-1-4-9 15,4-4 8-15,3-4-8 0,3-2 8 0,-3 1-8 16,2-9 0-16,1 0-15 0,0-3 3 0,-3 1 0 16,-4 2-13-16,-2-3-3 0,-3 1 0 15,-3-1 0-15,-3 6 16 0,-9 0 4 0,-3 0 0 0,-9 5 0 0,-3 0 8 0,-3 2 0 16,-9 6 0-16,-2 0 0 0,-4 6 0 0,-6 2 0 16,0 0 0-16,-2 5-8 0,-7 3-7 0,0 0-1 15,7 2 0-15,-1 1-679 16,0-4-136-16</inkml:trace>
  <inkml:trace contextRef="#ctx0" brushRef="#br0" timeOffset="230187.1087">12825 16171 2257 0,'0'0'49'0,"0"0"11"0,6 6 1 0,3-1 3 0,-3 3-51 0,3 2-13 0,3 6 0 0,-1 5 0 16,-2-2 9-16,3 7-1 0,-3-2 0 0,3 3 0 15,-3-6 13-15,-3 5 3 0,0-2 0 0,-3-3 0 16,0 3 22-16,0-3 5 0,-3 0 1 0,-3-2 0 0,0 2-7 16,-3-2-1-16,0-6 0 0,3 0 0 0,-6 0-16 0,0 1-3 15,3-1-1-15,0-3 0 0,0-2-12 0,0-2-4 16,0-1 0-16,6-5 0 0,0 0-8 0,0 0 0 16,0 0 0-16,0 0 0 0,0-5 28 0,6-6 3 15,-3-10 1-15,6 2 0 0,3-7-32 0,6-1 0 16,0-7 0-16,3-6 0 0,3-2 0 0,2 2 0 15,1-5 0-15,0 6 0 0,0-1-10 0,0 8-8 16,-4 6-2-16,-2 5 0 0,-3 2 20 0,0 3 0 16,-3 6 0-16,-3 4 0 0,0 6 0 0,-3 6 0 15,2 2 0-15,-2 2 9 0,0 9-9 0,0 2 0 16,-3-3 0-16,0 4 0 0,0 4 0 0,0 3 0 16,0 0 0-16,-3-2 8 0,-3 4 5 0,3-4 1 0,-3 5 0 15,0 2 0 1,-3 3-75-16,0-3-15 0,-3 4-4 0,3-4-745 0,-3-2-150 0</inkml:trace>
  <inkml:trace contextRef="#ctx0" brushRef="#br0" timeOffset="231015.0387">16653 16375 2257 0,'-18'-8'49'0,"12"3"11"0,6-3 1 0,-3 8 3 16,3 0-51-16,0 0-13 0,0 0 0 0,3 8 0 0,0 5 12 0,3 6 0 15,-3-1 0-15,3 9 0 0,0 7 32 0,0-2 7 16,0-1 1-16,0 7 0 0,-3-4-21 0,3 3-4 16,2-3-1-16,-5 1 0 0,3-4 10 0,-3 1 1 15,6-5 1-15,-3-1 0 0,-3 1-14 0,0-9-4 16,6 1 0-16,0-3 0 0,0-3 20 0,-3-3 3 15,-3-2 1-15,3 0 0 0,3-2-32 0,-3-1-12 16,-6-5 11-16,0 0-11 0,6 5 16 0,0-2-4 16,0 2 0-16,-6-5 0 0,0 0-4 0,0 0 0 15,9 0-8-15,-9 0 12 0,0 0-4 0,6 0 0 16,2-5-8-16,4 5 12 0,-3-3 16 0,0-2 4 16,0 0 0-16,3-3 0 0,3-3-32 0,0-2 0 15,0-3 0-15,3-3 0 0,2-7 8 0,1-1 3 0,6-4 0 16,3-4 0-16,3-7-1 0,5-6 0 0,7-2 0 15,-3-3 0-15,2 0-10 0,1 0 0 0,2-5 0 0,-2 5 8 16,3-5-8-16,-1 5 0 0,1-5 0 0,3 5 8 16,-4 5-8-16,1 6 0 0,-7 2 0 0,-2 9-11 15,-3-1-3-15,-6 8-1 0,-9 5 0 0,-1 4 0 32,-8 1-153-32,-3 9-30 0</inkml:trace>
  <inkml:trace contextRef="#ctx0" brushRef="#br0" timeOffset="231249.802">18251 16835 3254 0,'3'-5'72'0,"-3"3"14"0,0-4 3 0,0 1 3 0,-3 2-74 0,3 3-18 15,0 8 0-15,0 5 0 16,0 1-109-16,0 4-26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45:39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2886 833 1152 0,'-12'-13'102'0,"9"13"-82"0,-3 0-20 0,0-5 0 15,3 0 31-15,-3 2 1 0,3-2 1 0,0 5 0 16,0-6 36-16,1 4 7 0,-1-4 2 0,0-1 0 15,0 1-30-15,0 6-7 0,3-8-1 0,-6 3 0 16,6 5-15-16,0-5-3 0,0-3-1 0,-6 8 0 16,6-6-5-16,0 6 0 0,0 0-1 0,-6-5 0 15,3 3 11-15,-3 2 2 0,3 0 1 0,3 0 0 16,-3 0 3-16,-3 7 0 0,0-7 0 0,0 6 0 16,0 2-8-16,0-3 0 0,0 0-1 0,3 3 0 0,0-2 3 15,0 1 1-15,3-7 0 0,0 6 0 0,0 2 3 0,3 5 1 16,0-5 0-16,0 2 0 0,0 4-5 0,0-6-1 15,3 5 0-15,-6 0 0 0,6 0-3 0,-3 6-1 16,-3-6 0-16,3 8 0 0,-3 3-1 0,0 2 0 16,-3 1 0-16,3-3 0 0,0 10-8 0,0-7-1 15,0-1-1-15,0 1 0 0,0 4-10 0,0-4 8 16,6-6-8-16,-3 3 8 0,0 2-8 0,3-7 0 16,0 7 0-16,0-7 0 0,0 7 0 0,0-5 8 15,3 0-8-15,-3 3 0 0,-1-3 0 0,1 3 0 16,-3 3 0-16,-3-1 0 0,3 1 8 0,-3-1-8 15,-3-5 8-15,0 3-8 0,3 3 16 0,-3-6-3 0,0 3 0 16,-2-3 0-16,2 0-4 0,0 3-1 0,0-6 0 16,-3 3 0-16,6-2-8 0,0 2 0 0,-6-2 0 15,6 2 8-15,0-5-8 0,0-3 0 0,0-3 0 0,0 1 0 16,0-6-10-16,0 3-4 0,0-2-1 0,0-6 0 31,0 0-202-31,0 0-41 0</inkml:trace>
  <inkml:trace contextRef="#ctx0" brushRef="#br0" timeOffset="1400.072">2770 958 1256 0,'0'0'56'0,"0"0"11"0,0 0-54 16,6-5-13-16,-6 5 0 0,3 0 0 0,3-8 78 0,-3 2 13 15,0 1 2-15,-3 5 1 0,0 0-22 0,0 0-5 16,3-3-1-16,-3 3 0 15,0 0-30-15,0 0-5 0,0 0-2 0,0-5 0 0,0 5-21 0,0 0-8 16,0 0 0-16,0 0 0 0,0 0 0 0,0 0 0 16,0 0 0-16,0 0 0 0,0 0 0 0,0 0-10 15,0 0 10-15,0 0-12 0,0 0 12 0,0 0 0 16,0 0 0-16,0-8 0 0,0 8 0 0,0 0 8 16,-3-5-8-16,0 0 0 0,0 2 8 0,-3-2-8 15,6 5 8-15,-3 0-8 0,-3-8 10 0,6 8-2 16,-6 0-8-16,0 0 12 0,0 0 0 0,6 0-1 15,0 0 0-15,0 0 0 0,-6 0-11 0,0 0 0 16,0 0 9-16,6 0-9 0,0 0 0 0,-6-6 8 16,0 6-8-16,3-5 0 0,-2 2 0 0,5 3-8 0,-6 0 0 0,3-5 0 15,-3 5 0-15,6 0 0 0,-6-5 0 0,6 5 0 16,-3-3 8-16,3 3 0 16,0 0 0-16,0 0 0 0,-6-5 0 15,6 5 0-15,0 0 8 0,0 0-8 0,0 0 11 0,0 0-3 16,0 0 0-16,0 0 0 0,0 0-8 0,0 0 0 15,0 0 0-15,0 0 8 0,0 0-8 0,0 0 0 16,9 0 0-16,-3 0 8 0,3-5 0 0,-3-1-8 16,-1 6 12-16,1-2-4 0,3 2 3 0,-3-6 0 0,3 6 0 15,-3 0 0-15,3 0 1 0,0-5 1 0,-3 5 0 16,3 5 0-16,0-5-1 0,-3 0 0 0,0 0 0 0,6-5 0 16,-6 10 2-16,6-5 0 0,-4 0 0 0,4 0 0 15,0-5-1-15,-3 2 0 0,6 3 0 0,0 0 0 16,0-5-5-16,3-3-8 0,-3 3 11 0,2 0-11 15,4-3 13-15,-3 2-4 0,0 4-1 0,3-4 0 16,0 6 0-16,-3-7 0 0,-1 7 0 0,-2-6 0 16,0 12-8-16,0-6 0 0,-3 2 0 0,0 3 8 15,3-5-8-15,-3 6 0 0,3-6 0 0,-1 2 0 16,1 4 0-16,0-1 0 0,3-2 0 0,0 2 0 16,-3 0 0-16,3-2 0 0,-1 2 0 0,1 3 0 15,0-3 0-15,-3 1 8 0,-3 2-8 0,3 2 0 16,0-2 0-16,-3 5 0 0,-3-7 0 0,3 2 0 15,-4 5 8-15,1 0-8 0,-3-5 0 0,0 3 8 0,0 2-8 16,0 0 12-16,3 0-12 0,0-7 12 0,-6 7 7 16,3 0 1-16,0 0 1 0,-3 0 0 0,3-7-30 0,0 2-7 15,3 5 0-15,0-5-1 0,0 2 26 0,0 4 6 16,-1-6 1-16,1 5 0 0,0 0-16 0,0-5-18 16,-3 3 4-16,3 2 1 0,-6-5 13 0,0 2 12 15,0-2-3-15,0 6 0 0,0-9 1 0,-3 8 0 16,0-5 0-16,0 3 0 0,0-4-10 0,0 7 10 15,0-6-10-15,0 2 10 0,0-2 0 0,0 5 0 16,-3-5 0-16,0 3 0 0,3 2 6 0,-3-5 2 16,0 3 0-16,0-1 0 0,3 1 6 0,-6 2 2 15,0-5 0-15,3 3 0 0,-6-3-18 0,0 5-8 16,0-3 0-16,1-2 8 0,-7 6-8 0,3-7 0 16,0 7 0-16,0 4 8 0,-12-5-8 0,6 1 0 0,-3 4 0 15,4-2 8-15,-4 0-8 0,6 5 0 0,-3-8 0 0,0-2 0 16,3 5 0-16,0-3 8 0,0 6-8 0,1-6 0 15,2 0 0-15,-3-5 0 0,0 3 0 0,3 2 0 16,0-8 0-16,-3 6 0 0,3-1 8 0,-3-5-8 16,-2 6 0-16,-1 0 10 0,3-3-10 0,-6 2 10 15,-3-2-2-15,0 0-8 0,4 3 12 0,2-6-4 16,-6 3-8-16,3-3 0 0,-3 3 0 0,0-5 0 16,4-1 0-16,-1 6 0 0,3-8 0 0,-3 0 0 15,3 0-27 1,0 0-1-16,3-8 0 0,1 3 0 0,2-3-108 15,-3 3-21-15,6-3-5 0</inkml:trace>
  <inkml:trace contextRef="#ctx0" brushRef="#br0" timeOffset="4961.7332">3979 1122 576 0,'0'0'51'0,"0"0"-41"16,0 0-10-16,3-8 0 0,-3 8 150 0,0-5 28 15,5-3 6-15,-2-3 0 0,-3 3-48 0,3 0-9 16,0 3-3-16,0-6 0 0,0 1-49 0,0 4-11 16,-3 6-1-16,6-5-1 0,-3 0 2 0,0 2 1 15,-3 3 0-15,0 0 0 0,0 0-30 0,0 0-7 16,6-5 0-16,-6 5-1 0,0 0-11 0,0 0-3 15,0 0 0-15,0 0 0 0,3 5-4 0,3 3-1 16,-3 3 0-16,3-3 0 0,-9 5-8 0,6 0 10 16,-3 0-10-16,0 6 10 0,0 2-10 0,0-2 0 15,3-1 0-15,0 3 0 0,0-2 0 0,0 2 8 16,0 0-8-16,3-2 0 0,3-1 0 0,-3 1 0 16,3-6 0-16,-3 0 0 0,3 0 0 0,0-5 0 0,2 0 0 15,-2-2 0-15,3-1 0 0,0-5 0 0,0 5-9 16,0-5 9-16,0-5 0 0,-3 0 0 0,0 2 0 15,3-2 0-15,0-3 0 0,-1 2 0 0,-5-7 0 0,3 0 0 16,0 0 0-16,3-1 11 0,-3-4-11 0,0-3 10 16,3 2-10-16,3 1 12 0,-3-3-12 0,0-6 12 15,0 9-12-15,-4-9 10 0,4 9-10 0,0-4 10 16,-3 4-2-16,-3-1-8 0,3 6 12 0,-6 0-4 16,-3 0 9-16,3 5 2 0,3 2 0 0,-3-1 0 15,0 7-19-15,-3 0 0 0,0 0 0 0,0 0 0 16,0 0 0-16,0 0 0 0,0 0 0 0,0 0 0 0,0 0 10 15,0 0-2-15,0 0 0 0,0 0 0 0,3-6-8 16,-3 6 0-16,0 0-10 0,0 0 10 0,0 0 0 16,0 0 0-16,0 0 0 0,0 0 10 0,6 0-10 0,-6 0 0 15,0 0 0-15,6 8 0 0,-3 3 0 0,0-3 0 16,-3 5 0-16,3 0 0 0,3-5 0 0,-3 5 0 16,0-2 0-16,0 7 0 0,3-4 0 0,-3 7 0 15,0-8-8-15,3 6 8 0,-4 2 0 0,1 3 0 16,3 2 0-16,-3 0 0 0,3-4 0 0,-3 4 0 15,3 6 0-15,0 0 0 0,0-6 0 0,-3 6 0 16,0 0 0-16,0 7 0 0,0-7 0 0,0 2 0 16,-3-2 0-16,0 3 0 0,0 2 0 0,0-3 0 15,0-2 0-15,0-1 0 0,-6-1 0 0,3-4 0 16,3-2-12-16,-6-8 12 0,0 8 0 0,-3-6 0 16,3-5 0-16,0 3 0 0,-3 0 0 0,1 0 0 0,-1-3 0 15,-3 0 0-15,3 3 0 0,-3-3 10 0,-3 3-10 16,3 3 10-16,0-6-10 0,0 0 0 0,-3 1 0 15,0-1 0-15,1 0 0 0,2-2 0 0,0-3 0 0,0 5 0 16,3-11 0-16,0 4 12 0,6-1-2 0,-3-5 0 16,6 0 20-16,0 0 4 0,-6 0 1 0,6 0 0 15,-6-8-7-15,3 3 0 0,-3-6-1 0,0 3 0 16,3-5-9-16,0 0-2 0,-3 5 0 0,0-5 0 16,1-3-1-16,2 0-1 0,0 3 0 0,0-6 0 15,0 1-2-15,3-4 0 0,-3 1 0 0,3 3 0 16,0-3-3-16,3 2-1 0,0-7 0 0,3 7 0 15,-1-5-8-15,1 3 10 0,3-5-10 0,0 2 10 0,0-3-10 16,3 1 0-16,3-1 0 0,0-2 0 0,0 0 0 16,3 0-9-16,-1 3 9 0,-2-1-13 15,3 3-133-15,-3-2-26 0,-3 2-6 0</inkml:trace>
  <inkml:trace contextRef="#ctx0" brushRef="#br0" timeOffset="6240.5052">4940 1135 1209 0,'0'0'53'0,"0"0"12"0,3-5-52 0,-3 2-13 0,0 3 0 0,3-10 0 15,-3 7 136-15,6-2 25 0,-3-1 5 0,3 4 1 16,0-9-113-16,0 8-22 0,0-2-5 0,0-3-1 0,3 3 6 0,-1-6 0 15,-2 9 1-15,3-6 0 0,0 2-16 0,0 1-3 16,0-3-1-16,-3 3 0 0,3 5-5 0,-3 0 0 31,3-5-8-31,-3 2 12 0,-6 3-12 0,9 3 0 16,0-3 8-16,0 5-8 0,-3-5 0 0,-6 0 0 0,6 5 8 0,2 3-8 0,-2 0 0 0,-3 3 0 16,0 7 0-16,0-5 0 0,0 14 11 0,0-6-11 31,-3 3 12-31,0 2-12 0,0 1 11 0,0-1-11 0,0 1 10 0,0 4-10 0,0-4 0 0,0 5 8 15,3-3-8-15,-3 3 0 0,0-1 0 0,0-4 0 16,6-1 8-16,-3-2-8 0,-6 0 0 0,3-6 0 16,-3 1 0-16,0-6 0 0,0 0 0 0,3-2 8 0,-3-1-8 15,3 1 0-15,0-8 22 0,0-3-2 0,0 0 0 0,0 0 0 16,0 0-20-16,0 0 8 0,0-8-8 16,0 0 0-16,3-5 12 0,-3-6-1 0,9 6-1 0,-6-11 0 15,3 0 10-15,0 0 3 0,3-2 0 0,0-8 0 16,-3 2 15-16,3 0 3 0,0-5 1 0,0 8 0 15,0-3-19-15,0 6-4 0,0-6-1 0,-1 11 0 16,4-3-18-16,0 8 8 0,0-2-8 0,-3-1 0 16,3 11 0-16,-3-5 0 0,0 8 0 0,0-3 0 15,3-3 8-15,-3 8-8 0,3-2 0 0,-4 5 0 16,4-8 0-16,-3 8 0 0,3 0 0 0,0 0 0 16,0 3 0-16,-3 2 0 0,0 0 0 0,3 9 0 0,-3-6 0 15,0 5 0-15,-3 5 0 0,0 1 0 0,0 7 0 16,-4-4 0-16,1 4 0 0,-3 6 0 0,3-6 0 15,-6 6 0-15,3-3 8 0,-3 0-8 0,1-2 0 16,-4-1 8-16,3 1-8 0,0-1 0 0,0 0 0 16,0 1 0-16,-3-3 0 0,6-3 0 15,0 0-20-15,0 3-10 0,0-11-2 0,0 3-725 16,3-5-145-16</inkml:trace>
  <inkml:trace contextRef="#ctx0" brushRef="#br0" timeOffset="7303.1407">6315 1199 1638 0,'0'0'36'0,"0"0"7"0,-6 0 1 0,0 0 3 0,3-6-38 0,3 6-9 0,0 0 0 0,-9-5 0 16,0 2 72-16,0-2 12 0,9 5 2 0,0-5 1 15,-3 2-19-15,3-2-4 0,-2-3-1 0,2 8 0 16,0 0-21-16,-3-5-4 0,0-3-1 0,3 8 0 0,0 0-5 15,0 0-2-15,-6-6 0 0,3 6 0 0,3 0-3 16,-6-5-1-16,0 5 0 0,-3 0 0 0,-3-5-14 0,-3 5-2 16,6 5-1-16,-3 0 0 0,0 1-9 0,0 2 0 15,0-3 0-15,1 3 0 0,2 5 0 0,-3-8 0 16,-3 9 0-16,3-1 0 0,3 0 0 0,-3 0 0 16,-3 0 0-16,3 1 0 0,0-1 0 0,0 0 0 15,-2 6 0-15,2-6 0 0,-3 0 0 0,3 6 0 16,-3-6 0-16,3 8 0 0,-3-8 0 0,3 1 0 15,3 4 0-15,3-10 0 0,0 3-8 0,4-1 8 16,-4 6 0-16,9-3 0 0,0 0 0 0,5 1 0 16,-5-1-9-16,6 3 9 0,0 0 0 0,3-3 0 15,-3 0 0-15,0-5 0 0,3 5-9 0,-3-5 9 0,-3 3 0 16,3-11-9-16,-3 5 1 0,-6-5 0 0,6 0 0 0,-6 0 0 16,6-5 8-16,0-6 0 0,0 3 0 0,-1-5 0 15,4-5 0-15,-3-1 0 0,0 3 0 0,0-10 0 16,3 2 0-16,-3-3 0 0,0-2 10 0,0 6-10 15,3-9 12-15,0 3-4 0,-6 0-8 0,3 2 12 16,0 6-12-16,-3 0 0 0,3 2 8 0,-3 6-8 16,0 0 0-16,-3 0 0 0,0 7 0 0,3-2 0 15,-3 8 0-15,0 0 9 0,0 0-9 0,0 0 8 16,0 0 1-16,0 0 0 0,0 0 0 0,0 8 0 16,6 6-9-16,-3-1 0 0,0 0 0 0,3-2 0 15,-3 4 0-15,5-1 0 0,-5 4 9 0,6 1-9 0,-3-6 0 16,0 8 9-16,6-2-9 0,0-1 0 0,0 3 9 0,-3-2-9 15,3-6 0-15,-3 3 9 16,3 0-127-16,-3-3-26 0,-1 3-4 0</inkml:trace>
  <inkml:trace contextRef="#ctx0" brushRef="#br0" timeOffset="8380.6303">6720 1225 633 0,'0'0'28'0,"0"0"6"0,0 0-34 0,0 0 0 15,6-5 0-15,-6 5 0 0,3-8 227 0,-3 8 38 16,3-5 8-16,3-1 2 0,0-2-134 0,0 0-26 15,-6 3-6-15,6 0-1 0,0-3-51 0,0 3-10 16,-6 5-3-16,9-6 0 0,-7 4-18 0,7-6-4 16,-9 8-1-16,0 0 0 0,0 0-21 0,6-6-18 15,0 1 3-15,3 5 1 0,-9 0 14 0,9 0 0 16,3 0 0-16,-3 0-9 0,-9 0 9 0,12 0 0 16,-3 5 0-16,0 1-8 0,0 2 8 0,-3 0 0 0,-3 2 0 15,0 6-8-15,0 3 8 0,-3-1 0 0,0 1 0 16,-3 2 0-16,-3 0 0 0,3 3 8 0,-3-3-8 15,0 3 0-15,0 2 0 0,0-5 8 0,3-2-8 16,0-3 0-16,-3 0 0 0,3-3 0 0,0 0-10 0,3-5 10 16,0-3 0-16,0-5-8 0,0 0 8 0,0 0 0 15,0 0 0-15,0 0 0 0,0 0 0 0,0 0 0 16,3-5 16-16,0-8 8 0,-6 2 0 0,6-2 1 16,-3-3 23-16,3-2 5 0,-3-9 1 0,3 6 0 15,0-3-14-15,3-2-2 0,3-1-1 0,3 1 0 16,0 2-21-16,2-3-4 0,-2 6 0 0,3-5-1 15,3 2-1-15,-6 3 0 0,0 2 0 0,-3 3 0 16,6 3 0-16,-3 3 0 0,-6 4 0 0,0 4 0 0,2-6-2 16,-2 5 0-16,0 3 0 0,-6 0 0 0,0 0-8 0,9 11 0 15,0-6-10-15,-3 3 10 0,0 5-17 0,3 6 2 16,3-6 1-16,0 8 0 0,3 0-6 0,-6 8-2 16,-3-2 0-16,3-1 0 0,8-5 12 0,-8 3 10 15,-12 5-13-15,6 0 5 0,3-2 8 0,-3-1 0 16,-9-4 0-16,0-1 0 0,0-3 0 0,1 1 0 15,5-1 0-15,-6-2 0 0,-9-5 0 0,9-3-13 16,6-3 1-16,0-5 1 0,-6 3 11 0,6-3 0 16,6-3 0-16,0-5-8 0,3-3 8 0,-3 3 0 15,0-5 0-15,2-5 0 0,10-3 29 0,-9-3 5 16,-9-3 1-16,0 1 0 0,12-1-6 0,0 1-1 16,0-1 0-16,-3 1 0 0,-3-6-28 0,6 6 0 0,0 2 0 15,0 3 0-15,-4-3 0 0,4 8 0 16,6-2 0-16,-3-4 0 0,-3 9 0 0,0 0 0 0,0 8 0 15,3-6 0-15,-3 8 0 0,-3 3 8 0,-9 0-8 0,6 8 0 16,2 3 0-16,-2 2 8 0,-12 8-8 16,3-2 0-16,0 7 0 0,1 1 0 0,-1-1 0 0,0 1 0 15,-9-6 0-15,6 3 0 0,9-6 0 0,-6 3-10 16,0-2-21 0,-3-6-4-16,9 0-1 0,0 1 0 0,0-1-161 15,0 0-33-15</inkml:trace>
  <inkml:trace contextRef="#ctx0" brushRef="#br0" timeOffset="8942.9868">7905 1130 864 0,'0'0'38'16,"0"0"8"-16,0 0-37 0,0 0-9 0,6-8 0 0,-3 3 0 15,3 2 206-15,-6 3 39 0,0 0 8 0,0 0 2 0,2-5-131 16,-2 5-25-16,0 0-6 0,0 0-1 0,-2-8-25 0,2 8-6 16,0 0-1-16,0 0 0 0,0 0-23 0,2 8-5 15,1 0 0-15,-3 2-1 0,-8 6-7 0,5 0-2 16,6-3 0-16,-6 8 0 0,-3 0 1 0,3 3 0 16,6-5 0-16,0 2 0 0,-6 0-14 0,3-2-9 15,0-1 12-15,3-2-12 0,3-3 0 0,-1 3 0 16,-7-3 0-16,4-5 0 15,7 0-98-15,-6 3-14 0,-3-3-2 0,0-3-1 16,0-5-95-16,0 0-19 0</inkml:trace>
  <inkml:trace contextRef="#ctx0" brushRef="#br0" timeOffset="9114.82">8048 892 1267 0,'5'-6'112'0,"-5"6"-89"0,-3-5-23 0,-2-3 0 16,5 0 273-16,0 3 51 0,5 0 9 0,-2-1 3 15,0 4-241-15,3-4-48 0,-3-2-10 0,3 3-1 16,-3-3-91-16,-3 3-17 16,0-3-4-16</inkml:trace>
  <inkml:trace contextRef="#ctx0" brushRef="#br0" timeOffset="9708.4318">8661 990 1335 0,'0'0'59'0,"0"0"13"0,0 0-58 0,0 0-14 0,0 0 0 0,0 0 0 16,0 0 89-16,0-6 15 0,0-2 4 0,0 8 0 16,0-5-25-16,-6-3-5 0,3 3-1 0,0 0 0 15,0-1-33-15,0 4-8 0,-3-4 0 0,0 1-1 16,3 2 2-16,0-2 1 0,-6 5 0 0,3 0 0 16,6 0-8-16,-6 0-2 0,-3 5 0 0,0-5 0 15,0 8 12-15,3-2 1 0,-3 2 1 0,6-3 0 16,-2 3-26-16,-4 2-4 0,3 4-2 0,-3-1 0 15,3 0 1-15,-3-5 0 0,-3 5 0 0,0 0 0 16,3 6-2-16,0-6 0 0,-3 0 0 0,3 6 0 16,-3-6-9-16,1 3 8 0,5 3-8 0,-3-1 8 15,3-5 10-15,0 6 2 0,3 2 0 0,-3-3 0 16,3-4-20-16,3 4-11 0,-3-5 2 0,6 1 0 0,0 2 9 16,3-1 16-16,-3 1-4 0,3 3-1 0,3-6-11 15,3 0 8-15,-1 1-8 0,1-1 8 0,3-5-8 16,3 2 0-16,0 4 0 0,3-9 0 0,0 8 0 0,-1-5 0 15,-2 0-10-15,3 2 10 16,0-7-31-16,0 2 0 0,0-5 0 16,-1 0 0-16,-2 0-33 0,3-8-8 0,-3 3 0 0,3 0-1 15,0 2-131-15,-3-10-27 0</inkml:trace>
  <inkml:trace contextRef="#ctx0" brushRef="#br0" timeOffset="11590.6227">10548 794 864 0,'0'0'38'0,"0"0"8"0,0 0-37 0,0 0-9 0,0 0 0 0,0 0 0 16,9 0 163-16,-9 0 30 0,0 0 7 0,0 0 0 15,0 0-103-15,0 0-21 0,0 0-4 0,0 0 0 16,0 0-12-16,0 0-1 0,0 0-1 0,0 0 0 15,0 0-19-15,0 0-4 0,0 0-1 0,0 0 0 16,0 0-16-16,0 0-3 0,0 0-1 0,0 0 0 16,0 0-6-16,0 0-8 0,0 0 11 0,0 0-11 15,6 0 8-15,-6 0-8 0,0 0 0 0,0 0 0 16,0 0 0-16,0 0 0 0,0 0 0 0,0 0 0 0,0 0 12 16,0 0-4-16,0 0 0 0,0 0-8 0,0 0 17 15,0 0-3-15,3 8-1 0,-3-8 0 0,0 0 5 0,0 0 1 16,6 5 0-16,0-5 0 0,-3 8-19 0,-3-8 10 15,6 5-10-15,-4-5 8 0,4 8-8 0,-3-3 0 16,-3-5 0-16,3 8 8 0,0 6-8 0,-3-4 0 16,0 6 0-16,-3 3 0 0,3-1 16 0,-3 3 0 15,0 11 1-15,0 0 0 0,-2-3-17 0,2 8 0 16,-3-3 8-16,3 3-8 0,-3 3 0 0,3-6 0 16,-3 3 0-16,3 3 0 0,-3-5 19 0,3 2 3 15,-3-3 1-15,3 3 0 0,-3-5-4 0,0 2-1 16,0-2 0-16,3-6 0 0,-3 6-2 0,3-3 0 15,-3-2 0-15,3 2 0 0,0-8-16 0,3 3 10 0,-3-3-10 16,3-3 8-16,0 4-8 0,0-9 0 0,3 0 0 16,-3-2 0-16,0-3-20 0,3-3-2 0,-3-5-1 15,0 0 0 1,0 0-110-16,0 0-23 0,0 0-4 0</inkml:trace>
  <inkml:trace contextRef="#ctx0" brushRef="#br0" timeOffset="12152.9918">10375 836 864 0,'18'-3'76'0,"-12"3"-60"15,3-5-16-15,0 5 0 0,6-5 82 0,0 2 14 16,-3-7 2-16,5 7 1 0,-2-2-12 0,0-3-3 16,0-3 0-16,0 3 0 0,0 0-24 0,0-2-6 15,-3 2-1-15,-1 2 0 0,1-7 3 0,0 5 0 16,3-2 0-16,0 2 0 0,0 0-8 0,0-5 0 15,0-1-1-15,0 9 0 0,5-5-18 0,-2 2-3 16,-3 0-1-16,0-3 0 16,0 3-17-16,0 0-8 0,0-5 8 0,6 8-8 0,-1-3 36 0,4 2 1 0,-3-1 1 0,9 1 0 15,-3 6-28-15,-1-5-10 0,-2 5 0 0,-6 5 9 16,0 1 11-16,0 7 3 0,-3-5 0 0,0 0 0 16,-4 2-36-16,1 3-7 0,-3 1-2 0,0 7 0 15,0 3 22-15,-3-3 0 0,-6-3 0 0,-3 3 0 16,3 3 10-16,-9 3 0 0,0-1 0 0,0 1 0 15,0-1 23-15,-3 1 5 0,1 4 1 0,-1-9 0 16,-3 1 0-16,0-2 0 0,0 1 0 0,-3-4 0 16,0 1-23-16,0-6-5 0,-5 5-1 0,-1-4 0 15,-3-1 2-15,0 0 0 0,0 0 0 0,-2 1 0 0,2-1-12 0,-3-8-11 16,3 3 3-16,1 5 0 0,5-7 8 0,0 2 12 16,3-3-2-16,3-5-1 0,3 2-9 0,0-2-11 15,3 0 3-15,3 0 0 16,0-2-164-16,6 2-32 0</inkml:trace>
  <inkml:trace contextRef="#ctx0" brushRef="#br0" timeOffset="12980.9957">11334 1140 986 0,'0'0'44'0,"0"0"8"0,0-5-41 0,0 5-11 16,0 0 0-16,3-8 0 0,0 3 102 0,-3 5 18 15,3-8 4-15,-3 8 1 0,6-5-21 0,-6 5-5 0,2-8-1 0,-2 8 0 16,0 0-20-16,6 0-4 0,3-6-1 0,-3 1 0 16,3 5-32-16,-3 0-6 0,-6 0-2 0,9 0 0 15,-9 0 0-15,6 5 0 0,-6-5 0 0,0 0 0 16,0 0-16-16,9 6-3 0,-3 2-1 0,0 5 0 16,-3-8-5-16,0 8-8 0,0 1 11 0,-3 4-11 15,3 3 9-15,-3-2-9 0,-3-3 0 0,3 7 9 16,0-4-9-16,0 2 0 0,-3 0 0 0,3 3 8 15,0-3-8-15,0 3 0 0,0-8 0 0,0 3 0 16,-3-6 0-16,0-3 0 0,3 1 0 0,-3 0 8 16,0-6-8-16,0 3 0 0,-3-3 9 0,6-5-9 15,-3 3 9-15,3-3-9 0,-6 5 12 0,6-5-12 16,0 0 19-16,0 0-3 0,-3 0-1 0,3 0 0 16,-3 0 13-16,3 0 2 0,-3-8 1 0,3 3 0 15,3-3 5-15,-3-3 2 0,0 3 0 0,3-10 0 16,-3 5-27-16,3-9-11 0,0 9 8 0,0-5-8 0,0-4 18 15,3 4-2-15,0-1 0 0,3-2 0 0,0 3-16 16,3-3 10-16,-3 2-10 0,3 1 8 0,2 4-8 16,1-7 0-16,-3 5 0 0,3 0 0 0,0 3 0 0,3 0-14 15,-3-6 3-15,0 6 1 16,2 5-138-16,1-5-28 0,0 2-6 0</inkml:trace>
  <inkml:trace contextRef="#ctx0" brushRef="#br0" timeOffset="13652.6341">12128 1029 1209 0,'0'0'53'0,"0"0"12"16,0 0-52-16,0 0-13 0,3-5 0 0,-3 5 0 0,0 0 143 0,0 0 25 15,0 0 6-15,0 0 1 0,0 0-74 0,0 0-14 16,0 0-3-16,0 0-1 0,0 0-31 0,0 0-7 15,0 0-1-15,-9 5 0 0,0 3-28 0,-2-3-7 16,2 9-1-16,0-1 0 0,-3 0-8 0,0 6 0 16,-3-6 0-16,0 8 0 0,3-2 0 0,0-1 0 15,0-5 0-15,3 3 0 0,-2 3 0 0,5-6 0 0,-3 0 0 16,6 0 0-16,-3 1 0 0,6-1 0 16,3-3 0-16,0 4 0 0,0-1 0 0,6 0 0 0,3 0 0 0,-1 1-11 15,4-6 11-15,-3 2 0 0,6-2 8 0,0-3-8 16,3 3 12-16,0-8-3 0,-4 0 0 0,1 0 0 15,-3 0-9-15,0-8 8 0,0 3-8 0,3-3 8 16,0-8 24-16,0 0 5 0,-4 3 1 0,4-5 0 16,-6-1-4-16,3 3-1 0,-6-8 0 0,3 6 0 15,-3-3-6-15,-3 0-2 0,0-6 0 0,-6 9 0 16,0-6-13-16,0 8-4 0,-6 3 0 0,0-6 0 16,-3 6-8-16,-3 2-11 0,-3 1 3 0,-3 4 0 15,0 6-32-15,1 0-5 0,-1 0-2 0,3 3 0 16,-6 0-171-16,3 5-34 0</inkml:trace>
  <inkml:trace contextRef="#ctx0" brushRef="#br0" timeOffset="14480.569">12881 1069 1609 0,'3'0'71'0,"0"0"15"0,-3-8-69 0,3 3-17 0,3-3 0 0,-3 2 0 15,0 1 72-15,3-8 10 0,-3 0 2 0,3 5 1 16,0-5-25-16,-3 2-4 0,0-2-2 0,0 0 0 16,-3 5-33-16,0-3-6 0,0 8-2 0,0-7 0 0,-6 2 9 15,0 3 2-15,0 2 0 0,-3 3 0 0,-3-5 8 0,-3 5 1 16,4 0 1-16,-7 5 0 0,3-2 0 15,0 2 0-15,-3 0 0 0,0 8 0 0,0-5-21 16,3 0-4-16,1 3-1 0,-1 2 0 0,3 0-8 16,0 0 0-16,0 1 0 0,3-1 0 0,0-5 0 0,6 2 0 15,0 4 0-15,6-1 0 0,-3-13 0 0,3 8 0 16,6 2 0-16,3-2 0 0,-3-2 0 0,3-6-11 16,0 8 3-16,0-8 0 0,0 0 8 0,-1 0 0 15,1 0 0-15,0-8 0 0,3 2 0 0,0-2 0 16,-3 3 0-16,3-8 0 0,0 0-14 0,0-1-1 15,-1-4 0-15,1-1 0 0,-3 4 15 0,3 1 0 16,0 1 0-16,0 3 0 0,-3-4 20 0,0 1-2 16,0 5-1-16,-3 3 0 0,-1-3-3 0,-2 3-1 0,0-3 0 15,-6 8 0-15,0 0-2 0,0 0-1 16,0 0 0-16,3 8 0 0,0 0-10 0,-3 2 0 16,0-2 0-16,3 11 0 0,-6-1 0 0,3 3 0 0,0 6 0 0,0-9 0 15,0 9 0-15,0-1 0 0,3 6 0 0,-6-6 0 16,3 6 0-16,-3-5 0 0,3 2 0 0,0 0-11 15,-6 0 11-15,0 3 0 0,0-1 8 0,1-4-8 16,-7 5 0-16,0-6 0 0,0 1 0 0,-3 4 8 16,-3-4-8-16,0-1 0 0,-3 1 8 0,1-6-8 15,-1-3 0-15,0 1 0 0,0-3 0 0,3-6 0 16,0 4 30-16,3-9 2 0,1 3 0 0,-1-3 0 16,3-5-20-16,0 0-3 0,0-5-1 0,3 5 0 15,0-8 3-15,3 3 0 0,0-6 0 0,3 0 0 16,3 1 26-16,0 2 6 0,3-11 1 0,3 6 0 15,3-8-16-15,0 5-2 0,0-5-1 0,6 0 0 0,0-3 10 16,6-3 1-16,-4 1 1 0,4 0 0 0,3-1-28 0,-3-5-9 16,3 6 0-16,2-1 0 15,1 1-27-15,3-6-12 0,3 11-2 0,0-5-1 16,-1 7-111-16,1 1-23 0,0 4-4 0,-1 1-983 16</inkml:trace>
  <inkml:trace contextRef="#ctx0" brushRef="#br0" timeOffset="15553.6443">13474 1082 990 0,'0'0'44'0,"3"0"8"0,-3-13-41 0,0 5-11 15,3 3 0-15,-3-9 0 0,0 9 108 0,0-3 19 0,3 3 4 0,0 0 1 32,0 2-37-32,-3 3-7 0,0 0-2 0,0 0 0 15,0 0-4-15,0 0-1 0,0 0 0 0,0 0 0 16,0 0-25-16,0 0-4 0,0 0-2 0,0 0 0 0,0 0-13 0,0 8-2 0,3 0-1 0,-3-8 0 15,0 0-5-15,0 0-1 0,3 13 0 0,3-2 0 16,0-3-15-16,2 2-3 0,1-2-1 0,-3 0 0 0,3 5-1 0,-3 6 0 16,0-6 0-16,0 0 0 0,3 6-8 0,-3-1 8 15,0 4-8-15,0-4 8 0,-3 8-8 16,-3-4 8-16,0 9-8 0,0-4 8 0,-6 5-8 16,3-6 0-16,0 1 0 0,-3 4 0 0,3-10 0 0,0 3 0 15,-3 3 0-15,0-9 0 0,3-2 0 0,0 3 0 16,0-11 0-16,0 2 0 0,3-10 12 0,0 0 3 15,-3 8 1-15,3-8 0 0,0 0 22 0,0 0 5 16,-6-8 1-16,3-2 0 0,0 2-4 0,3-11 0 16,3 3 0-16,-3 0 0 0,3 0-9 0,-3-2-3 15,3-8 0-15,3-1 0 0,0-5-5 0,0 1-2 16,3-1 0-16,0 3 0 0,6-3-12 0,0-2-9 16,3 2 12-16,0 0-12 0,2 0 0 0,1 1 0 15,0 1 0-15,0-1 0 0,0-1-22 0,-3 11 2 16,-1 2 0-16,1 1 0 31,-3 5-14-31,0-1-2 0,-3 14-1 0,3-5 0 16,-6 2-225-16,0 3-45 0</inkml:trace>
  <inkml:trace contextRef="#ctx0" brushRef="#br0" timeOffset="16199.1379">14477 1082 1443 0,'0'0'64'0,"0"0"13"0,0 0-61 0,0 0-16 15,3-8 0-15,-3 8 0 0,0-5 90 0,0 5 15 32,3-8 3-32,-3 3 1 0,-3-3-35 0,3 2-7 15,-3 1-2-15,-3-3 0 0,3 3-31 0,-3-3-6 0,3 8-2 0,-3 0 0 16,-3-5-13-16,3-1-2 0,-3 6-1 0,0 0 0 15,-3 6 12-15,1-6 2 0,-1 0 1 0,0 5 0 16,0-2-5-16,0 7 0 0,-3-2-1 0,3-3 0 16,-3 3-4-16,0 3-1 0,3 2 0 0,-2 0 0 15,2 1 6-15,0 7 2 0,-3-3 0 0,6 1 0 16,-3 2-22-16,3-2 0 0,0 2 0 0,0 0 0 16,6 3-21-16,0-6-9 15,0 3-2-15,3-2 0 0,0-6 32 0,3 3-9 0,3-3 9 0,0-2 0 0,3 2-18 16,-3-8 2-16,3-2 0 0,0 2 0 0,3-5 7 15,0 0 9-15,3-8-13 0,-3 8 5 0,2-5 8 0,1-8 0 16,3 5 0-16,-3-5 0 0,0 2 0 0,0-2 0 16,3 5 8-16,-6-11-8 0,-1 6 20 0,4-8-1 15,-3 2 0-15,-3 1 0 0,3-3 12 0,-6-3 2 16,-3 3 1-16,6 0 0 0,-3 5-10 0,0 0-3 16,-9 3 0-16,6-1 0 0,0 4 18 0,-3 2 3 15,0 8 1-15,0 0 0 0,0 0-35 0,0 0-8 16,0 0 0-16,0 5 0 0,0 8 0 0,0-5 0 15,6 11 0-15,0 2 0 0,3-2 0 0,-3-1-9 16,3-2 9-16,2 8-10 16,4-11-14-16,0 6-4 0,0-4 0 0,0 4 0 15,0-6-187-15,3 0-37 0,-6-5-8 0</inkml:trace>
  <inkml:trace contextRef="#ctx0" brushRef="#br0" timeOffset="18745.1721">14959 1011 1382 0,'-3'0'123'0,"3"0"-99"0,0-6-24 0,0 6 0 16,6-2 19-16,0 2-2 0,3-6 0 0,0 6 0 15,3 0 33-15,0-5 6 0,0 3 2 0,-1-4 0 16,4-2-14-16,-3 3-4 0,-3 5 0 0,3-8 0 16,0 8-25-16,-3-5-6 0,0 5-1 0,0 0 0 15,0-5 0-15,-3 10 0 0,0-5 0 0,3 5 0 0,-6-2 14 16,3 7 2-16,-4-2 1 0,4-2 0 0,-3 7 3 0,3 0 1 15,-3 0 0-15,3 0 0 0,0 3-29 0,0 0 0 16,0 0 0-16,0 3 0 0,0-1 0 0,0-2 0 16,0 0 8-16,-3 0-8 0,0 2 0 0,3-4 0 15,-3-1 0-15,0 0 0 0,0-5 0 0,-3 2 0 16,3-2-13-16,-3 3 4 0,0-8 9 0,-3 2 0 16,3 0 8-16,0-5-8 0,0 0 12 0,0 0-1 15,0 0-1-15,0 0 0 0,0 0 30 0,0 0 5 16,-3-10 2-16,3 2 0 0,-3 0 4 0,3 2 1 15,3-7 0-15,0 3 0 0,-3-4-10 0,6 7-2 16,0-7 0-16,3 1 0 0,-3 0 0 0,3-6-1 16,8 6 0-16,1-8 0 0,0 2-31 0,0 1-8 15,0-3 0-15,3 2 0 0,2 1 0 0,1 2 0 0,-3 3 0 16,0-1 0-16,-6 9 0 0,0-3 0 0,0 3 0 16,-3 5 0-16,-4 0 0 0,-2 5 0 0,3 3 0 0,-6-3 0 15,3 9 0-15,-3-7 0 0,0 12 0 16,0 2 0-16,0-2 0 0,-3-1 0 0,0 3 0 0,0 1 0 15,3 1 0-15,-3-4 0 0,-3 2 0 0,3-2 0 16,0 2 0-16,0-8 0 0,-3 5 0 0,0-4 0 16,3-9 0-16,-3 8 0 0,3-5 0 0,-3-3 0 15,3-5 0-15,0 0 0 0,0 0 0 0,0 0 0 16,0 0 0-16,0 0 0 0,0 0 0 0,0-5 0 16,3-3 0-16,0 3 0 0,0-8 0 0,3-1 0 15,3 1 0-15,0 0-8 0,3 0 8 0,0-6-12 16,3 6 12-16,3-5 0 0,-4 2 0 0,4 0 0 15,3 0 0-15,-3 3 8 0,3-1-8 0,-6 1 8 0,3 3 0 16,-4 2 0-16,1 0 0 0,-6 2 0 0,-9 6-8 16,0 0 0-16,9 6 0 0,-3 2 0 0,-6-3 0 15,3 8 0-15,-6 0 0 0,3 1 0 0,6 2-9 0,-6 2 0 16,0-5 0-16,3 6 0 16,-6-6-43-16,3 6-8 0,3-6-1 0,-3 0-704 15,0-5-141-15</inkml:trace>
  <inkml:trace contextRef="#ctx0" brushRef="#br0" timeOffset="21184.3588">15980 992 1407 0,'0'0'62'0,"0"0"14"0,6-2-61 0,3-4-15 0,0 6 0 0,0 0 0 31,0 0 96-31,0 0 16 0,0 0 3 0,0 6 1 16,-4-6-30-16,4 0-6 0,0 7 0 0,-3-1-1 0,0 2-31 0,0 0-5 15,0 2-2-15,0 3 0 0,-3 1-33 0,3-6-8 0,-3 5 0 0,-3 0 0 16,3 6 0-16,0-6 0 0,-3 0 0 0,0 0 0 0,0-2 0 0,0 2 0 16,3-5 0-16,-3 0 0 0,0 3 8 0,0-9-8 15,0 9 12 1,-3-11-4-16,3 8 7 0,0-8 1 0,0 0 0 0,0 0 0 0,0 0-7 0,0 0-1 16,0 0 0-16,0 0 0 0,6-6 20 0,-6 6 4 15,3-7 1-15,-3-1 0 16,3-3-16-16,0 3-3 0,0 0-1 0,0-5 0 0,3 0 10 0,0 2 1 15,-3-2 1-15,6 0 0 0,-3-1-9 0,-1 1-3 32,4 0 0-32,0-6 0 15,3 6-13-15,-3 0 0 0,0 0 8 0,0-1-8 0,3 7 9 0,0-4-1 0,-3 3 0 0,0 0 0 0,-3 3-8 0,0 0 0 0,0 5 0 16,0-6 0 15,-1 4 0-31,1 4 0 0,0-2 0 0,-6 0 8 0,9 6-8 0,-3 4 0 0,-3-2 0 0,3 5 0 0,-3 0-12 0,0 1-8 0,0 4-2 16,0-2 0 15,-3 8-9-31,0-6-1 0,3 4-1 0,0-4 0 0,-3 3 24 0,3-2 9 0,0-1 0 0,0-2-9 16,-3-3 9-16,0 1 0 0,3-4 0 0,0 3 0 0,0-7 0 0,3-4 0 15,-6-2 0-15,0 0 0 0,6 6 0 16,-6-6 0-16,0 0 0 0,6-6-8 0,3 1 8 16,-3-3 0-16,0 0 10 0,-3 3-10 0,3-3 12 0,-3-5-3 15,2 2-1-15,1-2 0 0,-3 5 0 0,3-5-8 16,0 0 12-16,0-6-4 0,0 6 0 0,0 0 0 15,3-1 0-15,-3 1 0 0,3 0 20 0,-3 0 3 16,0-1 1-16,3 4 0 0,0 2-32 0,-3-5 0 16,-3 5 0-16,3 2 0 0,0 1 0 0,-6 5 0 15,0 0 0-15,0 0 0 16,0 0 0-16,6 5 0 0,-1 1 0 0,-2 2 0 16,3 0 0-16,-3 2 0 0,3-2 0 0,0 3 0 0,0 2 0 0,-3 0 0 15,6 3 0-15,-3 3 0 16,0-6 0-16,3 0-15 0,0 0 2 0,3 1 0 15,0-4-20-15,-3 3-4 0,0-5-1 0,-3 6 0 16,0-7-95-16,-1 4-19 0,-2-3-4 0,3 3-501 0,-3-4-100 0</inkml:trace>
  <inkml:trace contextRef="#ctx0" brushRef="#br0" timeOffset="21481.1684">16974 1005 1465 0,'27'-2'64'0,"-18"-4"15"16,3 6-63-16,-6-5-16 0,-6 5 0 0,9-2 0 0,0 2 101 0,-9 0 18 15,0 0 3-15,0 0 1 0,9 0-2 0,-9 0 0 16,3 7 0-16,3-1 0 0,-1-6-49 0,1 8-9 15,-6 0-3-15,0 2 0 0,3-2-38 0,0 0-8 16,3 3-2-16,0-6 0 0,0 8-12 0,0-5 0 16,3-3 0-16,3 3 0 0,-6 0 0 0,0 3 0 15,0-3 0-15,3-3 0 16,0 3-141-16,-3-3-31 0,-6 1-7 0,0 4-484 16,3 1-97-16</inkml:trace>
  <inkml:trace contextRef="#ctx0" brushRef="#br0" timeOffset="21746.7243">17156 847 1497 0,'0'0'66'0,"0"0"14"0,-6 0-64 0,6 0-16 16,3-6 0-16,-3 6 0 0,0 0 147 0,0 0 25 15,0 0 6-15,12-5 1 0,0-3-111 0,0 3-23 16,-7 2-4-16,1-2-1 0,6 5-32 0,0-5-8 16,-6 2 0-16</inkml:trace>
  <inkml:trace contextRef="#ctx0" brushRef="#br0" timeOffset="22215.3635">17522 905 921 0,'0'0'82'16,"0"0"-66"-16,6 3-16 0,0 2 0 0,-6 8 262 0,6-8 49 0,6 3 9 0,-3-2 3 15,-3 7-185-15,0 0-37 0,2 0-7 0,1 0-2 16,3 1-72-16,-3-1-20 0,-3 0 0 0,3 6 0 16,3-1 0-16,-6 3 0 0,-6-2 0 0,0 2 0 15,0-2 27-15,0-1-1 0,-3-5 0 0,0 3 0 16,-3 3-17-16,3-11-9 0,3 2 10 0,0-4-10 15,-6 1 20-15,6-1-1 0,0-6-1 0,6 8 0 16,-6-8 13-16,0 0 2 0,0 0 1 0,6-6 0 16,6 1-20-16,-3 2-4 0,-6-4-1 0,3-4 0 15,6-2 1-15,-3 0 0 0,0-1 0 0,2 1 0 16,-2-8-10-16,3 2 8 0,6 1-8 0,0-1 8 0,-3 3-8 16,3 3 10-16,3-5-10 0,-4 4 10 0,1 1-10 0,0 3 0 15,0 2 0-15,0-6 0 0,-3 7 8 0,0 1 0 16,0 6 0-16,-1-5 0 0,-5 2-8 0,3 3 12 15,-6 3-12-15,3 2 12 0,-3 1-12 0,-3 7 0 16,3-5 9-16,-3 5-9 0,3 0 0 0,-3-2 0 16,0 2 0-16,3 3 0 15,-6 2-62-15,3 1-17 0,3-6-3 0,0 6-1 16,0-3-123-16,-3 2-25 0,6-5-5 0</inkml:trace>
  <inkml:trace contextRef="#ctx0" brushRef="#br0" timeOffset="23012.0521">18745 953 518 0,'9'5'23'0,"-9"-5"5"16,0 0-28-16,6 0 0 0,-6 0 0 0,6-5 0 16,-6 5 274-16,0 0 50 0,0 0 9 0,0 0 3 15,3 0-187-15,-3 0-37 0,0 0-7 0,0 0-1 0,0 0-64 16,0-8-12-16,0 2-2 0,0 1-1 0,-3-3 17 0,0 3 3 16,3 5 1-16,-6-3 0 0,3-2-14 15,-3 5-2-15,6 0-1 0,0 0 0 0,0 0-11 16,-6-5-2-16,-3 2-1 0,3 3 0 0,6 0-15 0,-9 3 0 15,-2-3 0-15,-1 5 0 16,3 0-48-16,-6 3-2 0,3-3-1 0,-6 9 0 16,-3-1-11-16,3 0-2 0,1 6-1 0,-1 2 0 15,0-3 19-15,3 1 4 0,6 2 1 0,0 0 0 16,6 3 8-16,0-8 1 0,0 0 1 0,6 0 0 0,3-3 20 0,3-3 11 16,0-2-12-16,0 0 12 0,6-2-24 0,-3-1 3 15,0-5 0-15,-1 0 0 0,4-5 68 0,0-1 13 16,3 4 4-16,-3-12 0 0,3 9 0 0,-3-8 0 0,3 2 0 15,-1-2 0-15,-2 0 0 0,0-3 0 0,3 3 0 16,0-1 0-16,0-9-11 0,3 1-1 0,-4 4-1 0,4 5 0 16,0-1-31-16,3 1-5 0,-6 0-2 15,6 8 0-15,-1 2-13 0,-2-2 0 0,-6 5 0 0,0 0 0 16,-3 5 32-16,-3-2 3 0,3 2 1 0,-3 3 0 16,0 3-28-16,-3 2-8 0,0 0 0 0,-3 8 0 15,2 0 25-15,-2 3 2 0,0-3 0 0,-3 6 0 16,3-1-73-1,-6 3-14-15,0-2-4 0,0 5 0 0,-2-6 64 0,-1 8 16 0,-3-7 2 0,0 5 0 16,-3-6-29-16,-3 1-5 0,0-1-2 0,-3 6 0 16,0-6 18-16,-3 6 0 0,1-6 0 0,-4 1 0 15,-6-1 26-15,3-7 9 0,-2-1 1 0,-1-2 1 16,3-3-28-16,3-2-9 0,0-3 0 0,4 0 0 16,-1-3 9-16,3 1-9 0,6-6 0 0,0 2 9 0,3-4-9 15,0 2 10-15,3 0-10 0,3-6 10 0,0 1 9 0,3 5 1 16,-3-3 1-16,0-7 0 0,3 7 7 0,0-2 0 15,3-3 1-15,3-5 0 0,0 2-2 0,0-2-1 16,3 0 0-16,3-1 0 0,3-4-17 0,0 5-9 16,3-3 10-16,-1 0-10 0,7 0 13 15,3-3-3-15,3-2-1 0,0 3 0 0,-1-3-9 0,7 2-16 16,0 1 4 0,-1-1 1-16,4 3-20 0,0-2-4 0,-3 4-1 0,-1 4 0 15,-2-3-145-15,12-1-30 0</inkml:trace>
  <inkml:trace contextRef="#ctx0" brushRef="#br0" timeOffset="23902.4723">18960 913 990 0,'0'0'44'0,"0"0"8"0,9 0-41 0,-9 0-11 16,0 0 0-16,0 0 0 0,0 0 115 0,0 0 21 16,0 0 4-16,0 0 0 0,-12 0-60 0,12 0-13 15,0 0-3-15,0 0 0 0,0 0-6 0,0 0-2 16,0 0 0-16,-9-8 0 0,0 3-38 0,0 5-8 15,9 0-2-15,-9 0 0 0,0-6-8 0,3 4 0 16,0 2 0-16,6 0 0 0,0 0 0 0,-9 0 0 16,0 0 0-16,-3 0 0 0,6 0 53 0,-6 0 9 15,3 0 2-15,-2 0 0 0,-1 0-52 0,-3 2-12 16,3 4 0-16,-6-6 0 0,-3 0 54 0,0 0 8 16,4 0 2-16,-1 0 0 0,-3 0-52 0,0 5-12 0,0-5 0 15,0 8 0-15,0-3 0 0,1-2 0 0,-1 2 0 0,3 0 0 31,6 3-48-31,0-2-13 0,0-6-3 0</inkml:trace>
  <inkml:trace contextRef="#ctx0" brushRef="#br0" timeOffset="26594.0114">2187 2490 1900 0,'0'0'84'0,"0"0"18"0,0 0-82 0,0 0-20 0,0 0 0 0,0 0 0 15,9 0 12-15,2 0-1 0,-2 2-1 0,-3-2 0 16,6 0 11-16,-3 6 3 0,0-6 0 0,3 0 0 15,-6 0-24-15,6 0 0 0,0 0 0 0,3 0 0 16,0 0 0-16,5 0 0 0,-5-6 0 0,3 4 0 16,0 2 0-16,3 0 0 0,0-3 0 0,2 0-8 15,1 3 8-15,0 0 0 0,0-7 0 0,3 4 0 16,2 0 14-16,1 1 2 0,0-1 0 0,0 3 0 16,3 0 12-16,-1-5 2 0,1 5 1 0,-3-3 0 15,0 3 1-15,5 3 1 0,-8-3 0 0,6 5 0 16,3-5-9-16,2 0-3 0,1 3 0 0,0-1 0 15,5-2-21-15,-2 6 0 0,0-6 0 0,-1 2 0 0,-2-4 0 16,6-1 9-16,2 0 0 0,-2-2 0 0,0 5-9 16,-1-8 0-16,4 3 0 0,-4-1 8 0,1 4-8 15,0-4 0-15,-4 1 0 0,1 0 0 0,-3 2 0 0,2-5 8 16,1 6-8-16,-3-1 0 0,5-2 0 0,-2 2-14 16,0 3 2-16,-1 0 0 0,-5 0 12 0,3 0 0 15,0 0 0-15,-1 0 0 0,1 0 0 0,0 3 0 16,-1 2 0-16,1 0 0 0,0 3 23 0,-1-5 7 15,-2 0 2-15,0 4 0 0,0-4-32 0,-4 0 0 16,4-1 0-16,-3-2 0 0,-3 6 0 0,5-12 12 16,-2 4-1-16,3-4-1 0,-1 6-10 0,-2-7 0 15,0 4 0-15,3 0 0 0,-4-5 0 0,-2 3 8 0,0 5-8 16,0 0 12-16,-3-5-12 0,-4 5 0 0,1 0-12 16,0 0 12-16,-3 5 0 0,3-5 0 0,-1 3 0 0,-2 2 0 15,-3 0 0-15,3-2 0 0,3 0 0 0,0-1 0 16,-1 3 0-16,4-2 0 0,0-3 8 0,3 3-8 15,-3-3 0-15,5 0 0 0,-2 0 0 0,3-6 0 16,2 1 0-16,4 0 0 0,0-3 0 0,3 3 0 16,-1 2 0-16,1-2 0 0,0 5 0 0,-4-3 0 15,1 0 0-15,0 1 0 0,-1 2 0 0,-2 2 0 16,-3 1 0-16,3-3 0 0,-1 0 0 0,1 3 0 16,0 2 0-16,-1 0 0 0,-2 3 0 0,3-2 0 15,3-4 0-15,-4 3 0 0,4-2 11 0,0 0-11 16,2-3 0-16,1-3 0 0,6 0 0 0,-1-4 0 15,4 7 8-15,-1-6-8 0,-2 1 0 0,6 2 0 16,2-2 0-16,-2 5-10 0,-4-8 0 0,7 3 0 0,2 5 10 0,-2 0 0 16,-3-6 0-16,-7 4 8 0,1 2-8 0,2 0 0 15,4 0-8-15,0 0 8 0,-10-3 0 0,4 3 0 16,5 3 0-16,1-3 8 0,-3 0-8 0,-1-3 0 16,1 3 8-16,5-2-8 0,1 2 0 0,-3-6 0 15,-1 1 0-15,-2 2 0 0,2 1 0 0,-5-1 0 16,3-2 0-16,-7 2 0 0,1 0 0 0,-3 1-8 15,-1 2 8-15,1-8-12 0,0 5 12 0,-4 1 0 16,1-6 8-16,0 5-8 0,-1 0 0 0,-2-2 8 16,0 2-8-16,2 3 0 0,1-2 0 0,6-1 0 15,-4 3-10-15,4-5 10 0,0 2 0 0,-1 3 0 16,1-2 8-16,0-1-8 0,-1 3 0 0,4 0 0 0,0 0-13 16,-1 0 4-16,1 0 9 0,2 0 0 0,-2 0 8 15,0 0-8-15,-1 0 0 0,-2-5 0 0,3 5 0 16,2 0 0-16,1-3 0 0,-1 3 0 0,7-5 8 15,-3 5-8-15,-1-6 0 0,4 1 0 0,-1 2 0 16,1-2 0-16,2 0 0 0,4 0 0 0,-1-3 0 0,1 2 0 16,2-2-12-16,-2 3 2 0,-1-3 1 0,4 3 0 15,-1-6 9-15,4 6-8 0,-7 5 8 0,1-8-8 16,-4 3 8-16,4 5 0 0,-1-6 0 0,1-1 8 16,2 1 1-16,-2-2 1 0,-4 6 0 0,4-1 0 15,-1-5-10-15,7 3 10 0,2-3-10 0,-2 3 10 16,2-6-10-16,1 8 0 0,-1-10 0 0,-3 5 0 15,4 3 0-15,-1-6 0 0,1 3 0 0,-4 0 0 16,-2 3 0-16,-4 0-14 0,4 0 5 0,-1 2 1 16,4 3 8-16,-7-8 0 0,-2 8 0 0,-1-3 0 0,-2 1 0 15,2 2 0-15,1 0 0 0,-1-6 8 0,-2 4-8 0,0-1 8 16,-1 3-8-16,-2 0 8 0,2-3-8 0,-2 3 0 0,5-8 0 16,1 6 8-16,-1-1-8 0,4 3 0 0,-4-5 0 15,1 2 0-15,2-2 8 0,-2 0-8 0,0 5 10 16,2-8-10-16,4 8 17 0,-7-6-2 0,1 1-1 15,-4 3 0-15,4-4 14 0,-4 6 4 0,4-8 0 0,-1 6 0 16,-2-1-21-16,-1 3-11 0,-2-5 12 0,-3 2-12 16,-1 0 8-16,1 1-8 0,5-6 0 0,-2 3 0 15,-1-1 0-15,-2 1 0 0,0 2 0 0,-4-2 0 16,1-3 0-16,-3 3 0 0,-1 5 0 0,1 0 0 16,0-6 0-16,-1 6 0 0,-2-2-12 0,-3 2 3 15,-4 0 9-15,-2 0 0 0,0-5 0 0,-3 10 8 16,-1-5 6-16,-2 0 2 0,0 0 0 0,3 0 0 15,-4 0-16-15,4 0 0 0,0 0 0 0,3 0 0 16,-4 0 0-16,1 0 0 0,3 0 0 0,0 0 0 16,-1 0 0-16,1 0 0 0,0 0 0 0,0 0 0 15,-4 0 0-15,4 0 0 0,-3 0 0 0,3 2 0 0,-1 4 0 0,-2-6 0 16,3 5 0-16,0-5 0 0,2 3 11 0,-2 2-11 16,-3-5 12-16,0 5-12 0,-1-5 8 15,1 0-8-15,0 0 0 0,0 0 0 0,-1-5 10 16,4 5-10-16,6 0 8 0,-6 0-8 0,-1-5 0 0,4 2 8 15,0-2-8-15,3 5 0 0,-1-8 0 0,-2 8 0 16,-6 0 0-16,5 0 0 0,4 0 0 0,-6 0 0 16,3-5 0-16,-1 10 0 0,7-5 0 0,-3 0 0 15,-1 0 0-15,-5 0 8 0,3 0-8 0,0 0 10 16,-1 0-10-16,1 0 10 0,-6 0-10 0,3 0-11 16,5 0 3-16,-2 0 0 0,0 0 8 0,2 0 0 15,4 0 0-15,-3 0 8 0,2 0-8 0,1 0 0 16,-6 0 0-16,2 0-8 0,-2 0 8 0,0 0 0 0,3 0 0 15,-4 0 0-15,4 2 0 0,3 4 0 0,2-6 0 0,1 5 0 16,-3-10 23-16,-1 10 6 0,1-5 2 0,3 3 0 16,-1-3-31-16,4-3 8 0,3 6-8 15,-4-3 0-15,4-3 0 0,2 3 0 0,-2-5 0 0,0 5 0 16,-1 0 8-16,1-6-8 0,5 4 11 0,1 2-11 16,-1 0 17-16,1 0-3 0,0 0-1 0,-4-5 0 15,1 5-1-15,-4 0-1 0,4 5 0 0,-4-5 0 16,1 0 9-16,-3 0 1 0,-4-5 1 0,1 5 0 15,-6 0-22-15,-4 0-12 0,-2 0 2 0,3 0 0 16,-6 0-20 0,5 0-4-16,-2 5-1 0,0-3 0 0,-3 4-102 0,-1-1-21 0,4-2-4 15,-3 2-997-15</inkml:trace>
  <inkml:trace contextRef="#ctx0" brushRef="#br0" timeOffset="33109.5363">2041 3654 817 0,'0'0'36'0,"0"0"8"0,0 0-36 0,-6-3-8 15,6-2 0-15,0 0 0 0,0-1 77 0,0 1 14 16,6 0 2-16,-6-3 1 0,3 5-13 0,0-5-2 16,-3 8-1-16,0-5 0 0,0-3-32 0,0 8-6 15,0 0-2-15,0 0 0 0,3-5 6 0,-3 5 0 16,0 0 1-16,0 0 0 0,0 0 3 0,0 0 1 16,0 0 0-16,0 0 0 0,0 0-7 0,0 0-2 15,0 0 0-15,0 0 0 0,6 5-14 0,-6-5-3 16,0 8-1-16,6 0 0 0,-6 0 16 0,3 0 3 15,3 2 1-15,-6 1 0 0,0 5-18 0,0 0-3 16,0 0-1-16,0 5 0 0,0 0 13 0,0 3 3 16,0 0 0-16,0 2 0 0,-6 3-20 0,6-2-3 0,-3 2-1 15,3 0 0-15,3-3 1 0,-3 1 0 16,0 2 0-16,6-3 0 0,-6-2-13 0,0 3 9 0,3-4-9 16,0 4 8-16,-3-3-8 0,2 2 0 0,1 1 0 0,0-1 8 15,-3-2-8-15,0-3 0 0,0 0 9 0,0 0-9 16,-6-2 0-16,4-1 0 0,-1-2 0 0,0-5-12 15,3 2 26-15,-6-2 5 0,3-3 1 0,-3-1 0 16,3-1-4-16,0-1-1 0,0-2 0 0,3-3 0 16,0 0-47-1,0 0-8-15,0 0-3 0,0 0 0 0,0 0-11 16,-3-3-2-16,0-2-1 0,3-3 0 0,0-3-80 0,-6-2-16 0,0-19-3 16,3 6-1-16</inkml:trace>
  <inkml:trace contextRef="#ctx0" brushRef="#br0" timeOffset="33734.3896">2065 3747 345 0,'0'0'31'0,"0"0"-31"0,0-8 0 0,6 0 0 15,-6 0 95-15,0 0 13 0,0 5 2 0,0-7 1 16,0 2 16-16,0 2 3 0,0-2 1 0,0 3 0 16,0 0-34-16,0-1-6 0,0 6-2 0,0-5 0 15,0 0-21-15,3 0-5 0,0-1-1 0,-1 1 0 16,4-3-15-16,0 3-3 0,0-3-1 0,3-3 0 15,6 6-7-15,-6-6 0 0,6 3-1 0,3-2 0 16,-9 2 3-16,12 0 1 0,-9 0 0 0,5 0 0 16,4 0-10-16,-6 3-1 0,0 0-1 0,0-1 0 15,0 1-27-15,0 2 0 0,-6 1 0 0,2-1 0 16,1 3 0-16,-3 3 0 0,0-1 0 0,-3 6 0 16,3-8 0-16,3 6 0 0,-6-1 0 0,3 3 0 15,-3 2 0-15,3-2 0 0,0 6 0 0,3-1 0 16,0 0 0-16,-1 3 0 0,1 2 0 0,3 1 0 0,-6 2 0 15,3 0 0-15,-6 3 0 0,3-5 0 0,0 4 8 16,-3-1-8-16,-6 4 0 0,0-5 8 0,0 3 0 0,-6-3 0 16,0 0 0-16,-3 1 0 0,0-1 7 15,0 0 1-15,-3 0 0 0,0 0 0 0,0 0 12 0,0-2 2 16,1 2 1-16,-1-2 0 0,0-1-23 0,-3 1-8 16,3-1 0-16,0 1 9 0,-3-1-1 0,0 1-8 15,-3-1 12-15,1 1-4 0,-4-1-8 0,0 1 0 16,-6-1 9-16,3 3-9 0,3-5 0 0,1 6 8 15,-4-4-8-15,-3-2 0 0,6 0 12 0,0-3-1 16,1 0-1-16,2 0 0 0,3-5 2 0,0 0 0 16,3-2 0-16,0-1 0 15,3 0-33-15,0-2-7 0,-3 0 0 0,9-3-1 16,-6 0-134-16,9 0-26 0,0 0-6 0,0 0-433 0,0 0-86 16</inkml:trace>
  <inkml:trace contextRef="#ctx0" brushRef="#br0" timeOffset="34859.1328">2800 3784 921 0,'0'0'82'0,"0"0"-66"0,0-6-16 0,3 1 0 0,0 0 98 0,0-1 16 16,0-2 3-16,6 3 1 0,-9 0-41 0,6 0-8 15,0-1-1-15,-6 6-1 0,0 0-19 0,0 0-4 16,6-2-1-16,-6 2 0 0,0 0 1 0,5 5 1 16,-2 0 0-16,-3 1 0 0,3 1-3 0,-3 1-1 15,-3 3 0-15,3 2 0 0,-3-2-20 0,-2 2-4 16,2 0-1-16,0 3 0 0,0-3-8 0,0 3-8 15,0 0 9-15,0-3-9 0,3 1 0 0,3-4 0 16,-3 1 0-16,3-1 0 0,0 1 8 0,3-3-8 16,2-3 0-16,-2 0 0 0,0-2 22 0,3 0-2 15,-3-1 0-15,3-2 0 0,0-2-1 0,-3-1-1 16,3-2 0-16,-3-1 0 0,6-1-10 0,-6-1-8 0,-3-3 9 16,3 3-9-16,0-3 8 0,0-2-8 0,0 3 0 15,0-4 0-15,0-1 9 0,-1 1-9 0,1 1 8 0,0-3-8 16,-3 3 24-16,0 2-1 0,3-2 0 0,-3 3 0 15,0 2 0-15,0 0 0 0,0 0 0 0,-3 3 0 16,0 5-11-16,0 0-1 0,0 0-1 0,0 0 0 16,0 0-10-16,0 0 0 0,0 0 0 0,0 0 8 15,6 2-8-15,-3-2 0 0,3 3 0 0,0 2 0 16,0 0 0-16,0 3 0 0,6 0 0 0,3 3 0 16,-3-1 0-16,0 4 0 0,-1 4 0 0,4 1 0 15,-3 2 0-15,0 3 0 0,-3 2 8 0,0 3-8 16,-3 6 0-16,-3 4 0 0,-6-2 0 0,0 8 0 15,3-2 10-15,-3-1-10 0,-3 3 12 0,3-3-12 16,0-2 13-16,-3 0-4 0,3-3-1 0,-3 2 0 0,0-4-8 16,3 2 0-16,-9-5 0 0,3 2 0 15,-2-2 0-15,-1-3 8 0,0-3 0 0,-3-2 0 0,3 0-8 16,-3-6 12-16,0-2-12 16,0 0 12-16,0-3 7 0,1-5 1 0,-4 0 1 0,6-2 0 0,-3 2 20 0,6-6 4 15,0 1 1-15,3-3 0 0,-3-3-7 0,3 1-2 16,0-4 0-16,3 1 0 0,0-3-19 0,-3 0-4 15,6-2-1-15,0-4 0 0,0-2-13 0,0-2 0 16,6 2 8-16,-3-5-8 0,3-3 0 0,3 0 0 16,0 0 0-16,0-5 0 0,6 3-21 0,-6-6-1 15,6 3 0-15,0-3 0 16,2 0-163-16,1 1-33 0,0-1-6 0,0 6-2 0</inkml:trace>
  <inkml:trace contextRef="#ctx0" brushRef="#br0" timeOffset="35952.615">3490 3876 518 0,'0'0'23'0,"-3"-2"5"0,-3-1-28 0,3-2 0 16,3-1 0-16,-2 1 0 0,2 0 236 0,2-1 43 16,1-4 8-16,3 2 1 0,0 3-168 0,0-1-35 15,3 1-6-15,3-3-2 0,-3 3 3 0,0 2 1 16,-9 3 0-16,0 0 0 0,6-3-21 0,-6 3-5 0,6 0-1 16,0 3 0-16,-3 5-34 0,3 0-6 15,-3 0-2-15,3 3 0 0,-3 4-12 0,3 1 0 16,0 0 0-16,6 0 0 0,-10 3 0 0,7 2 0 0,0-3 0 15,3 3 0-15,0 1-10 0,0-1-5 0,-3 0-1 16,-3 0 0-16,3 3-5 0,0-3-2 0,-6-2 0 0,0 2 0 16,0-3 15-16,-3-5 8 0,-3 1-10 0,3-1 10 15,-6-2 0-15,3-1 0 0,0-2 0 0,0-3 10 16,0 1 4-16,3-6 1 0,0 0 0 0,0 0 0 16,-6 2 9-16,6-2 3 0,0 0 0 0,0 0 0 15,-3-5-1-15,0-3 0 0,0 3 0 0,0-3 0 16,3-3-6-16,3 1-2 0,-3-1 0 0,3-2 0 15,0-3 5-15,-3 0 1 0,6-5 0 0,-3 2 0 16,3-2-10-16,0 3-2 0,0-3 0 0,3-3 0 16,0 3-12-16,3-3 8 0,-1 0-8 0,1 0 0 0,0 3 0 15,-3-3 0-15,3 3 0 0,-3 2 0 0,3 4 0 0,0 4 0 16,-3-2 0-16,3 7 0 0,-6 1-10 16,3 5 10-16,-1 3-8 0,1 2 8 0,-3 3 0 15,3 3-10-15,0 2 10 0,0 0 0 0,0 0 0 16,0 3 0-16,3 0 0 0,0 0 0 0,-3-3 0 15,0 0 0-15,3 3 0 0,-3-2 0 0,2-4 0 0,1 3 0 16,-3-2 0-16,0 0 0 16,0-1-89-16,-3 1-18 0,0-3-3 0,0 5-606 15,0 0-122-15</inkml:trace>
  <inkml:trace contextRef="#ctx0" brushRef="#br0" timeOffset="36647.5363">4485 3860 403 0,'6'-8'36'0,"-6"8"-36"0,0-5 0 0,2 0 0 15,-2-3 214-15,0-3 36 0,0 3 7 0,0 3 2 16,0-6-140-16,0 1-28 0,-2 2-6 0,-1 0-1 16,-3 0-25-16,3 0-6 0,3 8-1 0,-3-5 0 15,-3 0 2-15,0 2 0 0,6 3 0 0,-6 0 0 16,-3 3-33-16,0-1-6 0,0 1-2 0,-3 2 0 16,0 3 19-16,0 3 3 0,-3-3 1 0,3 2 0 15,1 6-7-15,-1-5-1 0,-3 2 0 0,3 0 0 16,0 0-17-16,0 1-11 0,0-1 12 0,3 3-12 15,-3-1 0-15,3 4 0 0,0 2 0 0,1 0 0 16,2 3 0-16,0 3 0 0,0-1 0 0,3 1-9 0,0 2 9 16,3 0 0-16,3-3-9 0,0 3 9 0,3-5 0 15,0-3 0-15,5-5-9 0,1 0 9 16,0-3-28-16,3-5-3 16,3-5 0-16,-3-1 0 0,3-4 22 0,0-3 9 0,-1-3-8 0,1-6 8 0,-3 1 0 0,0-3-8 15,0-2 8-15,0-1 0 0,-3-2 9 0,0 3 7 16,-3-6 2-16,-3 0 0 0,3-3 20 0,-4-2 4 15,-5 0 1-15,3 0 0 0,-3-3-5 0,0 6-1 16,0-3 0-16,0 2 0 0,0 4-26 0,3 4-11 16,-3 6 8-16,0 5-8 0,0 0 0 0,0 8 0 15,0 0 0-15,0 0 0 0,9 8 0 0,0 5 0 16,-3 0 0-16,0 9 0 0,3-4 0 0,0 6-11 16,-6 0 11-16,3 2-12 0,0-2 12 0,0 0 0 15,-6 0 0-15,3-1 0 0,0-1-20 0,-3-1-3 0,0-5 0 16,0-1 0-1,0 1-84-15,0-2-17 0,0-1-3 0</inkml:trace>
  <inkml:trace contextRef="#ctx0" brushRef="#br0" timeOffset="37272.3304">4863 3810 1825 0,'0'0'80'0,"0"0"18"0,6 0-78 16,-6 0-20-16,5 0 0 0,-5 0 0 0,9 0 97 0,-3 5 16 16,0 3 3-16,-3 0 1 0,3 3-65 0,-3 5-14 15,0 0-2-15,0 2-1 0,0 3-35 0,0 0 0 16,0 3 0-16,-3 0 0 0,0-3 0 0,3 0 0 16,0 0 0-16,0 1 0 0,-3-4 0 0,0-2 0 15,-3-3 0-15,3 1 0 0,-3-4 32 0,3-2 0 16,0 0 0-16,0-3 0 0,-3 3-8 0,3-8-3 15,0 0 0-15,-6 0 0 0,0 0-8 0,0 0-1 16,0 0-1-16,6 0 0 0,0 0 17 0,0 0 3 16,-3-8 1-16,0 3 0 0,3-6-16 0,3-2-4 15,3 0 0-15,-3 0 0 0,6-3 2 0,-3-3 0 16,0 3 0-16,6-2 0 0,0-1-14 0,3 4 9 0,-3-1-9 16,3 2 8-16,-4 1 20 0,1 0 3 15,0 2 1-15,0 3 0 0,-3 3-18 0,3 0-3 0,-3 0-1 0,3 5 0 16,-3 0-10-16,3 5 0 0,-3-3 0 0,3 6 0 15,-1 3 0-15,1-3-11 0,0 5 3 16,0 0 0 0,0 1-21-16,3 2-4 0,-3-3-1 0,0 3 0 0,-3-1 8 0,0 1 2 15,0-2 0-15,-6 1 0 0,0-1 8 0,-1-4 1 0,-4 4 1 0,2-4 0 16,-3 1 14-16,-3-1 10 0,0 1-2 0,-3-1 0 16,0-4 0-16,0 2 0 0,0-3 0 0,3-2 0 15,-3-1 0-15,3-4-8 0,0-1 12 0,6 3-4 16,-3-5 8-16,0-6 0 0,3 0 1 0,6-4 0 15,-3-4 12-15,3 1 3 0,3-4 0 0,3-1 0 16,3-4-22-16,3 3-10 0,2-2 10 0,4 2-10 0,3 3 9 16,0 0-9-16,0 5 8 0,-4 0-8 0,1 3 11 15,-3 5-3-15,-6 5-8 0,0 1 12 0,-3 2-12 0,0 2 0 16,-3 1 0-16,0 2 0 0,-4 0-10 0,4 3-5 16,0 0-1-16,-3-2 0 15,3 4-45-15,0-2-10 0,-3 0-1 0,0 3-1 16,0-1-122-16,0 1-24 0,0-1-5 0,0 1-744 15</inkml:trace>
  <inkml:trace contextRef="#ctx0" brushRef="#br0" timeOffset="37944.0481">5892 3903 2070 0,'0'0'45'0,"0"0"10"0,0 0 1 0,3-3 3 0,-3 3-47 0,6-5-12 0,0 2 0 0,3 3 0 0,-9 0 68 0,3 0 11 0,-3 0 2 0,9 0 1 16,-3 5-38-16,-3-2-8 0,3 5-2 0,-3 2 0 16,3 1-21-16,-3 5-4 0,0 5-1 0,-3 3 0 31,3 0 4-31,-3 5 0 0,0-3 0 0,0 6 0 15,3 0-12-15,0-6 8 0,-3 1-8 0,0-6 8 0,3-3-8 0,-3 1-17 0,6-8 4 0,-6-4-743 32,0-7-148-32</inkml:trace>
  <inkml:trace contextRef="#ctx0" brushRef="#br0" timeOffset="38085.1242">5946 3625 1785 0,'15'-3'159'0,"-9"3"-127"15,-3 3-32-15,6-3 0 0,-3 0 144 0,3 0 22 32,0 2 5-32,-3-2 1 0,2 3-100 0,-2-3-19 15,0-3-4-15,-6 3-790 16,0 0-159-16</inkml:trace>
  <inkml:trace contextRef="#ctx0" brushRef="#br0" timeOffset="38787.5995">6526 3813 1609 0,'0'0'71'0,"0"0"15"0,0-3-69 0,0 3-17 0,3-5 0 0,-3 5 0 16,0-8 52-16,0 2 6 0,0-1 2 0,0 1 0 16,0 1-5-16,-3 0-1 0,1-1 0 0,-4 4 0 31,6 2-35-31,-6 0-7 0,-3 0-2 0,-3 2 0 15,0 1 18-15,0 0 3 0,0-1 1 0,-3 4 0 16,3-1 18-16,0 3 4 0,-3-3 1 0,1 3 0 16,2 0 11-16,0 3 2 0,0-1 1 0,0 3 0 0,0-2-26 0,0 5-6 0,6 2-1 0,0 1 0 15,3 2-20-15,0 0-5 0,0 3-1 0,6 3 0 16,3-4 3-16,-3 4 1 0,3-1 0 0,3 1 0 16,3-3-5-16,3 2-1 0,0-2 0 0,0-3 0 15,0-3-22-15,2 1-5 0,1-6-1 0,0-2 0 16,3-6-96-16,0-2-19 0,6-6-4 15,2-5-603-15,7-2-121 0</inkml:trace>
  <inkml:trace contextRef="#ctx0" brushRef="#br0" timeOffset="39881.0922">7925 3672 806 0,'-14'3'36'0,"14"-3"7"0,0 0-35 0,3-5-8 15,-3 5 0-15,0-6 0 0,0 6 252 0,3-5 48 16,0 3 9-16,-3 2 3 0,-3-6-161 0,3 6-32 0,3-5-7 16,-3 5 0-16,-3-3-40 0,3 3-8 15,0 0-2-15,0 0 0 0,8 3-37 0,-5 2-7 16,0 1-2-16,0 4 0 0,6 3-4 0,-3 3 0 0,-6 5-1 0,6 3 0 16,0 3 3-16,0 4 1 0,-6-1 0 0,0-1 0 15,-3-3-3-15,3 1-1 0,0-4 0 0,0 4 0 16,-9-3-3-16,6-1 0 0,3-1 0 0,-3-4 0 15,-3 1 0-15,0-3-8 0,6-1 12 0,-3-1-4 16,3-4-8-16,0-2 10 0,-6 0-10 0,3-3 10 16,3-5-10-16,0 0 8 0,-3 3-8 0,3-3 8 15,0 0-8-15,0 0 0 0,-2 5 0 0,-4 1 0 16,3-4 0-16,3-2 0 0,0 0 0 0,-6 3 0 16,-3 0 0-16,6-1 0 0,3-2 0 0,0 0 0 15,0 0 0-15,0 0 0 0,0 0 8 0,0 0-8 16,0 0 0-16,0 0 0 0,-3-8 9 0,3 3-9 0,6-3 0 15,-3-3 9-15,-6 4-9 0,3-4 0 0,-3 0 8 16,3 1-8-16,-3 2 0 0,0-5 0 0,-6-3 8 0,6 0-8 16,3 3 0-16,-3-6 0 0,-3 3 0 0,3-2-12 15,0-1 1-15,6 1 1 0,0-1 10 0,-3-2 0 16,0 2 0-16,0 1 0 0,9-1-12 0,-3-2 0 16,-6 3 0-16,3-3 0 0,6-1 3 0,-3 4 0 15,-3-1 0-15,0 1 0 0,0-1-3 0,3 1 0 16,2-1 0-16,-2 1 0 0,-6 2 4 0,6 0 0 15,12 0 0-15,-6 3 0 0,0 2-1 0,0-2 0 16,6 5 0-16,3 0 0 0,0 0 9 0,-7 3-8 16,-5 2 8-16,6-5-8 0,9 6-3 0,-6 2 0 15,-6 0 0-15,3 0 0 0,0 2 11 0,-4-2 16 16,1 8-4-16,0-8-1 0,-3 3-11 0,0 2 0 0,3-2-10 16,-6 2 10-16,3-2 0 0,-3-1 0 0,0 4 0 15,3-4 0-15,0 4 0 0,-3-4 0 0,0 4 0 16,0-1 0-16,-1 0 0 0,-2 3 0 0,0 0 11 15,-6 3-3-15,3 2 9 0,-8 3 3 0,-4 0 0 0,-6 2 0 16,-6 1-20-16,0 2 0 0,0 0 0 0,-5 0 0 16,-10 0 10-16,9 1-2 0,6-1 0 0,-2-5 0 15,-4-1-8-15,6-1 0 0,6-4-12 0,0-2 12 16,3-2-27-16,3-1 3 0,-5-3 0 0,8 1 0 16,3-6-151-16,0 1-29 15,0-3-7-15,0-3-749 0</inkml:trace>
  <inkml:trace contextRef="#ctx0" brushRef="#br0" timeOffset="40380.9793">8455 3725 864 0,'0'0'38'0,"0"0"8"0,6-2-37 0,-3-4-9 0,0 1 0 0,0 0 0 16,-3 5 241-16,0 0 47 0,0 0 8 0,0 0 3 16,6-3-162-16,-6 3-32 0,0 0-6 0,0 0-2 15,0 0-34-15,0 0-7 0,0 0-2 0,6 8 0 16,-3 0-28-16,3 3-6 0,0-1 0 0,0 3-1 15,3 1 2-15,-6 2 1 0,6 2 0 0,-3 1 0 16,3 2-2-16,-3 0 0 0,0 3 0 0,-1 0 0 16,1 2 2-16,-3-2 0 0,-3 0 0 0,0-1 0 15,0-1-9-15,-3-1-1 0,0 0-1 0,0-5 0 16,-2 0 0-16,-1-3 0 0,3 0 0 0,-3-5 0 16,3 0 9-16,3-8 3 0,0 0 0 0,0 0 0 15,0 0-23-15,0 0 0 0,-3 5 0 0,3-5 0 16,0 0 20-16,0 0-1 0,-3-5 0 0,0-3 0 0,3 3-1 15,0-6 0-15,-3 1 0 0,3-1 0 0,0 0-10 16,3-2-8-16,3-3 9 0,-3-2-9 0,3-1 24 16,3-2 0-16,-1 0-1 0,4-5 0 15,3-1-45-15,3 1-9 0,-3-3-1 0,0-1-1 16,0 4 1-16,0 2 1 0,-3 0 0 0,-1 3 0 16,-5 5-149-16,3 0-31 0,-3 3-5 0,0 0-876 15</inkml:trace>
  <inkml:trace contextRef="#ctx0" brushRef="#br0" timeOffset="40802.7954">9063 3664 864 0,'0'0'76'0,"0"0"-60"0,0 0-16 0,14 3 0 15,-2 0 229-15,-12-3 43 0,0 0 9 0,0 0 2 16,0 0-137-16,9 0-27 0,-9 0-6 0,0 0-1 15,3 8-24-15,3 0-4 0,-6 0-2 0,-3-3 0 16,0 3-29-16,-6 0-5 0,3 5-2 0,0 0 0 16,0 0-34-16,0 3-12 0,1-2 0 0,-1 1 9 15,3-1-9-15,0 2 0 0,3-1 0 0,-3 1 8 16,3-2-8-16,3-4 0 0,0-2 0 0,3 3 0 16,2-3 0-16,1-3 0 0,0-3 0 0,3 1 0 15,0-3 10-15,0 0-10 0,0 0 12 0,3-3-12 16,-3 1 0-16,-3-1 0 0,3 1 0 0,-3-1 0 15,-1 0 0-15,1 1 0 0,-3-4 0 0,3 1 0 0,0 2 10 16,-3-2-10-16,-3 0 8 0,0 0-8 0,0-3 0 16,0 2 0-16,-3-2 0 0,0-2 0 0,0 2 12 15,-6 0-4-15,3-3 0 0,0 1 0 0,-6-1 20 16,0 1 3-16,0-1 1 0,0 0 0 0,-2 3-32 0,-1 1 0 16,-3-1 0-16,0 2 0 0,3 4 0 0,-6-1 0 15,3 3 0-15,0-3 0 16,0 1-20-16,4 2-11 0,-1 0-1 0,3 0-1 15,0 2-83-15,3 1-17 0,6-3-3 0,-3 5-620 16,-3 1-124-16</inkml:trace>
  <inkml:trace contextRef="#ctx0" brushRef="#br0" timeOffset="41536.0296">9595 3760 345 0,'0'0'31'0,"3"-3"-31"0,3-2 0 0,-3 0 0 16,3-1 232-16,-3 1 41 0,0 0 8 0,3-1 2 16,-3 1-214-16,0 0-42 0,0-3-9 0,0 3-2 15,0-1-6-15,0 1-2 0,0 0 0 0,-3 5 0 16,0 0 36-16,0 0 6 0,0 0 2 0,0 0 0 15,0 0 51-15,0 0 10 0,0 0 3 0,0 0 0 16,0 0-23-16,0 0-4 0,-3-3-1 0,0 0 0 16,-3 1-19-16,3-4-4 0,3 6-1 0,-6-2 0 0,0-1-19 0,3 0-4 15,-6 3-1-15,6-2 0 0,-6 2-19 0,3 2-4 16,-3-2-1-16,1 6 0 0,-4-1-16 0,0 3 10 16,0 0-10-16,0-3 8 0,0 3-8 15,0 0 0 1,0 0 0-16,0 3 0 0,0 2-16 0,-3 0 0 15,4 0 1-15,-1 3 0 0,3-3-3 0,3-2-1 0,0 0 0 0,3-1 0 0,0 1 5 0,3-3 1 16,3 0 0-16,3-3 0 0,3-2-10 0,0-1-1 16,-3 1-1-16,6-3 0 0,-4-3 25 0,7 1-8 15,0-4 8-15,-3 1 0 0,3 0 0 0,0-3 0 16,0 0 0-16,3 0 0 0,-6-3 0 0,2 6 8 16,1-11 0-16,0 8 0 0,-3-2 25 0,3-1 6 15,0-2 1-15,0 2 0 0,0 1-26 0,-3-1-5 16,-1 3-1-16,1 0 0 0,0 3-8 0,-3 0 0 15,3 2 0-15,0 3 0 0,-6 0 0 0,3 3 0 0,-3 5 0 16,0 2 8-16,0 1 2 0,-3 2 0 0,0 3 0 16,-3 5 0-16,0 0-10 0,0 3 0 0,-3 2-12 0,0 1 12 15,0 2 0-15,0-5 0 0,-3 2 0 0,3 3 0 16,-3-2 0-16,0-3 0 0,0 2 9 0,0-2-9 16,0-3 9-16,-3 0-9 0,3-2 12 0,-3-1-12 15,-3-2 17-15,0 0-3 0,4-3-1 0,-4 0 0 16,-3 1 10-16,3-1 1 0,-3-2 1 0,3-1 0 15,0-5-13-15,0 3-4 0,3 0 0 0,-3-2 0 16,3-4 12-16,1-2 1 0,2 0 1 0,-3-5 0 16,3 0 6-16,0-3 0 0,3-3 1 0,3-2 0 15,0-3-6-15,3-3-2 0,3-2 0 0,3-3 0 16,0 1-10-16,2-6-3 0,4 2 0 0,0-5 0 0,0 1-8 16,0 4 0-16,3-2 0 0,-3 0 0 0,0 5-20 15,-3-2-2-15,2 2-1 0,1-3 0 16,-3 4-125-16,0-1-26 0,0 3-5 0</inkml:trace>
  <inkml:trace contextRef="#ctx0" brushRef="#br0" timeOffset="42535.7887">10208 3664 345 0,'0'0'31'0,"0"0"-31"0,0 0 0 0,0 0 0 0,-2 0 114 0,2 0 17 0,-6-2 3 0,3 2 1 16,0-3-33-16,0 1-6 0,-3-4-2 0,3 6 0 16,-3-5-19-16,6 5-4 0,-3-3-1 0,3 3 0 15,0 0-3-15,0 0-1 0,0 0 0 0,0 0 0 0,0 0 12 0,0 0 2 16,0 0 1-16,0 0 0 0,0 0-1 0,0 0-1 16,0 0 0-16,0 6 0 0,0 2-25 0,3-3-5 15,0 0-1-15,0 0 0 0,0 3-10 0,3 3-2 16,-3 0-1-16,3 2 0 0,0 0-13 0,2 3-2 15,-2 2-1-15,3 1 0 0,0-3 8 0,0 0 1 16,0 5 1-16,-3-3 0 0,3-2-29 0,-3 0 0 16,-3 0 0-16,0-3 0 0,0-2 0 0,-3 2 8 15,3-2-8-15,-3-1 9 0,0-5-9 0,-3 3 12 16,0-5-12-16,3-3 12 0,0 5-12 0,0-5 0 16,0 0 9-16,0 0-9 0,0 0 8 0,0 0-8 15,0 0 10-15,0 0-10 0,0 0 20 0,0 0-1 16,0 0-1-16,0 0 0 0,0 0 6 0,0 0 2 15,0 0 0-15,0 0 0 0,0-8-6 0,0 3 0 16,0-3-1-16,3 0 0 0,0 0-3 0,0-2-1 16,-3-1 0-16,3 1 0 0,0-1-7 0,-3-2-8 0,3 0 11 15,0-3-11-15,0-3 0 0,6 1 0 0,-3-1 0 16,6-2 0-16,-1-3 0 0,1 0-17 0,0-2 3 16,6-3 1-16,3 2-6 0,0 1-1 0,0 2 0 0,-1 0 0 31,1 3-86-31,0 5-18 0,-3 0-3 0,3 8-1 15,-3-2-80-15,0 7-16 0</inkml:trace>
  <inkml:trace contextRef="#ctx0" brushRef="#br0" timeOffset="43191.8915">11015 3601 403 0,'0'0'36'0,"3"-5"-36"15,6 2 0-15,-6-2 0 0,0-1 220 0,0-1 38 0,0 1 7 0,0-2 2 16,-3 3-119-16,3-3-23 16,0 3-5-16,-3-3 0 0,0 3-38 0,0 5-7 0,3-6-2 0,-3 6 0 15,0 0-13-15,-3-2-4 0,3-4 0 0,0 6 0 16,-3-5-39-16,-3 2-8 0,-3 1-1 0,3-1-8 16,-3 3 11-16,-3 0-11 0,0 0 10 0,0 0-10 15,1 3 22-15,-1-1-2 0,0 1 0 0,-3 2 0 16,3-5 8-16,0 6 2 0,-3 2 0 0,3-1 0 15,-3 4-18-15,3 0-3 0,-2 5-1 0,-1 2 0 16,-3 3-8-16,3-5-11 0,3 5 3 0,0 0 0 16,0 3 8-16,3-3 0 0,3-2 0 0,0 2 0 15,6-2 0-15,3-6 0 0,0-3 0 0,3 1 0 16,3-6 0-16,0 1 0 0,6-6 0 0,0 0 0 16,-3-3 0-16,6 0 0 0,-3-2 0 0,-1-3 0 15,4 0 0-15,-3 3 0 0,-3-8 0 0,0 2 0 0,-3 0 0 16,0-2 0-16,0 3 0 0,-3-4 0 0,0 1 0 15,0-3 0-15,-3 0 0 0,3 3 0 0,0 0 0 16,-1 2 14-16,1-2-3 0,3 5-1 0,-3-5 2 0,3-3 0 16,-3 6 0-16,3-1 0 0,-3 3-12 15,0 3 8-15,0-1-8 0,0 4 8 0,-6 2-8 0,0 0 0 16,0 0 0-16,0 0 0 0,3 10 8 0,-6-2 0 16,3 3 0-16,-3 2 0 0,0 3 20 0,0 0 3 15,-3 0 1-15,0 5 0 0,3-3-32 0,0 4 0 16,0-1 0-16,3 0 0 0,3-3 0 0,0 1 0 15,3-1 0-15,3 1 0 16,0-8-87-16,0-3-23 0,3 2-5 0,0-5-977 0</inkml:trace>
  <inkml:trace contextRef="#ctx0" brushRef="#br0" timeOffset="44285.3909">11381 3590 691 0,'0'0'61'0,"3"-2"-49"0,3 2-12 0,-6 0 0 16,3-3 175-16,3 0 32 0,0 1 6 0,0-1 2 16,0-2-67-16,-3 2-14 0,0 1-2 0,-3 2-1 15,6-6-26-15,-3 4-5 0,3-4 0 0,0 4-1 16,0-1-31-16,-3 0-5 0,3-2-2 0,0 5 0 16,0-5-29-16,2 2-5 0,1 1-2 0,0-1 0 15,3 3 6-15,-3-3 1 0,3 1 0 0,-3-1 0 0,3 0-32 16,-3 3 0-16,3 0 0 0,-3 0 0 0,0 3 0 15,-3 0-13-15,0 2 1 0,-4 5 0 0,4-2 12 0,-3 6 0 16,0 4 0-16,-3 1 0 0,0 2 0 0,3 3 8 16,-3-3 0-16,0 0-8 0,3 8 13 0,-3-10-4 15,6 2-1-15,-3-3 0 0,0-2-8 0,0 0 0 16,3-5 0-16,-3-1 0 0,0-2 8 16,0-3-8-16,0 1 0 0,-3-6 8 0,0 0-8 0,0 0 8 15,0 0-8-15,0 0 8 0,0 0-8 0,0 0 12 16,0 0-12-16,0-11 12 0,0 1-12 0,0-1 0 15,-3-5 0-15,-3 0 8 0,3-2-8 0,3-1 0 16,0 1 0-16,0-1 0 0,0-2 0 0,3 0 0 16,0 0 0-16,3 0 0 0,3 2 0 0,0-2 0 15,3 0 0-15,0 2 0 0,3 3 0 0,-3 3 0 16,-4 5 0-16,1-2 0 0,3 2 0 0,0 2 0 16,0 1 0-16,-3 5 0 0,0 0 0 0,0 3 0 0,0-1 0 0,3 4 0 15,-3-1 0-15,0 3 0 0,-3 2 0 0,3 1 0 16,-1 0 0-16,1 4 0 0,0-1 0 15,-3 7 0-15,0 0 0 0,0 3 0 0,0 0 0 0,0-1 0 16,0 4 0-16,0-3 0 0,-3-6 0 0,0 3 0 16,-3-5 0-16,0 0 0 0,0-5 0 0,-3-3 0 15,0 0 0-15,0-3 0 0,-3 0 0 0,6-5 0 16,-6 0 0-16,-3 0 0 0,3-2 0 0,0-1 0 16,0-2 8-16,-3-3-8 0,3 5 8 0,3-10-8 15,0 0 12-15,3-1-4 0,0-2 0 0,0-2 0 16,3-6 20-16,0 0 3 0,3 0 1 0,3-2 0 15,3 2-32-15,3 3 0 0,0 0 0 0,-3 5 0 16,3 0 0-16,0 3 0 0,-3 5 0 0,-1 5 0 0,1-5 0 0,-3 8 0 16,0 0 0-16,-3 8 0 0,3-2 0 15,-6 2 0-15,3 2 0 0,-3 3 0 0,0 6 0 0,-3-3 0 16,3 2 0-16,0 3 0 0,-3 1 0 0,3-4 0 16,0-2 0-16,0 3 0 15,0-6-22-15,3 0-7 0,0 0-2 0,-3-5 0 16,3 0-61-16,0-5-12 0,0-3-2 0,0-6-1046 15</inkml:trace>
  <inkml:trace contextRef="#ctx0" brushRef="#br0" timeOffset="45019.5856">12212 3455 1911 0,'0'0'42'0,"0"6"9"0,0-1 1 0,6-2 2 0,3-1-43 0,3 1-11 0,-4 2 0 0,4-2 0 16,0 2 64-16,0-2 10 0,0 0 2 0,0-1 1 0,0 6 8 15,0-8 2-15,0 3 0 0,0 2 0 0,-1 3-37 0,1 0-7 16,-3 0-2-16,0 5 0 0,-3 0-33 0,-3 6-8 16,0 2 0-16,0-5 0 0,-6 0-8 0,0 2-4 15,-3 1-1-15,0-3 0 0,3-3 36 0,-3 0 7 16,-3-5 2-16,3 0 0 0,-2 0-32 0,2-3 0 16,0-2 0-16,0 0 0 0,0-1 16 0,0-4-4 15,6 2 0-15,0 0 0 0,0 0 7 0,0 0 1 16,-3-8 0-16,0 2 0 0,0-2 9 0,3-2 3 15,-3-1 0-15,6-2 0 0,0 0-20 0,3-3-3 16,0 0-1-16,0 3 0 0,3-3-8 0,0 3 0 16,-1-3 0-16,1 5 0 0,3 1 0 0,-3-1 0 15,3 0 0-15,0 1 0 0,-3 2 0 0,3 3 0 16,-3 2 0-16,0 0 0 0,0 3 0 0,-3 0 0 16,0 0 0-16,3 0 0 0,-4 6-9 0,1-1 9 15,3 3 0-15,-3 2 0 0,0-2-10 0,0 6 10 0,0-1-8 0,0 0 8 16,-3 0 0-16,0-2 9 0,3 2 0 15,-3 0 0-15,0-2-9 0,-3-1 0 0,3 1 0 0,-3-3 0 16,0 0 0-16,0-8 0 0,0 0 0 0,0 0 0 16,0 0 0-16,0 0 0 0,0 0 0 0,0 0 0 15,0 0 0-15,0 0 0 0,0 0 0 0,0 0 0 16,-6-8 0-16,3 3 0 0,3-1 0 0,-3-2 0 16,0-2 0-16,0-1 0 0,3 3 0 0,0-2 0 15,0-1 0-15,0 1 0 0,0-1 0 0,3 0 0 16,0 1 12-16,0-1 0 0,3 1 0 0,0-1 0 15,3-2-2-15,3 5 0 0,3 0 0 0,0 0 0 16,-4 0-10-16,4 6 0 0,0-4 0 0,3 6 0 16,-6 0 0-16,3 6 0 0,-3-4 0 0,-6 6 0 0,3-3 0 15,-6 3 0-15,-3 0-9 0,0 0 9 0,3 3-16 16,0-1 0-16,-3 1 0 0,-3 2 0 16,6-2-76-16,-3 2-14 0,0-8-3 0,-3 6-1 15,0-3-52-15,3-3-10 0,6 0-3 0,-3 1-487 16,-3-6-98-16</inkml:trace>
  <inkml:trace contextRef="#ctx0" brushRef="#br0" timeOffset="45350.8272">13075 3389 1890 0,'0'0'84'0,"0"0"16"15,0 0-80-15,0 0-20 0,0 0 0 0,0 0 0 0,6 8 114 0,-3 0 18 16,3 5 4-16,-3-2 1 0,0 5-50 0,3 2-11 15,-3 1-1-15,0 2-1 0,3 0-38 0,0 3-8 16,-3-3-2-16,2 3 0 0,-2-3 10 0,0-2 1 16,0-1 1-16,0-5 0 15,-3 1-82-15,3-4-16 0,0-4-3 0,-3-6-1 16,0 0-51-16,0 0-10 0,0 0-3 0,3-3-921 0</inkml:trace>
  <inkml:trace contextRef="#ctx0" brushRef="#br0" timeOffset="45522.6614">13123 3228 1958 0,'0'0'87'0,"0"0"17"0,0 0-83 0,0 0-21 0,0 0 0 0,0 0 0 16,0 0 72-16,0 0 9 0,0 0 3 0,0 0 0 31,0-5-136-31,0-1-28 0,-6-10-4 0,0 1-2 0</inkml:trace>
  <inkml:trace contextRef="#ctx0" brushRef="#br0" timeOffset="45991.3079">13343 3448 1094 0,'9'0'97'0,"0"5"-77"16,-3-3-20-16,3 4 0 16,-3-1 189-16,5 3 35 0,1 0 6 0,-3 3 2 15,0 2-87-15,0 0-17 0,-3 3-3 0,0 0-1 16,-3 0-69-16,0-3-15 0,-3 0-2 0,-3 0-1 0,-6 1-49 0,0-4-11 15,3-2-1-15,0 3-1 0,6-6 37 0,0-5 7 16,-3 8 1-16,3-8 1 0,0 0-21 0,0 0 8 16,0 0-8-16,0 0 0 15,0 0 37-15,0 0 3 0,3-8 1 0,3 3 0 16,-3-3-33-16,3-3-8 0,-3 3 0 0,0 0 0 0,-3-5 0 0,0 2 0 16,3 1 0-16,6-3 0 0,6-1 0 0,0 1 0 0,0 3 0 0,2 2 0 15,1-3 48-15,-6 6 7 0,-3 2 1 0,0 3 1 16,-3 0-40-16,6 0-8 0,0 0-1 0,0 5-8 15,-3 3 0-15,3-2 0 0,-3-1 0 0,-4 5 0 16,-5 1 0-16,3 2 0 0,6-2 0 0,0 2 0 16,-6 3 0-16,3-8 0 0,0 5 0 0,0-2 0 15,0-1 0-15,0-2 0 0,-3 3 0 0,3-6 0 16,3 0-96 0,0-2-25-16,-3-3-6 0</inkml:trace>
  <inkml:trace contextRef="#ctx0" brushRef="#br0" timeOffset="46747.752">14251 3432 403 0,'0'0'17'0,"0"0"5"0,0 0-22 0,0 0 0 15,0 0 0-15,0 0 0 0,0 0 356 0,0 0 68 0,0 0 12 0,0 0 4 16,0 0-265-16,0 0-53 0,0 0-10 0,0 0-3 16,0 0-44-16,0 0-9 0,0 0-1 0,0 0-1 0,0 0-26 0,0 0-6 15,0 0-1-15,0 0 0 0,-3 2-21 0,-6-2 0 16,0 3 0-16,0 0 0 0,0-1 0 0,0 4 0 15,-3-1 0-15,0 3 0 0,-3 0 0 0,3 0 0 16,-2 2 0-16,2 1 0 0,-6-1 10 0,3 4-2 16,0 1-8-16,-3 1 12 15,6-2-12-15,3 1-8 0,0-1 8 0,6 4-13 16,0-10 13-16,3 3 0 0,0-3 0 0,-6-3 0 0,-5 0 0 0,-1-2 0 16,12-3 0-16,6 0 0 0,9 0 0 15,-4-3 0-15,4 1 0 0,0-4 0 16,3 1-54-16,-6-3-8 0,-3 0-2 0,0 0 0 15,0-2 52-15,0 2 12 0,3-3 0 0,-1 3 0 16,1 0 36-16,0-2 9 0,0 2 3 0,-3 0 0 0,-3 0-17 0,-3 3-3 16,6-1-1-16,0 1 0 0,3 2-2 0,3 3 0 15,0 0 0-15,-1 0 0 0,-2 0 3 0,-3 0 0 16,-3 6 0-16,3-1 0 0,0 3-28 0,-3 2 0 0,-3 1-14 16,0 2 5-16,0 3 9 0,0 0 0 0,0 3 0 0,0 2 0 15,0 0 0-15,-3 3 0 16,0 2-12-16,-3-5 4 0,-3 3 16 0,0 3 4 0,3-1 1 15,-6 3 0-15,-3-2-30 0,0-1-7 16,-3 0 0-16,4 4-1 0,-4-4 25 0,-3 1 0 0,-3-4 0 0,-3 1 0 16,0-3 0-16,3 0 11 0,-2-5-11 15,5 0 12-15,0-3 4 0,3-5 0 0,0 0 1 0,0-2 0 16,3-4-17-16,-2-2 0 0,2 0 0 0,-6 0 0 16,-3-5 0-16,0 2 0 15,6-2 0-15,6 2 0 0,3 1 0 0,3-4 0 0,0 1 0 0,0 0 0 16,0 0 55-16,0-1 7 0,3-2 2 0,3 3 0 15,6-6-48-15,3 1-16 0,0-3 9 0,6-1-9 16,3 1 0-16,3-5 0 0,2 2 0 0,7-3 0 16,-3-2 0-16,3 0 0 0,-1-6 0 0,1 4 0 15,-3-4 0-15,0 3 0 0,-1 1 0 0,1 1 0 16,-3 4-59-16,3 5-4 0,-3 2-1 0,-4 3 0 16,4 0-116-16,0-2-23 0,0 2-5 0,0 0-863 0</inkml:trace>
  <inkml:trace contextRef="#ctx0" brushRef="#br0" timeOffset="50012.6009">15757 3352 1346 0,'0'0'60'0,"9"0"12"0,-9 0-58 0,12 3-14 0,-3 0 0 0,-9-3 0 15,6 2 77-15,-6-2 13 0,5 6 2 0,-2-1 1 16,-3-5-7-16,0 0-2 0,3 5 0 0,-3-5 0 16,0 0-35-16,0 0-7 0,0 8-2 0,3-3 0 15,-3 3-24-15,0 0-4 0,3 5-2 0,-3-7 0 16,0 4-10-16,0 4-12 0,0-1 2 0,-3 3 1 15,0-3 17-15,0 5 3 0,0 1 1 0,-2 2 0 16,-1 0-12-16,-3 0 10 0,3 3-10 0,0-5 10 16,0-1-10-16,0 1 12 0,3-1-12 0,0-2 12 15,3 0-3-15,0-3 0 0,3-5 0 0,3 3 0 0,-3-6-1 16,6 0 0-16,0-5 0 0,3 0 0 0,-1-5-8 0,-2 0 10 16,0 0-10-16,3-6 10 0,6 3 8 0,-3-5 2 15,0 0 0-15,3-3 0 0,-3 0 11 0,2-3 2 16,1 1 1-16,-3 2 0 0,3 0-18 0,0-5-3 15,-3 2-1-15,0 3 0 0,3-2 0 0,-4 7 0 16,4-2 0-16,0-3 0 0,0 3-12 0,-3 2 0 16,3 3 0-16,-3 3 0 0,-1 0 8 0,1 0 0 15,-3-1-8-15,0 4 12 0,-3 2-12 0,0 2-8 16,3-2 8-16,-3 3-13 0,-3 2 13 0,3 1 0 16,-3 1-10-16,3 1 10 0,-3-2 0 0,-3 2 0 15,3 0 0-15,-1 0 0 0,-2 2 0 0,0-5 0 0,0 3 0 16,-3 0 0-16,0-8 0 0,0 8 0 15,0-3 8-15,-3 3-8 0,0 0 0 0,0 3 10 16,-5-3-10-16,-1 5 10 0,-3 3 15 0,3-8 3 0,-6 3 1 16,3 2 0-16,-3-3-19 0,3 1-10 0,3-3 10 15,0 0-10-15,-3-3 0 0,4-2 0 0,-1-6 0 16,0 0 0 0,-3 1-28-16,-3-4-9 0,0-1-2 0,-3-7 0 15,3 1-73-15,-3-3-16 0,-2 3-2 0,-1-6-1 0,6 4 8 16,-3-7 2-16,0 7 0 0,3-4-693 0</inkml:trace>
  <inkml:trace contextRef="#ctx0" brushRef="#br0" timeOffset="50168.8929">16090 2979 2257 0,'-3'6'49'0,"3"-1"11"0,0 0 1 0,0 3 3 0,0-8-51 0,3 5-13 16,3 3 0-16,0 3 0 0,-3-11 28 0,6 5 4 15,-3 3 0-15,3-8-720 16,0 0-144-16</inkml:trace>
  <inkml:trace contextRef="#ctx0" brushRef="#br0" timeOffset="52844.378">17843 3434 1450 0,'0'0'32'0,"0"0"6"0,0 0 2 0,9 0 1 0,-3 0-33 0,3-2-8 15,0-1 0-15,3 0 0 0,-3 1 47 0,0-4 7 16,3-2 2-16,3 3 0 0,-3-8-35 0,2 2-6 16,1-2-2-16,-3 0 0 0,3 0-5 0,-3-3-8 0,0 0 11 0,3 0-11 15,0-2 39-15,3-1 1 0,-1 1 0 16,4-4 0-16,3 1 13 0,0 0 3 0,0 0 1 15,0-3 0-15,-4 6-26 0,4-6-6 0,-3 3-1 16,0-1 0-16,-3 4-12 0,0-9-4 0,-7 6 0 0,1-3 0 16,-6 1-8-16,0-4 0 0,-3-5 0 0,-3 3 0 15,-3 3-16-15,-3-1 2 0,0-2 0 0,-3 5 0 16,3 1 14-16,-2 1-9 0,-1 4 9 0,0-1-8 16,3 4 8-16,3 1 0 0,0 1 0 0,0 3 0 15,0 2 0-15,3 0 14 0,0 2-3 0,0 4-1 16,0-4 2-16,0 4 1 0,0 2 0 0,0 0 0 15,0 0-4-15,0 0-1 16,0 0 0-16,0 0 0 0,0 0-8 0,0 0 0 16,-3 8 0-16,0 2 8 0,-3 1-8 0,3 10 0 0,-6-2 9 0,3 4-9 0,0 6 0 0,0-2-20 15,-6-1 4-15,3 9 1 0,-3 2 23 0,1-3 4 16,-1 6 0-16,0 0 1 0,3-1-13 0,0-2 0 16,0 6 8-16,3-1-8 0,0 3 26 0,0-8 2 15,0 3 1-15,-3-1 0 0,3 1 24 0,-3 0 5 16,3-3 1-16,0 0 0 0,3-3-12 0,3-5-3 15,3-2 0-15,0-1 0 0,0-5-44 0,3-2 0 16,6-1-10-16,3-4 2 0,0-4 8 0,6-2 9 16,0-2-1-16,-1-4-8 15,1-4-184-15,3-1-43 0</inkml:trace>
  <inkml:trace contextRef="#ctx0" brushRef="#br0" timeOffset="53079.337">18727 3313 1389 0,'0'0'61'0,"3"8"14"15,-3-8-60-15,3 5-15 0,-3 3 0 0,0-6 0 16,3 6 123-16,-3 3 21 0,0 0 5 0,3 2 1 15,6 3-54-15,-3-3-12 0,3 0-1 0,-3 0-1 16,3 1-74-16,0-7-8 0,3 4-14 0,-3-3 3 16,0 0 30-16,-3-3 5 0,0 1 2 0,-6-6-690 15,0 0-139-15</inkml:trace>
  <inkml:trace contextRef="#ctx0" brushRef="#br0" timeOffset="53250.536">18900 3112 1324 0,'0'0'59'0,"0"0"12"0,0 0-57 0,0 0-14 15,0 5 0-15,-3 3 0 16,3-8 195-16,0 0 36 0,0 0 7 0,0 0 2 0,0 0-192 0,0 0-39 16,0 0-9-16,0 0-647 15,0 0-131-15</inkml:trace>
  <inkml:trace contextRef="#ctx0" brushRef="#br0" timeOffset="54515.8765">19284 3323 1497 0,'0'0'32'0,"0"0"8"0,6 3 0 0,0-6 4 0,0 3-36 0,3-2-8 16,-3 2 0-16,6-6 0 15,-3 1 53-15,0 2 9 0,-1-7 2 0,1-1 0 0,-3 3 48 0,3-5 11 16,-3 2 1-16,3 1 1 15,0-3-149-15,0-1-31 0,-3-2-5 0,3-2-2 0,0-1 50 0,0 1 12 16,0-1 0-16,0 4 0 0,-3-9 0 0,0 0 0 16,2 3 0-16,-2-6 0 0,0 1 52 0,0-3 9 15,0-3 3-15,3 0 0 0,-6 3-52 0,6-3-12 16,-3 1 0-16,6-1 0 0,-3 5 0 0,3-4 0 16,-3 2 0-16,3 5 0 0,0 0 0 0,-1 3 0 15,-2 0 0-15,0 5 0 0,-3 0 0 0,-3 5 0 0,-3 11 0 16,0 0 0-16,-3-10 0 0,3 10 0 0,-6-6 0 15,-6-2 0 1,3 6-48-16,-2-1-13 0,-1 3-3 0,3 0 0 0,-3 0 52 0,3 3 12 16,3-3 0-16,0 2 0 0,0 1 0 0,3 2 0 0,3-5 0 0,-3 6 0 15,3-4 48-15,0 4 13 0,3-4 3 16,-3 4 0-16,3-1-54 0,-3-3-10 0,3 6 0 0,-3-2 0 16,3 2 0-16,0 0 0 0,0 5 0 0,0 0 0 15,0 0 0-15,3 6 0 0,-3-1 0 0,3 3 0 16,-3 6 47-16,0-6 5 0,0 0 0 0,0 0 1 15,-3 6-41-15,0-1-12 0,-3 1 0 0,-3 2 8 16,0-3-8-16,0 1 0 0,0 2 0 0,0 3 8 16,-3-3-8-16,3 0 0 0,-3 5 8 0,0 1-8 15,0 4 8-15,-3-2-8 0,0 3 8 0,-2 0-8 16,2-6 39-16,-3 1 3 0,0-1 1 0,0-2 0 0,3-1-26 16,0-4-5-16,0-1 0 0,3-2-1 0,3 0-11 15,0 0 0-15,1-3 9 0,2-5-9 0,3 5 10 16,0-2-2-16,0-6-8 0,0 0 12 0,0 0-12 0,0-5 0 15,0 0 0-15,0-3 0 0,-3 1 0 0,3-1 0 16,0 0 0-16,0-2 0 0,0-3 0 0,0 0 0 16,0 0 0-16,0 0 0 0,0 0 15 0,0 0 0 15,0 0 0-15,0-8 0 16,0-5-24-16,3 2-5 0,0 1-1 0,5-4 0 0,7 1 63 0,3-3 13 16,0-2 3-16,3-1 0 0,0-2-64 0,3-5-8 15,-1-1-4-15,-2 6-1 16,0-3-31-16,3 0-5 0,0 1-2 0,-1-4 0 0,1 3 41 0,3 0 10 0,0-2 0 0,15 0 0 31,-7-1-65-31,1 9-11 0,0 2-3 0,2 5 0 0,-2 1 55 0,-3 7 12 0,0 3 1 16,-4 0 1-16,-5 5 10 0,-3 6 9 15,0-1-1-15,-6 6-8 0,0 3 10 0,-4-1-10 0,-5 1 8 0,-3-3-8 16,0 2 0-16,-3-2 0 0,-3 0 0 0,-3-3 0 31,-2-2-37-31,-4-3-10 0,-3 0-1 0,-6-3-1 0,0 0 39 0,-3 0 10 0,-3-2 0 0,1 0 0 16,-1-3-32-16,-3 2-5 0,3-2-1 0,-2 0 0 15,-1 0 51-15,0 3 11 0,6-3 1 0,0 3 1 16,4-1 26-16,2 1 4 0,0 0 2 0,3 2 0 16,3-2-23-16,0 2-5 0,3 3-1 0,3 2 0 15,3-2-29-15,0 0-12 0,3 0 1 0,3 3 0 16,3-1 11-16,3-4 0 0,0 2 0 0,3-3 0 0,3 0 0 16,0 0 8-16,0-2-8 0,6-3 11 15,-4 0-11-15,4 0 0 0,0-3-12 0,3 1 12 0,3-1 0 16,-4 1 0-16,7-4 0 0,0 1 0 0,0 0 0 15,0-3 0-15,-1 2 0 0,4-2 0 0,-3 1 0 0,0-1 0 16,-1 2 0-16,1-7 0 0,-3 5 44 0,0-5 16 16,-4 2 3-16,1-5 1 15,-3 1-76-15,3-4-14 0,-3-2-3 0,0-3-1 16,-4 3 48-16,4 0 10 0,-3-6 1 0,-3 6 1 0,0 0-30 0,-3 2 0 16,-3 1 0-16,0 5 0 0,0-1 0 0,-3 9 0 15,-6 5 0-15,0 0 0 0,0 0 0 0,0 0 0 16,-6-8 0-16,0 8 0 0,-3 0 0 0,-3 8 0 15,3-5 0-15,-3 7 0 0,0 4 0 0,0-6 0 0,-3 5 0 0,6 3 0 16,-3 0 0-16,7 2 0 0,-1-2 0 16,0 2 0-16,0 1 57 0,6 0 6 0,0-1 1 15,0 3 0-15,3-2-64 0,3 2-21 0,3 0 0 0,-1 0 0 16,7-2 33-16,3 2 8 0,0-3 0 16,6-2 1-1,0 0-89-15,2-3-19 0,1-2-3 0</inkml:trace>
  <inkml:trace contextRef="#ctx0" brushRef="#br0" timeOffset="56375.7745">2922 5726 345 0,'0'0'15'0,"0"0"4"0,0 0-19 0,0 0 0 16,0 0 0-16,3-3 0 0,0-5 184 0,3 3 32 16,0 2 8-16,0-5 0 0,-3 3-105 0,3-3-22 15,-3 0-4-15,0 0-1 0,3 0-9 0,-1 0-3 16,-5 0 0-16,0 3 0 0,0 0-8 0,-5-1-3 15,2 4 0-15,0-4 0 0,-3 1-21 0,0 0-5 16,3 0-1-16,-3-1 0 0,0 4-6 0,-3-1 0 16,6 3-1-16,-9 0 0 0,3-3-11 0,0 1-3 15,0-1 0-15,-3 0 0 0,-3 3-5 0,0 3-2 16,-2-3 0-16,-1 3 0 0,0-1-6 0,0 1-8 16,-3 2 11-16,0 3-11 0,1-3 16 0,-1 6-4 0,3 2-1 15,-3 1 0-15,-3-1-11 0,3 3 0 0,-2 2 0 16,5 3 0-16,-3-2 0 0,3 5 0 0,0-1 0 15,3 4 0-15,0 2-16 0,0-3-1 0,7 1-1 0,2 2 0 16,-6-3 2-16,9-2 1 0,3 0 0 0,3-3 0 16,0 0 15-16,6-2 15 0,-3-3-3 0,2 0-1 15,4-6-11-15,0-2 0 0,0 0 0 0,0-3 0 16,3-5-12-16,0 0 1 0,0 0 1 0,0-2 0 16,-6-1 26-16,0-5 4 0,2 3 2 0,-2-3 0 15,3-3-9-15,-9-2-1 0,3-3-1 0,6-5 0 16,-3 0-3-16,6-3-8 0,-3-2 12 0,6-6-4 15,-3-2-8-15,-1-6 0 0,1-2 0 0,3-1 8 0,-3-2-8 16,0-2 0-16,-3-1 9 0,3 0-9 0,-3 6 11 16,3 0-3-16,-4-1 0 0,1 6 0 0,0 3 7 15,0 5 1-15,-3 2 0 0,-3 4 0 0,0 4 1 0,0 3 1 16,-3 3 0-16,3 2 0 0,-6 3-2 0,0 3 0 16,-6 0 0-16,3 5 0 0,-3 0-16 0,0 0 0 15,0 5 8-15,-3 0-8 0,0 3 0 0,3 6 0 16,-9-4 0-16,6 3-9 15,1 3 9-15,-1-3 0 0,0 6 0 0,0-3-8 16,3 5 8-16,0 0 0 0,3 6 0 0,0 7 0 0,-3 3 0 0,3 0 0 16,0 5 8-16,0-2-8 0,0 0 9 0,-3 2-9 15,0-5 12-15,3 6-12 0,3-6 8 0,-3-3-8 16,3 0 0-16,0-2 0 16,3-3-83-16,6-2-23 0,-6-6-5 0,9-3-1004 0</inkml:trace>
  <inkml:trace contextRef="#ctx0" brushRef="#br0" timeOffset="56719.4493">3196 5675 2026 0,'0'0'44'0,"0"0"10"0,0 0 2 0,0 0 1 0,0 0-45 0,0 0-12 15,0 0 0-15,0 0 0 0,0 0 78 0,6 11 14 16,0-3 2-16,-3 0 1 0,-3 0-37 0,3 0-7 15,-3 2-2-15,6 1 0 0,-4-1-33 0,1 1-6 16,-3 0-2-16,6 2 0 0,-6 0-8 0,3 0 0 16,0 0 0-16,0 3 0 0,0-5-11 0,0 2-4 15,-3 0-1-15,3-2-736 16,0-3-148-16</inkml:trace>
  <inkml:trace contextRef="#ctx0" brushRef="#br0" timeOffset="56891.2629">3374 5440 2066 0,'0'0'92'0,"0"0"18"16,0 0-88-16,0 0-22 0,0 0 0 0,0 0 0 16,0 0 80-16,0 0 12 0,0 0 3 0,0 0 0 15,0 0-175-15,0-8-36 0,0 3-6 0</inkml:trace>
  <inkml:trace contextRef="#ctx0" brushRef="#br0" timeOffset="57281.8016">3586 5604 1728 0,'0'0'153'0,"3"-5"-122"16,3 2-31-16,0 0 0 0,-6 3 56 0,8 0 6 15,1 0 1-15,0 3 0 0,0 0 21 0,0 2 4 16,-3 3 0-16,6 2 1 0,0 1-42 0,-3 5-9 16,0 0-2-16,0 2 0 0,-3 6 8 0,0-5 2 0,0 2 0 15,-3-3 0-15,0 6-4 0,0 0-1 0,-3 0 0 0,2-6 0 16,-2 1-33-16,0-3-8 0,0-3 0 0,3-3 0 15,-3-2 0-15,0 0 0 0,0-8 0 16,0 0 0-16,0 0 0 0,0 0 0 0,0 0 0 16,0 0 0-16,6 0 8 0,3-2 0 0,-3-1 0 15,0-5 0-15,0 0 13 0,0-5 3 0,3 0 0 0,-3-1 0 16,0-4 12-16,3-1 4 0,0 4 0 0,0-4 0 16,0-2-40-16,0-3 0 0,3 3 0 0,-1-3 0 15,1 3-12-15,0-3-6 0,0 0-2 0,0 0 0 16,0 3-173-16,0 0-35 15,-3 5-8-15,0 3 0 0</inkml:trace>
  <inkml:trace contextRef="#ctx0" brushRef="#br0" timeOffset="57828.5638">4226 5609 1152 0,'0'0'102'0,"0"0"-82"0,0 0-20 0,0 0 0 0,0 0 176 0,0 0 30 16,3 5 6-16,3 3 2 0,-3-2-74 0,2-1-16 16,-5-5-2-16,6 5-1 0,3 1-48 0,-3-1-9 15,0 0-3-15,-3 0 0 0,3 3-41 0,-3 3-9 16,0 0-2-16,-3 2 0 0,-3 0-9 0,0 3 0 15,0 0 0-15,-3 2 0 0,0-4 0 0,3 1 0 16,-3 1 0-16,3-3 0 16,0-5-27-16,3 3-10 0,-3-3-3 0,3-8-710 15,0 0-142-15</inkml:trace>
  <inkml:trace contextRef="#ctx0" brushRef="#br0" timeOffset="57969.1348">4401 5432 806 0,'6'-13'72'0,"0"7"-58"0,-3-2-14 0,6 3 0 16,-6-5 256-16,0 4 48 0,-3 6 9 0,0 0 3 16,0 0-135-16,0 0-26 0,0 0-6 0,0 0-1 15,0 0-108-15,0 0-21 0,-6 6-5 0,-3-4-755 16,3 4-151-16</inkml:trace>
  <inkml:trace contextRef="#ctx0" brushRef="#br0" timeOffset="58859.5505">4967 5466 1036 0,'0'0'46'0,"0"0"10"0,0 0-45 0,0 0-11 16,0 0 0-16,0 0 0 0,-3-8 168 0,3 8 32 16,-6-8 7-16,-3 3 1 0,3-3-156 0,0 3-32 15,-3 2-5-15,3 1-2 0,-6-1 8 0,0 3 2 16,-3 0 0-16,1 3 0 0,-1-1 9 0,3 1 3 16,-6 0 0-16,3 4 0 0,0 1 24 0,-3 6 5 15,3-4 0-15,0 3 1 0,1 3-7 0,-4-2-2 16,6 1 0-16,-3 4 0 0,0-3-42 0,6 0-14 0,-3 2 8 15,6 3-8-15,0-2 10 0,0 2-2 0,0 0 0 0,3-2 0 16,3 2-20-16,3-3-4 0,-3-2 0 0,3 3-1 16,3-6-3-16,0 0 0 0,3-2 0 0,-3-1 0 15,3-4 2-15,0-1 0 0,3-2 0 0,0-6 0 16,0-2 6-16,3-3 2 0,0 0 0 0,2-5 0 16,1-3 10-16,6 0 0 0,-3 0 0 0,0-5 0 15,3 0 0-15,-7 0 0 0,4-1 0 0,0-1 0 16,0-1 16-16,-3-3-2 0,0 1 0 0,-3-1 0 15,-4-2 21-15,1 0 4 0,-3-3 1 0,0 1 0 16,-3-1-15-16,-3 3-2 0,0-3-1 0,0 0 0 16,0-2-6-16,0 2 0 0,-3-5-1 0,3 3 0 15,-3 2 9-15,3 3 3 0,-3 0 0 0,3 2 0 16,-3 4-27-16,3 1 0 0,0 1 8 0,0 3-8 0,0-1 0 16,0 3 0-16,0 0 0 0,0 8-11 0,-3 1 11 15,3 1 0-15,-3 6 8 0,0 0-8 16,0 8-21-16,0 3-9 0,-3 2-2 15,-3 5 0-15,3 4 32 0,-3 1 0 0,-3 4 0 0,0 2 0 0,3 5-14 0,-3 1 3 16,3 2 1-16,-6 0 0 0,3 3 0 0,3-3 0 16,0 2 0-16,4 1 0 0,-1-3 10 0,6-3-10 15,2-4 10-15,1 4-10 0,0-2 10 0,0-1 0 16,3-4 8-16,0 2-8 0,0-5 0 0,0-3 0 16,0 0 0-16,3-5 8 0,0-5-8 0,-3 2 0 15,3-5 0-15,0-3 0 0,-1 0 0 0,4-2 0 16,0-3 0-16,0-3 0 0,0-2 0 0,3 0 0 15,0-3 0-15,3-3-8 0,-4 1 8 0,1-4 0 0,3-1 0 16,-9-1 0-16,0 2 8 0,0 1 0 16,0-3 0-16,0-2 0 0,0-1 4 0,-7 1 2 0,-2 2 0 15,3-3 0-15,-3 4 18 0,0-1 3 0,-6-3 1 16,-3 6 0-16,3 2-18 0,0 3-3 0,-2 0-1 0,-1 3 0 16,-6 3-14-16,3-1 0 0,-3 3 8 0,-3 3-8 15,0-1 0-15,0 3 0 0,3 3 0 0,-3 3 0 16,3 0-10-16,1 4 10 0,-1 1-8 0,3 3 8 15,0 5 0-15,0-3 0 0,3 0 0 0,3 3-8 16,0 0 8-16,3-3 0 0,0 0 0 0,3 0 0 16,0-2 0-16,0-1 11 0,3 1-3 0,0-6 0 0,-6 3-16 15,9-3-4-15,0-2-1 0,3-1 0 16,-4 1-119-16,4-6-23 0,3 0-5 16</inkml:trace>
  <inkml:trace contextRef="#ctx0" brushRef="#br0" timeOffset="59343.8496">5750 5519 806 0,'0'0'36'0,"0"0"7"0,0 0-35 0,0 0-8 15,0 0 0-15,0 0 0 0,-3 6 248 0,3-6 47 16,0 0 9-16,0 0 3 0,9 0-143 0,-3 0-28 15,2 0-5-15,4-3-2 0,6 0-52 0,0 3-10 16,6-2-3-16,0-1 0 0,2-2-53 0,-2-3-11 16,0 0 0-16,-3 0 0 15,0 0-74-15,-3 3-10 0,-3-3-1 0,-7 2-1 0</inkml:trace>
  <inkml:trace contextRef="#ctx0" brushRef="#br0" timeOffset="60140.5057">6705 5398 1036 0,'12'-3'92'0,"3"0"-73"15,-6-2-19-15,3 2 0 0,-6-2 147 0,3 2 25 16,-3 1 6-16,-6 2 1 0,5-6-119 0,-2 1-24 16,0 0-5-16,0 0-1 0,0-1 2 0,0-2 0 15,0 3 0-15,-3 5 0 0,0 0 8 0,0 0 1 16,-6-3 1-16,6 1 0 0,-3-4 18 0,-3 4 4 15,3-1 1-15,1-2 0 0,-1 2-1 0,0 1-1 0,0-4 0 0,-3 4 0 16,0-4-34-16,0 4-6 0,-3-1-2 0,3-2 0 16,-3-1-13-16,0 1-8 0,0 0 10 0,0 2-10 15,0 1 0-15,0-1 0 0,0 3-8 0,0 0 8 16,0 0-12-16,4 0 12 0,-4 3-12 0,0-1 12 16,-3 1-9-16,3 2 9 0,3 0 0 0,0 3-9 15,-3 3 9-15,0 7 0 0,0 1 0 0,0 0 0 16,0 2 0-16,0 3 0 0,0 2 0 0,3-2 0 15,3 0 0-15,1-3-8 0,-1 0 8 0,3-3 0 16,3-2 0-16,-1 0 0 0,1-3 0 0,3-2 0 16,0-3 0-16,0-5 0 0,3 2 0 0,0-5-8 15,0-3 8-15,0-5 0 0,6 0 8 0,-3-2-8 16,0 2 9-16,0-3-9 0,0 1 12 0,2-1-12 16,1-5 9-16,-3 3-9 0,0-3 0 0,-3 0 9 15,0 3-1-15,0-3-8 0,-3 0 12 0,0 3-4 16,-3-3-8-16,3 3 0 0,-3 2 0 0,3-2 0 0,-3 0 0 15,3 2-9-15,-3 6 9 0,3-3-10 0,-1 0 36 0,-2 3 7 16,0 0 2-16,-3 5 0 0,0 0-22 0,0 0-4 16,0 0-1-16,0 0 0 0,0 0-8 0,6 7 0 15,0-1 0-15,-3 4 0 0,0 1 0 0,0 0 0 16,-3 2 0-16,0-3 0 16,0 4-31-16,-3-1-8 0,0 0-1 0,0-2-1 15,3-1-79-15,3-2-15 0,-3-8-3 0,0 0-878 0</inkml:trace>
  <inkml:trace contextRef="#ctx0" brushRef="#br0" timeOffset="60595.3813">7131 5300 576 0,'12'-6'51'16,"-3"4"-41"-16,-9-4-10 0,6 1 0 15,2 0 280-15,1 2 53 0,-9 3 11 0,0 0 3 16,0 0-163-16,6-2-33 0,0-1-7 0,-6 3 0 16,-3 0-59-16,3 0-11 0,6 3-2 0,-6-3-1 15,0 0-34-15,3 5-6 0,6 3-2 0,-3 2 0 0,3-2-29 0,-3 0-16 16,-6 3 1-16,6-1 1 0,9 4 14 0,-6-4 0 16,-6 1 0-16,3 2 0 0,0 0 0 0,-3 0 0 15,-3-5 0-15,-3 3 0 0,-6-3 0 0,6 2 0 16,3-2 0-16,0-8 0 0,-12 3 0 0,3 2 0 15,9-5 0-15,0 0 0 0,-6 6 0 0,0-6 0 16,6 0 0-16,0 0 0 0,6-6 0 0,0 1 0 16,-6-3 0-16,6 0 0 0,3 0 0 0,-3-5 0 15,-3 2 0-15,0-2 0 0,6 0 0 0,0 0 0 16,5 0 0-16,-5-3 0 0,-6 0 39 0,6 3 10 16,3 2 3-16,-3 3 0 0,-6-3-32 0,3 6-7 15,0 0-1-15,0 2 0 0,-6 3 16 0,0 0 4 16,9 0 0-16,0 3 0 0,0 2-32 0,-3-2 8 15,-3 2-8-15,3 0 0 0,6 3 0 0,-4 0 0 16,1-2 0-16,-3-1-10 0,0 3-10 0,6 0-3 0,0-3 0 16,-3 3 0-1,-6-3-37-15,3 1-7 0,9-1-1 0,-9 3-1 16,-6 0-151-16,0 0-29 0,-3 2-7 0,9 3-666 0</inkml:trace>
  <inkml:trace contextRef="#ctx0" brushRef="#br0" timeOffset="61344.5019">8107 5212 1267 0,'0'0'28'0,"0"0"5"0,0-5 2 0,3 0 1 0,-3 5-36 0,6-6 0 16,0 4 0-16,-6 2 0 16,0 0 109-16,0 0 15 0,0 0 4 0,0 0 0 15,0 0-4-15,0 0 0 0,0 0 0 0,0 0 0 0,0 0-44 0,0 0-10 16,-3-6-2-16,0 1 0 15,3 5 10-15,0 0 2 0,0 0 0 0,-9-2 0 0,0-1-48 0,0 0-8 16,9 3-3-16,0 0 0 0,-9-5-5 0,-3 5-2 16,0 0 0-16,4 0 0 15,-4 3-14-15,0-1 0 0,0 1 0 0,3 2 0 0,0 3 0 0,-3 3 0 16,0-1 0-16,-6 6 0 0,-3 0 0 0,1 3 0 16,-1-1 0-16,0 6 0 0,0 0 0 0,3-3-16 15,0 3 3-15,6 0 1 0,1-3-8 0,5 0-2 0,6-3 0 16,0-2 0-1,6 0-13-15,-3-3-2 0,-3 1-1 0,8-4 0 0,7-5 27 0,-3-2 11 0,-3 0-8 16,6-6 8-16,0 0 0 0,6-2 0 0,-3-3 0 0,-1 0 0 16,1-5 0-16,3 0 0 0,6 2 0 0,0 1 0 15,-3-6-8-15,-7 0 8 0,1-3-8 16,-3 1 8-16,0-3 0 0,-3 0 0 0,3-1 0 16,3-1 0-16,0-4 15 0,-1-2-2 0,-5 0 0 0,0-6 0 0,3-2 0 0,0 3 0 15,-3-3 0-15,-3 3 0 0,0-3-13 16,-3 2 0-16,0-2 0 0,3 3 0 0,-3 2 21 15,0 8 2-15,2 0 0 0,-2 1 0 0,0 1-37 0,0 4-7 16,0-1-2-16,0 6 0 0,-3 0 23 0,3 2 0 16,-3 1 0-16,-3 7 0 0,0 3 0 0,0 0 0 15,0 0 0-15,0 0 0 0,-3 5 0 0,-3 6 0 16,3-3 0-16,-3 5 0 0,0 0 0 0,0 6 12 16,0-3-2-16,0 8 0 0,-2-1-10 0,2 4 0 15,0 5 0-15,3 2 0 0,0 0-11 0,0 6 3 16,0 0 0-16,3 2 0 0,0-5 8 0,0 3 0 15,0-6 0-15,3 3 0 0,0-5 0 0,0-3 0 16,0 0 0-16,3-5 0 0,0 0-21 0,2-6-3 0,1-2 0 16,3-5 0-1,0-3-166-15,3-6-34 0,0 1-6 16</inkml:trace>
  <inkml:trace contextRef="#ctx0" brushRef="#br0" timeOffset="61649.0563">8622 5226 2188 0,'0'0'48'0,"3"5"11"0,-3-5 1 0,-3 2 1 0,-3 1-49 0,6-3-12 0,6 3 0 0,0-3 0 16,-6 0 54-16,6 0 8 0,6-3 2 0,3 3 0 15,-3-5 0-15,2 0 0 0,1 2 0 0,6-2 0 16,0 5-52-16,-3-3-12 0,-6 0 0 0,3 1 0 16,3-1 0-16,-1 0 0 0,-5 3 0 0,0-2 0 31,-3 2-163-31,3-3-35 0,-6-2-7 0</inkml:trace>
  <inkml:trace contextRef="#ctx0" brushRef="#br0" timeOffset="62305.1505">9819 4807 1882 0,'8'-2'41'0,"-5"-3"9"0,0 2 2 0,-3 3 1 0,0-5-42 0,-3-1-11 16,-5 4 0-16,5-1 0 0,3 3 83 0,0 0 14 15,-6-3 3-15,-3 1 1 0,-3-1-72 0,3 3-14 16,0 0-3-16,0 0-1 15,-6 3-31-15,3-1-5 0,-6 1-2 0,3 2 0 0,-2 1 11 0,-4 2 3 16,3 2 0-16,0 3 0 0,0-2 33 0,-3 2 6 16,1 3 2-16,5 0 0 0,3-3 29 0,3 3 7 15,0 0 0-15,-3-3 1 0,3 6-42 0,0-1-9 16,0-2-2-16,3 5 0 0,0 3 4 0,3-3 0 16,3 3 0-16,0 2 0 0,0 1-6 0,6-3-1 15,3 2 0-15,3-2 0 0,-6-3-9 0,3 0 0 16,6 1 0-16,0-4 0 0,3-2-18 0,-1-3 1 15,1-2 0-15,0-3 0 16,3 0-133-16,-3-3-26 0,3-5-6 0,0-3-1 0</inkml:trace>
  <inkml:trace contextRef="#ctx0" brushRef="#br0" timeOffset="62758.1692">10298 4998 1497 0,'0'0'32'0,"0"0"8"0,0 0 0 0,0 0 4 0,0 0-36 0,-6 3-8 16,0-3 0-16,-3 2 0 0,3 1 104 0,-3 0 20 15,3 2 3-15,-3-2 1 0,0-1-52 0,0 3-9 16,0 6-3-16,3-6 0 0,-2 3-14 0,2 0-3 15,-3 3-1-15,0-1 0 0,3 1-22 0,-3 0-5 16,3 2-1-16,0 0 0 0,0 0-18 0,3 3 0 16,0 0 0-16,0 2 0 0,-3 1 0 0,6-3 0 15,0 2 0-15,3-2 0 0,0-2 0 0,0-1 0 16,6-3 0-16,0 1 0 0,0-6 0 0,3 0 0 16,0-2 0-16,2-3 0 0,1 0-16 0,0-3-8 15,0-2 0-15,0 0-1 0,3-3 25 0,0 0-10 16,-3 0 10-16,-6 3 0 0,-3-3 0 0,2 0 9 15,4-3 1-15,-6 1 0 0,-3-1 30 0,3-2 5 0,0-3 2 16,-3-2 0-16,0-1 12 0,0 1 2 16,-3-1 1-16,3 0 0 0,-3 6-38 0,-3 3-8 0,-3-1-2 15,3 6 0-15,0-3-14 0,-3 3 0 0,-3 2 8 16,0-2-8 0,-3 2-42-16,4 3-11 0,-4 3-3 0,0-3 0 15,-3 5-108-15,0-2-23 0,3-1-4 0,0 1-1 0</inkml:trace>
  <inkml:trace contextRef="#ctx0" brushRef="#br0" timeOffset="63211.181">10738 4950 1958 0,'0'0'43'0,"0"0"9"0,0 0 1 0,0 0 3 0,3-5-45 0,3 0-11 16,-6 5 0-16,6-6 0 0,0 1 0 0,-6 5 0 16,3-2 0-16,-3 2 0 0,9 0 37 0,0 2 6 15,-3 3 1-15,3 3 0 0,-3 6-20 0,3 2-3 16,-6-1-1-16,3 7 0 0,0 4 36 0,0 0 6 16,-3-2 2-16,0 3 0 0,0-3-52 0,-3-1-12 15,-3-1 0-15,0-4 0 0,0-2 0 0,-3 0 0 16,3-6 0-16,-6 4 0 15,3-6-48-15,0-3-13 0,-3-2-3 0,3-1 0 0,0 1 64 16,6-3 0-16,-6 0 0 0,6 0 10 0,-3-5-10 0,0-1-9 0,3-2 9 16,0 0-13-16,0-2 61 0,3-3 13 0,3-1 3 15,0-2 0-15,3-2 0 0,3-1 0 0,3-2 0 16,3 3 0-16,-1-3-52 0,4-3-12 0,6 3 0 0,-3-1 0 16,3 4 0-16,-4 2 0 0,4 0 0 0,-3 8 0 15,-3 0 0-15,-3 3 0 0,0 5 0 0,-6 0 0 16,-4 5 54-16,-2 3 8 0,0 3 2 0,-3 2 0 15,-3 3-52-15,0 0-12 0,0 2 0 0,3-2 0 16,0 0 0-16,0 0 0 0,0-3 0 0,0 0 0 16,0 1-48-1,3-4-13-15,0 1-3 0,0-1 0 0,3-2-153 16,-3 0-31-16,3-3-7 0,-3 1-1 0</inkml:trace>
  <inkml:trace contextRef="#ctx0" brushRef="#br0" timeOffset="63804.8063">11837 4879 1958 0,'0'0'43'0,"0"0"9"0,0 0 1 0,0 0 3 0,0 0-45 0,0 0-11 0,0 0 0 0,0-5 0 15,-6 2 53-15,3 0 9 0,-3-2 2 0,0 0 0 16,3-1 0-16,-6 1 0 0,3 3 0 0,0-1 0 16,-3 0-52-16,0 1-12 0,0-1 0 0,-3 6 0 15,3-1 0-15,-3 1 0 0,1 2 0 0,-1 3 0 16,-3 0 54-16,3 5 8 0,-3 3 2 0,3 5 0 15,0-2-52-15,0 2-12 0,0 3 0 0,3 0 0 16,3-3 0-16,1-3 0 0,2 3 0 0,0-5 0 16,0-2 0-16,3-4 0 0,0 1 0 0,0-3 0 15,0-8-100 1,0 0-22-16,0 0-5 0,0 0-1 0,0 0 111 0,6-3 17 0,2-2 12 16,1-3-1-16,0-3 34 0,0 1 7 0,3-6 2 0,0 0 0 15,6-3 8-15,0-2 2 0,3 0 0 0,2-3 0 16,-2 3-52-16,6 0-12 0,-3 0 0 0,0 2 0 0,3 3 0 15,-7 3 0-15,1 3 0 0,0 2 0 0,-6 2 0 16,-3 4 0-16,0-1 0 0,0 3 0 0,-6 3 0 16,0 2 0-16,-6-5 0 0,2 5 0 0,-2 3 0 0,0 3 0 15,-2-3 0-15,-1 2 0 0,-3 4 0 0,0-1 0 16,-3 5 0-16,0 3 0 0,-3 3 0 0,0 3 0 16,0 2 0-16,-3 5 0 0,0 3 54 0,0-2 8 15,1-1 2-15,2 3 0 0,-3-3-52 0,3 1-12 16,3-6 0-16,0 3 0 0,0-6 0 0,3-2-12 15,3-3 3-15,-3 0 0 16,6-7-88-16,-3-1-18 0,3-3-3 0,3-4-1029 0</inkml:trace>
  <inkml:trace contextRef="#ctx0" brushRef="#br0" timeOffset="64257.935">12244 4924 1036 0,'0'0'92'0,"6"-3"-73"16,3-2-19-16,0 2 0 0,-3-2 156 0,3 0 27 16,0 2 5-16,0-2 2 0,0 0-48 0,0-1-10 15,-3 4-1-15,-6 2-1 0,0 0-53 0,0 0-10 16,0 0-3-16,3 8 0 0,-6-1-16 0,3 7-3 16,-6 2-1-16,0 2 0 0,-3 6-19 0,0-3-4 15,0 0-1-15,0 3 0 0,3-5-20 0,0 2 0 16,0 0 0-16,3-3 0 15,3 1-47-15,0-3-13 0,0-3-4 0,3-5 0 0,0 0 52 0,0-3 12 0,-3-5 0 16,9 3 0-16,-3-3 48 0,3-5 13 16,3-3 3-16,0 0 0 0,0-6-52 0,0 1-12 0,0-3 0 15,3 0 0-15,-4-2 54 0,1-1 8 0,3-2 2 0,3 0 0 16,3 3-52-16,0-6-12 0,0 0 0 0,2 3 0 16,-2 2-16-16,-3 1-5 0,0 2-2 0,-3 0 0 31,3 3-86-31,-6 0-18 0,-3-1-3 0,-1 4-982 0</inkml:trace>
  <inkml:trace contextRef="#ctx0" brushRef="#br0" timeOffset="64695.2433">12765 4911 1958 0,'0'0'43'0,"6"0"9"0,6 2 1 0,0-4 3 0,0 2-45 0,-3-3-11 16,0 0 0-16,0 1 0 0,0-4 0 0,0 4 0 15,0-3 0-15,-3-1 0 0,2 1 0 0,-2 0 0 16,0-1 0-16,3 1 0 0,3 0 0 0,-6-1 0 15,3-1 0-15,-3 1 0 0,0-2 53 0,0 0 9 16,-3 0 2-16,3-2 0 0,0-1-52 0,0 1-12 0,0-1 0 16,-3-2 0-16,-3 5 54 0,0-3 8 15,-3 3 2-15,0 0 0 0,-3 3-64 0,-3 3 0 0,-3-1-9 0,-3 3 0 16,3 0 9-16,0 3 12 0,-3 2-2 0,1 0-1 16,-4 6-9-16,3-1 0 15,-3 6 0-15,0 3 0 0,0-3 53 0,3 2 9 0,-3 3 2 0,7 0 0 16,2 1-52-16,0-4-12 0,6 1 0 0,0-1 0 15,3 1-11-15,3-1-5 0,3-5 0 0,0 3-1 16,0-5-24 0,3-3-5-16,-1 0-1 0,4 0-692 0,-3-3-138 0</inkml:trace>
  <inkml:trace contextRef="#ctx0" brushRef="#br0" timeOffset="65101.3599">13161 4805 1706 0,'0'0'76'0,"0"8"15"0,0-3-73 0,0 3-18 16,0 0 0-16,0 5 0 0,0 3 111 0,0 0 18 15,0 0 4-15,0 2 1 0,3-2-50 0,0 5-9 16,3-2-3-16,-3 2 0 0,3-2-40 0,0-1-9 16,0 1-2-16,0 2 0 0,-3-3 11 0,-3-2 3 15,0 3 0-15,-3-6 0 0,0-2-35 0,-3-4 0 16,0 1 0-16,3 0 0 0,-6-2 0 0,6-1 0 0,-6-5 0 0,3 3 0 16,6-3 58-16,-3-3 5 0,0 0 1 0,0-2 0 15,3 0-52-15,3-3-12 0,0-3 0 0,3-2 0 16,3 0 54-16,0-3 8 0,6-3 2 0,0 1 0 15,3-3-52-15,0-1-12 0,2 1 0 0,4 0 0 16,0 0 28-16,0 2 4 0,3 1 0 0,-1-1 0 16,-2 4-52-16,-3-1-9 15,0 2-3-15,0 4 0 0,-3-3-25 0,-1 2-6 0,1 0-1 0,0 1 0 16,-3-3-148 0,3 5-29-16</inkml:trace>
  <inkml:trace contextRef="#ctx0" brushRef="#br0" timeOffset="74223.2852">14941 4680 345 0,'0'0'31'16,"0"0"-31"-16,0 0 0 0,0 0 0 15,0 0 277-15,0 0 50 0,0 0 9 0,0 0 3 16,0 0-205-16,0 0-41 0,0 0-8 0,0 0-1 16,0 0-28-16,0 0-6 0,0 0-1 0,-3-2 0 0,0-1-17 0,3 3-3 15,0 0-1-15,0 0 0 0,0 0 1 0,0 0 0 16,6 5 0-16,0 3 0 0,0 3 1 0,-3 0 0 16,0-1 0-16,3 6 0 0,0-3-12 0,0 3-2 15,-3 3-1-15,-3-1 0 0,0-2-15 0,0 5 0 16,-3-2 8-16,0-1-8 0,3 3 0 0,-3-5 0 15,0 3 0-15,3-3 0 0,-3 0-9 0,3-1-5 16,3-4-1-16,0 0 0 0,3-3 15 0,0 0 0 16,3-3 0-16,0-5 0 15,6 0-46-15,-3-5-10 0,2-1-1 0,1-2-936 0</inkml:trace>
  <inkml:trace contextRef="#ctx0" brushRef="#br0" timeOffset="74442.5116">15033 4307 1864 0,'0'0'41'0,"-5"3"9"0,-4-3 2 0,9 0 0 0,-6 5-42 0,3-2-10 0,0 2 0 0,3-5 0 15,0 8 57-15,0-2 10 0,3-1 1 0,3 0 1 16,-6-5-50-16,6 5-11 0,0 1-8 0,2-1-940 16</inkml:trace>
  <inkml:trace contextRef="#ctx0" brushRef="#br0" timeOffset="75082.462">15340 4696 230 0,'0'0'20'0,"0"0"-20"0,3-2 0 0,6-1 0 16,-3 0 224-16,0 1 41 0,0-1 8 0,3 0 2 15,-9 3-95-15,12-2-18 0,0 2-4 0,-1 0-1 16,1 2-59-16,-3-2-12 0,3 3-2 0,-3 0-1 15,3 2-47-15,-3 0-10 0,-3 1-2 0,3 4 0 16,-6 3 0-16,3 1 0 0,-3-1 0 0,-3 3 0 16,3 2-14-16,-3 1-10 0,-3-1 12 0,3 1-12 15,0-1 8-15,0 1-8 0,0-1 0 0,0 1 0 16,3-6 10-16,-3 0-10 0,3-5 8 0,-3 3-8 0,3-3 0 16,0-3 0-16,-3-5 0 0,0 0-11 0,0 0 11 0,0 0 0 15,0 0 10-15,0 0-10 0,0 0 15 0,0 0-3 16,0-5-1-16,3-3 0 0,0 0 8 0,0 0 1 15,-3-3 1-15,3-2 0 0,0 0 4 0,0 0 1 16,3-3 0-16,-1 0 0 0,1 0-16 0,3 0-10 16,-3 0 12-16,6-2-12 0,-3-1 8 0,0 6-8 15,3-3 0-15,0 3 0 0,0 0 8 0,3 0-8 16,-3-1 9-16,2 4-9 0,1-1 12 0,0 3-4 16,-3-2-8-16,3 7 12 0,-6-2-4 0,3 5-8 15,0 2 11-15,-3 4-11 0,0 2 12 0,-3 2-4 16,2 3 0-16,-2 3-8 0,-3 3 10 0,0 2-10 15,0 0 8-15,3 0-8 0,-3-2 20 0,-3 2 0 16,3-2-1-16,0-1 0 16,3 1-55-16,-3-4-10 0,3 1-2 0,3 0-1107 0</inkml:trace>
  <inkml:trace contextRef="#ctx0" brushRef="#br0" timeOffset="75707.4826">17180 4630 864 0,'0'0'38'16,"0"0"8"-16,9-2-37 0,-9 2-9 0,0 0 0 0,8-3 0 16,1 0 214-16,0-2 41 0,12 5 8 0,0-5 1 0,0-1-158 15,6-2-32-15,5 3-6 0,-2-3-2 0,0 0-30 0,0 3-7 16,5 0-1-16,1-3 0 0,-3 2 0 0,0 4 0 15,-4-1 0-15,4 1 0 0,3-1-40 0,-6 3-8 16,-7 0-1-16,4-3-1 16,-3 1-10-16,0-1-1 0,-3 0-1 0,-1-2 0 0</inkml:trace>
  <inkml:trace contextRef="#ctx0" brushRef="#br0" timeOffset="76144.8754">17495 4225 1335 0,'12'-5'59'0,"-12"5"13"0,3-8-58 0,6 0-14 0,0 3 0 0,3-3 0 15,-3 0 79-15,-3 0 13 0,3 3 2 0,0 0 1 16,2-1 1-16,-5 4 1 0,-6 2 0 0,0 0 0 16,0 0-77-16,0 0-20 0,-6 0 0 0,-3 2 0 15,1-2-23-15,2 6-8 0,0-4-1 0,-3 1-1 16,0-1 17-16,3 4 4 0,6-6 1 0,0 5 0 16,-3-2 11-16,0 2-10 0,6 0 10 0,0 1-10 15,0-1 10-15,-3 0 12 0,-3 0-2 0,6 1-1 16,6-1 25-16,-6 3 5 0,-3 0 1 0,3 0 0 0,0-3-4 0,3 6 0 15,-3-1 0-15,-3 4 0 0,0-4 10 0,0 6 2 16,3 0 0-16,0 5 0 0,-9 0-4 0,6 3 0 16,3 2 0-16,-3 6 0 0,-3 3-25 0,-3 2-6 15,3 2-1-15,0 1 0 0,3 5-3 0,-6-3-1 16,-6 1 0-16,3-4 0 0,6 1-8 0,-3 0 0 16,0-6 0-16,-3 6 0 15,0-6-34-15,0-2-9 0,0-3-1 0,0-2-688 16,-6-9-136-16</inkml:trace>
  <inkml:trace contextRef="#ctx0" brushRef="#br0" timeOffset="77071.1881">18269 3961 1407 0,'0'0'31'0,"0"0"6"0,0 0 2 0,0 0 1 0,0 0-32 0,0 0-8 16,9-3 0-16,0 1 0 0,0-1 21 0,-3 0 3 16,-6 3 1-16,9 0 0 0,-3 0 31 0,0 3 7 15,3-3 1-15,-4 5 0 0,1-2-17 0,0 2-3 16,0 0-1-16,0 1 0 0,-6 2-18 0,3-3-3 31,6 3-1-31,-3 2 0 0,-3 4-21 0,3-1 0 0,-3 8 0 0,3-2 0 16,-3-1 0-16,0 3 0 0,-3 0 0 0,0 6 0 15,0-1 0-15,0 3 0 0,-3 3 0 0,0 0 0 16,-3 2 0-16,0 3 0 0,0 0 0 0,-3 6 0 16,0-4 56-16,-3-1 6 0,0 1 2 0,4-2 0 15,-4-2 0-15,3-4 0 0,0-2 0 0,3-2 0 16,0-3-52-16,3-6-12 0,0-2 0 0,3 0 0 15,3-5 54-15,-3-3 8 0,0-8 2 0,0 0 0 16,0 0-103-16,0 0-20 0,0 0-4 0,0 0-1 0,0 0 52 0,6-6 12 16,0-2 0-16,0 0 0 0,0-2 0 0,0-1 0 15,0-2 0-15,3 0 0 0,-1 2 48 16,-2-2 13-16,6 0 3 0,-3-1 0 0,0 7-52 0,0-4-12 16,3 6 0-16,-3-3 0 0,0 2 0 15,0 6 0-15,-9 0 0 0,6-2 0 0,0 2 0 0,3 5 0 16,-3 0 0-16,0 3 0 0,-3-2 0 0,2 4 0 15,4-2 0-15,0 3 0 16,0-1-48-16,0 1-13 0,3-3-3 0,0 0 0 16,-3 0 0-16,3-3 0 0,0 0 0 0,0 1 0 0,3-4 52 0,-1 1 12 15,4-3 0-15,-3 3 0 0,3-3 48 0,-3-3 13 16,0-2 3-16,3-1 0 0,0 1-52 0,-4-3-12 16,7 0 0-16,-3 0 0 0,0-2 0 0,0-4 0 0,0 4 0 15,3-6 0-15,-4 0 0 0,-2-2 0 16,-3-1 0-16,0 0 0 0,-3 1 0 0,-3 2 0 0,0-2 0 15,3-1 0-15,3 3 0 0,-3-2 0 0,-3 2 0 16,-3 3 0-16,0-1 31 0,-3 4 3 0,0-1 1 0,-9 6 0 16,-3 0-14-16,3 2-2 0,9 3-1 0,-9 3 0 15,-9 2-3-15,3 0-1 16,0 6 0-16,3-3 0 0,3 5-14 0,-2 0 0 0,-1-2 0 0,3 7 0 16,-3 1 0-16,0-1 0 0,-6 1 0 0,3 5 0 15,0-1 0-15,0 4 0 0,0-1 0 0,4 3 0 16,-1-2 0-16,3 2 0 0,6-3 0 0,3 4 0 15,0-7 0-15,6 4 0 0,6-3 0 0,3-3 0 16,2-3 0-16,4 1 0 0,6-1 0 0,0-4 0 16,6-4-145-16,2-5-23 15,1-2-4-15,-6-3 0 0</inkml:trace>
  <inkml:trace contextRef="#ctx0" brushRef="#br0" timeOffset="78773.9157">2839 6911 1609 0,'0'0'35'0,"5"-3"7"0,1 1 2 0,3-1 2 0,-3 0-37 0,0 1-9 0,0-1 0 0,-6 3 0 15,0 0 36-15,6-3 6 0,-6 3 1 0,0 0 0 16,0 0-23-16,0 0-4 0,0 0 0 0,-3-5-1 16,0 2-15-16,-3-2 9 0,-3 5-9 0,3 0 8 15,-3-2-8-15,1 2 0 0,-4 0 0 0,6 0 0 16,-6 2 27-16,3 1 3 0,-3-1 1 0,3 4 0 15,0-1 9-15,-3 0 1 0,0 3 1 0,0 0 0 16,0 5-10-16,4-2-3 0,-4 2 0 0,0 0 0 16,-3 3-5-16,0 0-2 0,3 0 0 0,-3 0 0 15,0 0-9-15,0 0-1 0,-2 2-1 0,5-2 0 0,0 0-1 16,0 0 0-16,9 0 0 0,-6-3 0 0,3 3-10 16,6-3 0-16,0 3 0 0,0-3 0 0,3 0-9 15,0-2 9-15,6 2-12 0,-6 3 12 0,3 3-19 16,0-1 3-16,0-2 1 0,0 3 0 0,-3-1 15 0,3 1 0 15,-1 2-10-15,4 0 10 0,-9 0 11 0,0 0 6 16,0 0 2-16,3 1 0 0,0-1 1 0,-6 0 1 16,0-3 0-16,-3 1 0 0,3-3-12 0,-2 2-9 15,-4-2 12-15,3-3-12 0,-6 1 11 0,3-4-11 16,-3 1 10-16,-3-3-10 0,0 0 15 0,0-3-3 16,0 0-1-16,-2-2 0 15,-4 0-61-15,0-1-12 0,0-2-2 0,-6 0-1 16,3-5-92-16,-5 2-19 0,8-2-3 0,-3 0-1 0</inkml:trace>
  <inkml:trace contextRef="#ctx0" brushRef="#br0" timeOffset="79570.6051">3184 7226 1209 0,'0'0'108'0,"0"0"-87"0,-3 2-21 0,0 4 0 15,3 2 185-15,0 0 33 0,0 0 6 0,0-8 2 16,0 0-142-16,3 7-29 0,0 1-6 0,3 0-1 16,0 0-38-16,6-2-10 0,-3-4 0 0,2 1 0 31,1 0-27-31,0-1-7 0,0-2-2 0,0-2 0 0,3-4-23 15,-3 4-5-15,-3-4 0 0,3 1-1 0,-3 0 21 0,0-1 5 0,-1 4 1 0,1-4 0 16,-6-1 50-16,3 1 9 0,-3-2 3 0,0 3 0 16,0-3 39-16,0 0 8 0,0 0 1 0,-3 0 1 15,-3 0-24-15,3 0-5 0,0-2 0 0,-3-1-1 16,3 1-27-16,-3-1-6 0,0-2-1 0,0 2 0 16,0 1-9-16,0-1 0 0,-3 3 0 0,3-2 0 0,0 4-10 15,1-2 10-15,-1 3-13 0,0 0 5 0,-3-1-2 16,3 4 0-16,-3-1 0 0,0 3 0 0,-3 0 0 0,3 0 0 15,0 5 0-15,-3-2 0 0,0 0 10 0,0-1-10 16,0 6 10-16,0 0-10 0,-3 0 10 0,3 3 14 16,0-1-3-16,1 4-1 0,-1-4 14 0,3 1 4 15,0-1 0-15,6 6 0 0,-3-5 6 0,3 2 2 16,3 0 0-16,0 3 0 0,3 0-4 0,0 3-1 16,0-1 0-16,2 1 0 0,1-1-15 0,0 1-2 15,0-4-1-15,0 4 0 0,3-3-13 0,-3 0 0 16,0 0-12-16,0-3 12 15,0 3-54-15,0-3-4 0,0 3-1 0,-3-3 0 16,3-2-33-16,-3-1-8 0,-1 1 0 0,4-3-1 16,0 0-91-16,3-3-19 0,0-5-3 0</inkml:trace>
  <inkml:trace contextRef="#ctx0" brushRef="#br0" timeOffset="80132.9644">3746 7062 2235 0,'0'0'49'0,"0"0"11"0,6 2 1 0,3 1 2 0,0 0-51 0,6-1-12 16,0 1 0-16,0-3 0 0,0 5 34 0,3-2 4 16,-1-3 1-16,1 3 0 0,-3-1-31 0,3 1-8 15,0 2 0-15,0 0 0 0,-6 3-18 0,-3 0-5 16,0 0-1-16,-4 3 0 0,1-1 10 0,0 4 2 16,-6-1 0-16,3 3 0 0,0 0 12 0,-3-1 0 15,-3 1 0-15,0 0 10 0,0-3 9 0,0 3 1 16,3 0 1-16,-3-3 0 0,-3 1-21 0,4-1 8 15,-1 0-8-15,0 0 0 0,-3-2 14 0,3 0-2 16,0-1 0-16,3-5 0 0,-6 1 4 0,6-6 0 16,0 0 0-16,0 0 0 0,0 0 4 0,0 0 0 0,0 0 1 15,0-8 0-15,-3-3-5 0,3-2 0 0,0-3-1 16,3 0 0-16,3-2-15 0,3-6 9 0,0-3-9 0,-1 1 8 16,4-1-8-16,0 1 0 0,6 5-12 0,0 0 12 15,-3 5-11-15,3 3 11 0,-3-1-8 0,-1 6 8 16,-2 0 0-16,0 3 0 0,-3 0 0 0,3 5 0 15,-3-3 0-15,0 3 0 0,-3 3-11 0,0 0 11 16,3-1-8-16,-3 3 8 0,3 3 0 0,-3 0-9 16,0-2 9-16,3 4-10 0,-1 1 10 0,1-1-10 15,3 6 10-15,0 0 0 0,-3 0 0 0,0 0 0 16,0 0-21-16,3-3 1 0,-3 6 0 0,0-4 0 16,0 7-128-1,-3-4-26-15,0 1-5 0</inkml:trace>
  <inkml:trace contextRef="#ctx0" brushRef="#br0" timeOffset="80786.2128">4860 6879 1209 0,'0'0'108'0,"0"0"-87"0,3-5-21 0,0 0 0 16,-3-3 152-16,3 2 27 0,-3 4 5 0,0 2 0 16,0 0-107-16,-3-6-21 0,0 4-5 0,-3-1-1 15,-3 0-42-15,-3 1-8 0,3 2 0 0,-3 2 0 16,3 4 0-16,-3-1 0 0,-3 0 8 0,3 1-8 15,0 2 8-15,3 0-8 0,-2 2 0 0,2 1 0 16,0-3 9-16,3 0-1 0,0 0-8 0,0-1 12 16,3 4 13-16,0-3 3 0,3 0 0 0,0 0 0 15,3 5 0-15,0-5 0 0,3 3 0 0,0-1 0 0,0 3-5 16,0 1-1-16,3-1 0 0,0 0 0 0,-1 3 5 16,-2 0 1-16,0 2 0 0,0-4 0 0,3 1-28 0,-3 1 0 15,0 3-14-15,0-6 5 0,3 3 9 0,0 0 0 16,0-6 0-16,0 1 0 0,-3 0 0 0,0-6 0 15,-3 0 0-15,3 3 0 0,-3-3 0 0,0 1 0 16,-3-6 0-16,0 5 8 0,0 3-8 0,-3 0 9 16,-3 2-9-16,3-2 10 0,-3 0 2 0,0 3 0 15,-3-1 0-15,-3 1 0 0,0 0-12 0,-3-1 0 16,0 3 0-16,0-2 0 0,4-3-17 0,-4 3-6 16,0-6-1-16,3 3 0 15,0-3-20-15,3-2-5 0,0-1-1 0,3-2 0 16,0 0-145-16,3-2-29 0</inkml:trace>
  <inkml:trace contextRef="#ctx0" brushRef="#br0" timeOffset="81270.4769">5145 7160 2016 0,'0'0'89'0,"0"0"19"0,0 0-87 0,6 8-21 15,0-3 0-15,3 0 0 0,0-2 104 0,3-1 17 16,-3 4 3-16,3-4 1 0,0-2-100 0,3-2-25 16,0-1 0-16,-4-2 0 15,7 2-124-15,-6-2-31 0,3-3-5 0,-3 0-2 16,0 0-72-16,-3 0-14 0,0 3-4 0,0-3 0 15,-6 3 188-15,3 2 38 0,-3-2 7 0,0-1 2 0,6 4 181 0,-4-1 36 16,-5 3 7-16,3-3 1 0,3-2-40 0,-3 0-9 16,0 0-2-16,0 2 0 0,-3-5-59 0,-3 3-12 15,3-3-2-15,-3 0-1 0,-3-3-43 0,0 6-9 16,3-3-2-16,1 0 0 0,-1 3-42 0,0-1-9 16,-6 1-2-16,-3 3 0 15,3 2-12-15,-3 5-2 0,-3-3-1 0,0 4 0 0,3-1 15 0,0 0 4 16,0 3 0-16,0 0 0 0,1 0 20 0,-1 3-9 15,3-1 9-15,0 1 0 0,-3 2 0 0,6 3 16 0,0 0-2 16,0 0 0-16,0 0 14 0,3 2 2 0,-3 3 1 0,3 0 0 16,3 1-11-16,0-1-1 0,0 0-1 0,3-2 0 15,3 2-18-15,-3 0 8 0,3-3-8 0,3-2 0 16,3 0 0-16,0 0-11 0,3-3 0 16,6-2 0-1,2-1-41-15,1-2-9 0,6-2-2 0,0-4-647 0,2-2-130 0</inkml:trace>
  <inkml:trace contextRef="#ctx0" brushRef="#br0" timeOffset="81667.1427">6720 7009 2340 0,'0'0'52'0,"0"0"10"0,0 0 2 0,0 0 1 0,9 0-52 0,6 0-13 0,0-3 0 0,5 1 0 31,1-4 19-31,6-2 1 0,-3 0 0 0,9-2 0 0,-4-3-20 0,7-1 0 16,-3 1 0-16,6 0 0 0,-1 0-13 0,1-1-3 15,0 1-1-15,-4 3 0 16,-5 2-7-16,0 0-2 0,3 2 0 0,-7 1 0 15,-5 0-20-15,0 2-4 0,6-2-1 16,-6 0-586-16,-3 2-118 0</inkml:trace>
  <inkml:trace contextRef="#ctx0" brushRef="#br0" timeOffset="82026.4307">7283 6366 979 0,'-15'0'43'0,"9"-3"9"0,0 1-41 0,6 2-11 0,0 0 0 0,0 0 0 16,-9-3 246-16,9 3 47 0,6 8 10 0,-3-3 1 15,-3-5-206-15,3 8-42 0,0 8-8 0,3 3-1 16,0 2-6-16,-3 0-1 0,-6 5 0 0,3 1 0 16,6 5-11-16,-9-1-2 0,-9 1-1 0,3 2 0 15,6 3-14-15,0 3-4 0,-3 2 0 0,-6 1 0 16,-6 2 12-16,6 2 3 0,3-2 0 0,-3 3 0 0,-3-3 11 16,4 3 2-16,8-1 1 0,-3 1 0 0,-3-3-29 0,3-3-8 15,-3 1 0-15,3-6 0 16,-3-3-89-16,0-2-19 0,-3-6-4 0,3-5-987 15</inkml:trace>
  <inkml:trace contextRef="#ctx0" brushRef="#br0" timeOffset="82698.1421">7661 6247 748 0,'0'0'67'0,"0"0"-54"0,0-3-13 0,6 1 0 15,2-1 281-15,1 0 54 0,-9 3 10 0,0 0 3 16,0 0-227-16,6 0-45 0,-6 0-8 0,0 0-3 16,0 0-32-16,0 0-6 0,6 0-2 0,-6 0 0 15,0 0-17-15,0 8-8 0,6-3 0 0,0 3 8 16,0 3-8-16,0 2 0 0,0 3 0 0,3 3 0 0,6 2 0 0,-6 5 0 16,-6 1 0-16,0 7 8 0,6 3 32 0,-3 0 7 15,-6 0 1-15,0 3 0 0,-3 0-21 0,0 2-4 16,0 0-1-16,-3 1 0 0,-6-4-22 0,0 1 8 15,6-6-8-15,0 1 0 0,-3-1 13 0,3-2-1 16,6-3-1-16,0 0 0 0,0-5-23 0,0 0-5 16,0-3-1-16,0-3 0 0,9-2 6 0,-6-2 2 15,-6-4 0-15,3 1 0 0,3-3 10 0,0 2 0 16,-3-2 0-16,-3-3 0 0,-3-2 0 0,6-3 16 16,0 0-4-16,0 0-1 0,-9-3 12 0,9 3 2 15,3-5 1-15,0-3 0 0,-3-2-14 0,-3-1-4 16,6 0 0-16,3 1 0 0,3-1-8 0,-3-2-9 15,-3 0 9-15,0 0-13 0,12-3 13 0,-6 0 15 16,-3 0-3-16,0-3-1 0,-3 4-27 0,6-1-6 0,-1 0-1 16,-5 0 0-16,0 3 23 0,0 0 0 0,3 5 0 15,-6-3 0-15,0 6 0 0,0 5 0 0,3-6 8 16,-3 6-8-16,0 0 16 0,0 0-1 0,0 0-1 16,6 8 0-16,0 3-2 0,0 0 0 0,0-1 0 0,0 3 0 15,3 3-12-15,0 0-16 0,0 0 3 0,0 2 1 16,0-2 12-16,0 3 0 0,6-3 0 0,-7 0 0 15,1-3-16-15,3 0 2 0,3 0 1 0,-3 1 0 32,-3-4-161-32,0 1-32 0,3-3-6 0</inkml:trace>
  <inkml:trace contextRef="#ctx0" brushRef="#br0" timeOffset="93269.0812">8565 6863 403 0,'0'0'36'0,"0"0"-36"0,0 0 0 0,0 0 0 15,0 0 217-15,0 0 37 0,0 0 7 0,0 0 2 16,0 0-155-16,0 0-30 0,0 0-6 0,0 0-2 15,6-2-23-15,-6 2-5 0,0 0-1 0,0 0 0 16,0 0-29-16,0 0-12 0,0 0 8 0,0-6-8 16,-3-7 0-16,0 5 0 0,6 0 0 0,-3 0 0 15,-3-2 0-15,3 4 0 0,-3-1 0 0,0 1 0 16,-2-2 20-16,-1 3 0 0,0-3-1 0,0 3 0 16,-3 2 3-16,0 0 1 0,0-2 0 0,-3 3 0 15,3-4-7-15,0 4 0 0,-3-1-1 0,0 3 0 16,0 0-15-16,3 0 9 0,-2 3-9 0,-1-1 8 0,3-2-8 15,0 3 0-15,0-3 0 0,3 3 0 16,-3-3 0-16,0 2 0 0,0-2 0 0,6 0 0 0,-3 0 0 16,3 0 0-16,-3 0-9 0,6 0 9 0,-6 3 0 0,0-1 0 15,0-2 0-15,0 3 0 0,6-3 0 0,-6 3 0 16,-2 2 0-16,-1 0 0 0,0 1 0 0,0 2 0 16,0 0 0-16,-3 2 0 0,-6 1 0 0,9 5-10 15,3-1 10-15,0 4-8 0,-6-1 8 0,9 1-10 16,3 0 10-16,3-1-10 0,0 1 10 0,3-1-8 15,0 1 8-15,3-4-8 0,6 1 8 0,-6 0 0 16,3 0 0-16,-3-3-8 0,3 3 8 0,-3-3 0 16,0-2 0-16,-1 0 0 0,-2 2 0 0,3-5 11 0,0 2-3 15,-3-4 0-15,3-4 7 0,-3 4 1 0,3-4 0 16,0 1 0-16,0-3 4 0,0 0 0 0,3-3 1 0,0-2 0 16,0 0-3-16,-1-6-1 0,7 0 0 0,0-4 0 15,0-1-8-15,0-3-1 0,3 1-8 0,-3-3 12 16,-4-1-12-16,1-1 0 0,0 1-12 0,-3-1 12 15,0 1 0-15,-3 1 0 0,-3 3 8 0,0 2-8 16,0 3 8-16,-3-1-8 0,0 1 0 0,-3-3 0 16,0 3 25-16,-3 2-1 0,0-2 0 0,3 5 0 15,-3-2-13-15,3 2-3 0,0 0-8 0,-3 3 12 16,3 5-12-16,0 0 0 0,0 0 8 0,0 0-8 16,0 0 8-16,0 0-8 0,0 7 11 0,-3 7-11 15,3-1 0-15,0 3 0 0,-3-3 0 0,3 6 0 0,-3 2 0 16,-3 0 0-16,3 3 0 0,0-3-9 15,-3 3-2-15,3-3 0 0,0 3 0 0,0-3 0 0,0 0 11 16,3 0 0-16,3-2 0 0,0-1 0 0,3-5-8 16,0 1-4-16,0-6 0 0,3 2 0 0,3-2 12 0,0-3 0 15,0 1 0-15,3-4 0 0,-1-2 12 0,4-2 4 16,0-4 0-16,0 1 1 0,0-5-9 0,0-1-8 16,0-5 12-16,-1-2-12 0,1-1 12 0,-3-5-12 15,0-2 12-15,0-6-12 0,-6 0 12 0,3-2-12 16,0-6 12-16,0 0-12 0,-3-2 15 0,-1-3-4 15,1-2-1-15,0 2 0 0,0-6-10 0,-3 4 0 16,0-6 0-16,3 2 0 0,3 1 0 0,0 3 8 16,-6-1 0-16,3 6 0 0,0-1-8 0,0-2 0 0,3 6 0 15,-4-1 0-15,4 0 0 0,-3 9 0 0,0-4 0 16,-3 9 0-16,3-1 0 0,-3 6 0 0,0 0 0 0,-3 5 0 16,-3 3 22-16,0 5 2 0,-3 0 1 0,3 3 0 15,-3-1-25-15,-3 4 0 0,0 4 0 0,-3 1 0 16,3 5 0-16,-3 2 0 0,0 6 0 0,3 6 0 31,1-1-22-31,2 2-10 0,3 7-1 0,0 1-1 0,0 4 34 0,3-1 11 0,2 3 0 0,1 3 0 16,0 2 9-16,3 6 1 0,-3-3 1 0,3 0 0 15,0 2-22-15,0-2-13 0,-3-5 1 0,0 0 1 16,-3-1 11-16,0-4 14 0,0-3-3 0,0-1-1 16,-3-2-62-16,3-5-13 0,0-3-3 15,0 1 0-15,0-1-129 0,3-5-27 0,0 0-4 0,6-6-2 0</inkml:trace>
  <inkml:trace contextRef="#ctx0" brushRef="#br0" timeOffset="93628.3613">8580 6294 1267 0,'0'0'112'0,"0"0"-89"0,0 0-23 0,0 0 0 16,3 8 138-16,0 0 23 0,6 0 5 0,3-2 1 16,6-4-64-16,6 3-13 0,3-5-2 0,8 0-1 15,1 0-43-15,6 0-9 0,5-5-2 0,4-3 0 16,2 3-22-16,4-6-11 0,3 3 10 0,-4 1-10 16,4-1-79-1,-4 2-21-15,4 1-5 0,-7 2-819 0</inkml:trace>
  <inkml:trace contextRef="#ctx0" brushRef="#br0" timeOffset="101551.1959">10587 6416 1234 0,'0'0'27'0,"0"0"5"0,0 0 2 0,0-8 2 0,0-2-36 0,2 2 0 16,-2 2 0-16,0 6 0 0,3-5 39 0,-3-3 1 16,3 0 0-16,0 3 0 0,-3 5-40 0,3-5 0 15,-3 5 0-15,3-6-8 0,0 1 18 0,-3 5 4 16,0 0 1-16,0 0 0 0,0 0 21 0,0 0 5 15,0 0 1-15,0 0 0 0,0 0-10 0,6 3-1 16,-6-3-1-16,3 8 0 0,0 0 8 0,0 2 2 16,0 1 0-16,0 5 0 0,-3 0-3 0,0 5 0 15,-3 0 0-15,3 3 0 0,-3 5 6 0,0-3 1 0,3 3 0 16,-3 0 0-16,0 3 2 0,0-3 1 16,3 0 0-16,-3 3 0 0,0-3-18 0,0 0-3 0,3-5-1 15,-3 0 0-15,3-3-16 0,3-2-9 0,-3-1 10 0,3-5-10 16,0-2 0-16,0-3 0 0,-3-8-8 0,6 3 8 31,0-3-138-31,3-8-21 0,0-6-4 0</inkml:trace>
  <inkml:trace contextRef="#ctx0" brushRef="#br0" timeOffset="101723.3381">10652 5982 2487 0,'0'0'55'0,"-3"6"11"0,-3-1 2 0,0-3 2 0,3 1-56 0,-3 0-14 0,0-1 0 0,-3 1 0 0,0-3 9 15,0-3-1-15,1-2 0 0,2 0-1121 16</inkml:trace>
  <inkml:trace contextRef="#ctx0" brushRef="#br0" timeOffset="102165.8087">11215 5800 1728 0,'-12'-3'76'0,"12"3"16"0,0 0-73 0,0 0-19 16,-3 0 0-16,3 0 0 0,0 0 28 0,0 0 1 15,0 0 1-15,0 0 0 0,0 0-19 0,0 8-11 16,0 3 12-16,0-4-12 0,0 7 0 0,0 2-20 16,0 2 2-16,-3 6 1 0,3 5 17 0,0 5-8 15,-3 3 8-15,3 3 0 0,0 2 0 0,-3 3 8 16,0 3 0-16,0 5 1 0,3 3 32 0,0 2 7 16,-3 3 0-16,0-1 1 0,3 1-1 0,-3 0-1 15,3-3 0-15,0 3 0 0,0-5-26 0,0-3-5 16,0-6 0-16,0-4-1 15,0-4-35-15,0-7-8 0,-3-3 0 0,0-8-929 0</inkml:trace>
  <inkml:trace contextRef="#ctx0" brushRef="#br0" timeOffset="102400.14">10887 6445 2379 0,'0'0'52'0,"0"0"12"0,0 0 1 0,0 0 2 0,9 0-54 0,0-2-13 16,0-1 0-16,9-2 0 0,3-6 27 0,8 1 2 16,1-1 1-16,3 0 0 0,6-5-42 0,2 1-9 15,4-1-2-15,3 0 0 16,2 0-168-16,-2 3-33 0,44-14-8 0,-32 9 0 0</inkml:trace>
  <inkml:trace contextRef="#ctx0" brushRef="#br0" timeOffset="103087.4744">13131 6027 1440 0,'0'0'64'0,"0"0"12"0,-5-2-60 0,-4 2-16 16,0-3 0-16,0 3 0 0,-3 3 80 0,0-3 12 15,-3-3 4-15,3 6 0 0,-3 2-67 0,0-2-13 16,-2 2-2-16,2-3-1 0,0 4-27 0,0 2-6 16,0-3 0-16,3 3-1 0,-3 0 3 0,3 0 1 15,0 0 0-15,-3 2 0 0,4 4 33 0,-1-4 8 0,0 1 0 16,3 2 1-16,-3 3-9 0,3 0-3 15,0-3 0-15,3 5 0 0,0 1 4 0,3 2 1 0,3-2 0 16,6-1 0-16,3 3-18 0,3 0 0 0,0 1 8 0,3-4-8 16,6 3 0-16,-1 1 0 0,1-4 0 0,6-2 0 15,-3-3-8-15,6 0 8 0,-4-5-13 0,-2 3 5 16,0-3 8-16,0 0 0 0,3 0 0 0,-4-3 8 16,-2 3 32-16,-3-3 6 0,-6 3 2 0,0-3 0 15,0 1 3-15,-3-1 1 0,-3 3 0 0,-3-3 0 16,-3-5-10-16,0 8-2 0,-3-3 0 0,-3 3 0 15,0 0-19-15,-3 3-4 0,-6 0-1 0,0-1 0 16,-6 1-28-16,-5-3-5 0,2 2-2 0,-6-2 0 16,3 0-89-1,-3 0-19-15,1-3-3 0,-1 1-495 0,0 2-99 0</inkml:trace>
  <inkml:trace contextRef="#ctx0" brushRef="#br0" timeOffset="103602.9743">13810 6390 2120 0,'0'0'47'0,"0"0"9"0,3-8 3 0,0 2 0 0,-3 6-47 0,3-5-12 0,0-3 0 0,3 3 0 15,-3-3 12-15,3 0 0 0,-3 0 0 0,0 3 0 16,-3 5-12-16,0 0 0 0,0 0-10 0,0 0 10 31,0 0-28-31,0 0 0 0,-3-3 0 0,-6 6 0 0,3 2 12 0,-3 6 4 0,-3-3 0 0,0 5 0 16,0 3 24-16,0 0 6 0,-2 2 1 0,-1-2 0 15,3 0-19-15,0 0 10 0,3 2-10 0,3-4 8 16,3-1-8-16,-3 3 0 0,3-3 0 0,3-3 0 16,3 4-9-16,0-4 9 0,0-2-12 0,3 0 12 15,3-3-15-15,0 1 4 0,0-4 1 0,6-2 0 16,-3 0 19-16,2 0 4 0,4-5 1 0,-3 2 0 16,0-5 8-16,0 3 2 0,6-3 0 0,-6 0 0 15,0 0 15-15,-1 0 3 0,1-5 1 0,-3 3 0 16,0-1 2-16,0 0 1 0,-6-2 0 0,3 3 0 0,-6-4-4 15,-3 1-1-15,0 0 0 0,0 0 0 0,-3 0-5 16,-3 2-2-16,0 3 0 0,-3-3 0 0,0 3-34 0,0 1 0 16,0-1 0-16,0 0 0 0,0 2 0 0,-2 1 0 15,-1-3-12-15,0 3 3 16,0 0-174-16,-3-1-34 0</inkml:trace>
  <inkml:trace contextRef="#ctx0" brushRef="#br0" timeOffset="104040.3749">14364 5591 115 0,'0'-14'10'0,"0"6"-10"0,0 1 0 0,0-1 0 16,0 0 331-16,3 0 64 0,0 2 13 0,-3 6 2 0,0 0-285 15,0 0-57-15,6-2-11 0,-6 2-2 0,0 0 18 0,6 2 4 16,3 6 1-16,-3 3 0 0,2 7-19 0,1 6-4 16,0 3-1-16,-3 5 0 0,3-1 2 0,-3 4 1 15,0 4 0-15,-3 1 0 0,3 0-18 0,-6 5-4 16,0-3-1-16,0 6 0 0,0-3-26 0,-3 0-8 16,0-3 0-16,0-2 0 0,0 2-8 0,0-2-9 15,0-3-2-15,0 0 0 16,0-6-39-16,0-1-8 0,0-1-2 15,-3-5-640-15,0-1-129 0</inkml:trace>
  <inkml:trace contextRef="#ctx0" brushRef="#br0" timeOffset="104430.8985">14548 6062 230 0,'0'0'20'0,"0"0"-20"0,0 0 0 0,0 0 0 16,6-3 450-16,-6 3 86 0,0 0 16 0,9-5 4 15,0 2-432-15,0 3-88 0,-9 0-16 0,9 5-4 16,0 1-16-16,0 2 0 0,-3 5 0 0,3 3 0 16,0 5 0-16,0 3 0 0,0 5-8 0,-4 5 8 15,1 3 0-15,3 6 0 0,-3 1 12 0,0-1-3 16,0-1 35-16,3 0 6 0,-3-4 2 0,3-1 0 0,0-6-27 0,0-2-5 15,0-2 0-15,-3-1-1 16,0-10 1-16,0 0 0 0,0-3 0 0,0 1 0 0,0-12 10 16,-3 1 2-16,-3-3 1 0,5 0 0 0,-2-3-17 15,3-2-3-15,3-6-1 0,-3-2 0 0,0-5 0 16,0-1-1-16,3-2 0 0,-3-6 0 0,3 1 17 0,3-6 3 16,0-2 1-16,0-1 0 0,3 1-19 0,2-3-3 15,1 0-1-15,6-3 0 0,0 6-9 0,0-3 0 16,0 5 0-16,-4 0 0 15,4 3-35-15,-6 5-2 0,-3 1-1 0,0 1 0 16,-3 7-122-16,-3-1-24 0,-3 5-4 0,-3 1-2 0</inkml:trace>
  <inkml:trace contextRef="#ctx0" brushRef="#br0" timeOffset="105133.8664">15388 6326 1983 0,'18'-2'88'15,"-10"2"18"-15,7-6-85 0,0 1-21 0,6 0 0 0,-3-3 0 0,3 2 35 16,3-1 2-16,-1-4 1 0,-2 0 0 0,-3-2-16 0,0 0-3 16,-3 2-1-16,0-2 0 0,0 0-18 0,-3 0-16 15,-4-1 4-15,1 1 0 0,0 0 12 0,0 0 13 16,-3-1-2-16,-3 4-1 0,0-1 10 0,0 1 3 16,0 2 0-16,-3 2 0 0,-3-1-10 0,3 1-1 15,-3 1-1-15,-3 2 0 0,0-2-11 0,-3 5 0 16,3 0-12-16,0 0 12 0,-5 3 0 0,2-1 0 15,-3 4 0-15,3-4 0 0,-3 4-8 0,0 1 8 16,-3 1-10-16,3 0 10 0,-3 3 0 0,3 2 16 16,-3-2-1-16,4 2-1 0,-1 3-14 0,3 2 9 15,0-2-9-15,3 5 8 0,-3 3-8 0,3 0 0 16,3 5-10-16,3-2 10 0,0-1-11 0,3 1 11 16,3-4-12-16,0 4 12 0,0-3 0 0,0-3 0 0,3 0 0 15,3-3 0-15,-3-2 12 0,2 0 8 0,-2-5 3 16,3-3 0-16,0-3 10 0,0-2 3 0,0-3 0 15,0 0 0-15,3-3-7 0,0-2-1 0,0-3 0 0,-1-3 0 16,4-2-28-16,0-3 0 0,3-2 0 0,0-1 0 16,3-2 24-16,-4-3 6 0,1-2 1 0,0-3 0 15,6-1-16-15,0-1-3 0,0 2-1 0,-1-1 0 16,1 1 1-16,0 3 0 0,-3-1 0 0,2 4 0 16,4 1-12-16,-3 4 8 0,3 2-8 0,-3 3 8 15,-1 2-8-15,4 3 0 0,-6 3 0 0,3 5 0 16,-3 3 0-16,-4 2 0 0,-2 3-10 0,0 2 10 15,-3 4 0-15,0 2 0 0,0-1 0 0,-6 4 0 16,0 0 0-16,-3-4 0 0,0 4 0 0,-3 2 0 0,-3-2 0 16,-3 2 0-16,0-3 0 0,-3 3 0 0,0 1 0 15,-3-4 0-15,-9 3 0 0,3-2 0 0,0-1 0 16,0 4 16-16,-3-7-3 0,-2 4-1 0,-1-3 16 0,-3 2 2 16,3-4 1-16,0-1 0 15,0-5-50-15,-2 0-9 0,-4-6-3 0,-3-2-823 16,-3-5-165-16</inkml:trace>
  <inkml:trace contextRef="#ctx0" brushRef="#br0" timeOffset="105946.1674">17578 5755 1681 0,'12'-3'74'0,"-6"0"16"0,-6 3-72 0,0 0-18 0,3-5 0 0,6 5 0 16,3-3 74-16,-3 3 11 0,-9 0 3 0,6 3 0 15,3 0-53-15,0 5-11 0,-3 2-1 0,-3 4-1 16,-3 4 0-16,0 3 0 0,3 3 0 0,-6 8 0 0,0 2 12 16,-3 1 2-16,6 2 1 0,0 0 0 0,-3 2 6 0,3-2 1 15,3 3 0-15,3-3 0 0,3 0-2 16,-3-2 0-16,-6 2 0 0,3 0 0 16,9 0-9-16,-6-3-1 0,-6 0-1 0,-3-2 0 0,3-3-17 15,0-2-3-15,0-3-1 0,-3-3 0 0,-3-3-10 0,3-2 0 16,3 0 0-16,-6-3 0 0,-6-5-16 0,0 0-4 15,6 0-2-15,-3-3 0 16,-3-5-97-16,-3 0-19 0,-3-2-4 16,3-4-1-16,4-2-67 0,-1-2-14 0,-6-3-2 0,6-1-1 15</inkml:trace>
  <inkml:trace contextRef="#ctx0" brushRef="#br0" timeOffset="106352.3242">17272 5940 2181 0,'3'-13'96'0,"3"7"21"0,3-2-93 0,0 1-24 0,0-1 0 0,2-3 0 16,7-2 20-16,0 0-1 0,-3-1 0 0,3 1 0 15,-3-5-36 1,3 2-7-16,0 0-2 0,-1 3 0 0,-5-3-1 0,6 2 0 0,6 1 0 15,-3 3 0-15,0-1 27 0,0 0 9 0,5 4 0 0,4 1 0 16,3-2 35-16,0 3 6 0,-4 2 2 0,7-2 0 16,-3 5-12-16,0-3-1 0,2 3-1 0,-2 0 0 15,0 0-18-15,-1-2-4 0,1 2-1 0,0 0 0 16,-3 0-15-16,-4 2 0 0,1 4 0 0,-6-1 0 16,-3 0 10-16,0 3-1 0,-3 3 0 0,-6-1 0 0,0 1 7 15,-3 0 2-15,-3 2 0 0,-6 0 0 0,-6 3-4 16,0-3-1-16,-6 3 0 0,3-3 0 0,-3 0-13 15,-3 1 0-15,-3-1-9 0,0-5 9 0,1 2 12 16,2-2 8-16,-3 0 1 0,0 0 1 0,3 3-34 0,0-6-6 16,1 0-2-16,-1 3 0 15,-3-2-10-15,0-4-2 0,3 1-1 0,0 0 0 16,-3-1-207-16,1 1-40 0,-31 0-9 0,21-6-2 0</inkml:trace>
  <inkml:trace contextRef="#ctx0" brushRef="#br0" timeOffset="106968.1789">18462 5826 1594 0,'0'0'71'0,"0"0"14"0,0 0-68 0,0 0-17 16,0 0 0-16,3-5 0 0,3-3 40 0,-3 3 5 15,0-1 1-15,-3 6 0 0,0 0-24 0,6-2-5 16,3-1-1-16,0 3 0 0,0 3-16 0,0-1 0 16,0 1 8-16,3 2-8 0,0 3 14 0,0 3-1 15,-3 2 0-15,0 3 0 0,-3 2 34 0,-1 1 6 16,1-1 2-16,3 4 0 0,-3 4-16 0,3 1-3 0,-6-4-1 15,6 4 0-15,-6-1-7 0,3-2-2 0,-3-3 0 16,3 0 0-16,-6-2-6 0,3-1 0 16,-6-2-1-16,3 0 0 0,0-3 3 0,-3-2 1 15,0-3 0-15,0 0 0 0,-3-5 9 0,3 2 1 0,3-5 1 0,-3 2 0 0,3-2-9 16,0 0-1-16,0 0-1 0,0 0 0 0,0 0-7 16,-6-5-2-16,3-5 0 0,0-1 0 0,0 3 2 15,3-5 1-15,0 0 0 0,0-1 0 0,0-1 2 16,3-1 0-16,0-3 0 0,0-2 0 0,6 2-9 0,-3-4-2 15,6-1 0-15,-3 0 0 0,6 3-8 0,-3-3 0 16,3 0 0-16,-3 0 0 16,2 6-25-16,1-1-1 0,-3 3 0 0,0 3 0 15,3 3-14-15,-3-1-4 0,0 0 0 0,0 4 0 16,3 4-130-16,-1-2-26 0</inkml:trace>
  <inkml:trace contextRef="#ctx0" brushRef="#br0" timeOffset="107452.4461">19195 5779 576 0,'0'0'25'0,"0"0"6"0,0-8-31 0,-3 2 0 0,3 6 0 0,0 0 0 16,0-5 328-16,0 5 60 0,0 0 12 0,0 0 3 15,0 0-295-15,0 0-58 0,0 0-12 0,0 0-2 0,-3 8-36 0,-3 3 0 16,0 2 0-16,-3 3 0 0,3 2 11 0,-3 1-11 16,0 4 10-16,3-1-10 0,-3-4 12 0,3 1-3 15,0-1-1-15,0 1 0 0,3-1-8 0,0-2 8 16,3-3-8-16,3 1 8 0,3-1-8 0,3 0 0 15,0-5 0-15,3 3 0 0,3-6 0 0,0-3-9 16,3 1 9-16,0-3-13 0,2-3 13 0,-2 3 0 16,0 0 0-16,0-2-9 0,3-3 21 0,-3-3 5 15,0 2 1-15,-4-2 0 0,-2-2 13 0,3-1 2 16,0-2 1-16,-3 2 0 0,-3 1 17 0,0-3 3 16,0 5 1-16,-3-6 0 0,0-1-4 0,-6 1-1 15,3 4 0-15,-3-3 0 0,-3 2-30 0,-3-2-7 16,-3 2-1-16,-3 3 0 0,0-2-12 0,0-1-10 0,-3 6 2 15,0-1 0-15,0 1-4 0,1 2 0 0,-1 1 0 16,-3 2 0 0,3 0-86-16,-3 0-18 0,0 2-3 0,0-2-969 0</inkml:trace>
  <inkml:trace contextRef="#ctx0" brushRef="#br0" timeOffset="108092.9159">19635 5194 1911 0,'0'0'84'0,"0"0"19"0,6-6-83 0,0 4-20 15,-6 2 0-15,9-3 0 0,0 3 45 0,-3 0 5 16,0 5 1-16,0 1 0 0,0-1-5 0,3 3-1 16,-3 3 0-16,0 7 0 0,0 1-45 0,0 7 0 15,3 1 0-15,-4 4 0 0,1 6 9 0,-3 6 6 16,0 2 1-16,0 0 0 0,0 0 19 0,0 0 4 16,0-3 1-16,-3 3 0 0,6-3-13 0,-3 1-3 15,0 2 0-15,3-3 0 0,-3-2-13 0,0-3-3 16,0-3-8-16,0-5 12 0,-6-2-12 0,3-6 0 15,0-3 8-15,-3-2-8 0,0-3 0 0,0-2 8 0,0-3-8 16,0-3 0-16,0 0 22 0,3-5-2 0,0 0 0 16,0 0 0-16,0 0 8 0,0 0 2 0,-3-5 0 15,3 5 0-15,0-8-10 0,0 0-1 0,0-2-1 0,3 2 0 16,0-3-8-16,6-2-2 0,0 0 0 0,0 0 0 16,3-1-8-16,0 1 0 0,3 0 0 0,0 0 0 15,2-1 0-15,1 4 0 0,-3 2 0 0,3-5 0 16,0 2 0-16,0-2 0 0,-3 2 0 0,-3 3-11 15,2 0 11-15,1 0 0 0,-3 0 0 0,0-2 0 16,3 5-12-16,-3-1-1 0,0 1 0 0,-3 5 0 16,0 3-5-16,0-1-1 0,0-2 0 0,-4 3 0 15,1 2 6-15,0 6 1 0,-3-3 0 0,-3 2 0 16,0-2 1-16,-3 0 1 0,0 3 0 0,-3-1 0 16,0 4 10-16,-2-4 0 0,-4 1 0 0,0-1 0 0,0 4 17 15,-3-4-1-15,0 1 0 0,-3-1 0 0,6-2-3 16,-3 3-1-16,-2-3 0 0,-1 2 0 0,0-4-12 0,0 2 9 15,3-3-9-15,0 0 8 0,-3 0 0 0,1-2 0 16,-1 0 0-16,0-1 0 0,3-2-8 0,-6-2-17 16,3-4 4-16,0 1 1 15,-2-3-176-15,2 0-34 0</inkml:trace>
  <inkml:trace contextRef="#ctx0" brushRef="#br0" timeOffset="108389.7297">20192 5136 1882 0,'6'-14'84'0,"-3"9"16"0,0 0-80 0,3-1-20 0,-3 1 0 0,-3 5 0 16,6-2 76-16,0-1 12 0,0 3 1 0,0 3 1 15,2 2-27-15,1 3-6 0,0 0-1 0,3 8 0 16,-3 2-33-16,3 6-7 0,0 0-2 0,0 5 0 16,-3 3-14-16,3 2 9 0,-3 3-9 0,0 0 8 15,-1 0 4-15,-2 3 0 0,-3 2 0 0,-3 3 0 16,0 0-12-16,0-3 8 0,-6 3-8 0,3 0 8 16,-5 0-8-16,2 3 8 0,0-6-8 0,0 1 8 15,0-4-46-15,0-2-10 0,3-5-1 0,0-3-1 16,0-5-128-16,3-3-26 0,0-5-4 0</inkml:trace>
  <inkml:trace contextRef="#ctx0" brushRef="#br0" timeOffset="108827.1218">20629 5953 1864 0,'0'0'83'0,"0"0"17"0,-3 5-80 0,3 3-20 0,3-2 0 0,-3-6 0 16,0 8 38-16,0-8 4 0,0 0 1 0,0 0 0 15,0 0-43-15,9 0 0 0,-6-3-13 0,6 0 3 16,-3-5-2-16,3 3 0 0,-3-3 0 0,3 0 0 16,0 0 28-16,-3-2 6 0,3-1 1 0,0-2 0 15,-3-3 32-15,6 3 6 0,-3-3 2 0,2-3 0 16,1 1-24-16,0-6-5 0,0 6-1 0,-3-4 0 15,0 4-1-15,-3-1 0 0,0 6 0 0,0-3 0 16,-3 3-17-16,-3 2-4 0,-3 1-1 0,0-1 0 16,0 6 1-16,0 0 0 0,-3 2 0 0,0 0 0 15,-3 1-2-15,3 2 0 0,-3 2 0 0,0 1 0 16,-3 0-9-16,1 2 8 0,-1 0-8 0,3 6 8 16,-3 2-8-16,0 3 0 0,0-3 0 0,3 6 0 15,0 2 0-15,0 0 0 0,-3 3 0 0,3-3 0 0,0 3 0 16,0 0 0-16,4 2 0 0,-1-2 0 0,3 2 0 15,0 1 0-15,3-1 0 0,3 3 0 0,0-2-24 0,0-3 2 16,3-1 1-16,2-4 0 16,1-3-112-16,3-3-23 15,0 0-4-15,0-2-800 0</inkml:trace>
  <inkml:trace contextRef="#ctx0" brushRef="#br0" timeOffset="109467.5943">21132 5681 2394 0,'0'0'52'0,"0"0"12"0,6-6 1 0,-6 6 3 0,3-2-55 0,-3 2-13 0,0 0 0 0,0 0 0 15,0 0 24-15,0 0 1 0,6 8 1 0,-3 0 0 16,0 2-26-16,-3 1 0 0,3 2 0 0,-3 3-11 16,3 2 11-16,-3 4 0 0,0-1-9 0,0 2 9 15,0 1 0-15,0 3 0 0,0 2 0 0,0-3 8 16,0-2 13-16,0-3 3 0,0 3 0 0,-3 0 0 15,3-6-13-15,0 1-3 0,-3-6 0 0,0 0 0 16,3-2-8-16,0 0 0 0,-3-6 9 0,3 0-9 16,0-5 0-16,0 0 0 0,0 0 0 0,0 0 0 15,0 0 15-15,0 0-2 0,0 0 0 0,3-8 0 16,0 0 22-16,0-5 4 0,3 0 1 0,3-3 0 16,0 0 3-16,0-2 1 0,3 2 0 0,6 0 0 0,-3 0-30 15,3 0-6-15,5-2 0 0,-2-1-8 16,-3 1 0-16,0-1 0 0,3 3 0 0,0 0 0 15,-4 3 0-15,1 5 0 0,-3 3-15 0,0-3 5 0,0 3 10 16,-3-1 0-16,-3 6 10 0,0 0-10 0,0 3 8 0,-3 2-8 16,0 3 0-16,-1 3 9 0,-2-1-9 15,3 4-14-15,-6 1 3 0,3 1 1 0,-3 3 10 0,0-1 0 16,-3 1 0-16,3 2 8 0,0 3-8 0,-3-3 0 16,0 0 0-16,3-2 0 0,0-3-8 0,0-3-4 15,0 0 0-15,-3-2 0 0,3-1 20 0,0-5 3 16,0-5 1-16,0 0 0 0,0 0-25 0,0 0-5 15,0 0-1-15,0 0 0 0,0 0 31 0,0 0 7 16,-2-5 1-16,-1-3 0 0,3-2-20 0,0-4 0 16,3-1 0-16,-1-4 0 0,7 1 12 0,-3-4-2 0,3 1 0 15,0-3 0-15,3 6-10 0,0-3 8 0,0 5-8 16,3 0 8-16,0 0-8 0,-3 5 0 0,0 1 0 16,2 2 0-16,-2 0 0 0,0 3 0 0,0 2 0 15,-3 6 0-15,0-1 8 0,3 6-8 0,-3 3 12 0,0-1-4 16,-3 4-8-16,3-1 0 0,0 3 0 0,0 2 0 15,-4 1-16-15,1-3 4 0,-3-3 0 0,3 3 1 32,0-3-41-32,-3 3-9 0,-3 0-2 0,0-3 0 0,3 0-97 15,-3 0-19-15,0 1-4 0,0-4-520 0,0-2-104 0</inkml:trace>
  <inkml:trace contextRef="#ctx0" brushRef="#br0" timeOffset="109920.6179">22424 5654 2120 0,'12'-5'94'0,"-6"2"19"0,0-2-90 0,3 0-23 16,0 2 0-16,-3 3 0 0,3-3 86 0,-9 3 13 0,0 0 2 0,0 0 1 15,0 0-75-15,0 0-15 16,0 0-4-16,3 6 0 0,-3-1-8 0,-3 3-11 0,-3 2 3 16,6 1 0-1,-9 0-28-15,0-3-4 0,0 2-2 0,3-2 0 0,-6 5 15 0,3 1 3 0,3-1 1 0,-3 0 0 16,6-2 23-16,-2 2 8 0,2 3 0 0,3 0 0 15,0-3 0-15,3 0 0 0,-1 0 0 0,1 0 0 16,3 3 16-16,0 3 2 0,3-6 1 0,-3 6 0 16,0-4 1-16,0 4 1 0,-3 0 0 0,0-1 0 15,-3 3 23-15,0 0 4 0,-3 1 0 0,0-1 1 16,0 3-30-16,-3-3-7 0,-3 0 0 0,0 0-1 16,-3 0-8-16,1 0-2 0,-7-2 0 0,3-3 0 15,-3 2-9-15,0-2-12 0,-3 0 2 0,3-3 1 16,-5 3-47-1,2-5-8-15,-6 2-3 0,3-5-718 0,-3 2-144 0</inkml:trace>
  <inkml:trace contextRef="#ctx0" brushRef="#br0" timeOffset="112431.8921">2708 8580 1720 0,'0'0'76'0,"0"0"16"0,0 0-73 0,0 0-19 0,0 0 0 0,0 0 0 16,6 6 28-16,-6-6 3 0,5 2 0 0,1 1 0 15,0 0-3-15,0-1-1 0,3 4 0 0,0 2 0 16,0-3-27-16,-3 3 8 0,3 5-8 0,0 3 0 16,0 2 0-16,0 6 0 0,0 3-9 0,-3 7 9 15,0 3 0-15,0 3-8 0,-3 2 8 0,-3 3 0 16,0 3 0-16,0 2 0 0,-6 0 0 0,3 1 0 16,-3-4 11-16,0-2-11 0,-3-3 12 0,0-2-12 15,0 0 11-15,0 0-11 0,0-1 10 0,-3-4-10 16,0-6 37-16,0-3 2 0,3-2 0 0,3-3 0 15,-5-2 18-15,5-6 4 0,-3 0 1 0,3-2 0 16,6-3-14-16,-3-3-2 0,-3-2-1 0,6-3 0 16,0 0-23-16,-3-3-5 0,-3-5-1 0,6 0 0 15,-9-2 3-15,3-4 0 0,0-4 0 0,0-6 0 0,0-3-2 16,3-4 0-16,3-1 0 0,0 0 0 0,0 0 11 16,6 1 1-16,3-4 1 0,3-4 0 0,6 2-14 15,3-6-4-15,-1-2 0 0,1 3 0 0,3 2-1 0,3 1-1 16,-3-1 0-16,0 6 0 0,-4-1-24 0,1 6-5 15,-3-3-1-15,6 6 0 16,-3 5-93-16,0 2-19 0,-1 3-4 0,1 0-608 16,-3 0-122-16</inkml:trace>
  <inkml:trace contextRef="#ctx0" brushRef="#br0" timeOffset="113009.9119">3467 9075 1670 0,'0'0'148'0,"0"0"-118"16,-3 0-30-16,3 0 0 0,0 0 144 0,0 0 22 16,0 0 5-16,0 0 1 0,9 3-120 0,2-6-24 15,7 1-5-15,-3-4-1 0,0-2-22 0,3 0 0 16,0-2 0-16,3-1 0 0,-1 1-16 0,1 2 0 15,0-3-1-15,0-2 0 16,-3 0-15-16,0-1-4 0,0 1 0 0,-1-3 0 0,-2 6 50 0,-3-3 10 16,0-3 1-16,0 2 1 0,0 1 13 0,-3 0 2 15,0 0 1-15,0 0 0 0,-3-3-13 0,0 2-2 16,-3 1-1-16,0 3 0 0,-3-4-26 0,-3 4 0 16,0 2 0-16,0 0 0 0,-3 0 0 0,3 3-12 15,-3 2 4-15,-3 0 8 0,0 6-28 0,0 0 3 0,-3 5 0 16,0 0 0-16,0 2 15 0,0 3 10 0,-3 3-12 0,4 3 12 15,-1-3 0-15,0 2 0 0,3-2 12 0,-3 3-3 16,0 2 14-16,3 3 2 0,0-1 1 0,0-1 0 16,0 1-26-16,0 4 0 0,3-1 0 0,-3 3 0 15,6-2 0-15,-2 2 0 0,5 0 0 0,0-3 0 16,2 4 0-16,1-4 0 0,6 0-14 0,0 1 5 31,3-3-23-31,3-3-4 0,0 0 0 0,0 0-671 0,6-5-133 0</inkml:trace>
  <inkml:trace contextRef="#ctx0" brushRef="#br0" timeOffset="113353.5546">4476 8755 748 0,'0'0'67'0,"0"0"-54"16,-6-3-13-16,0-2 0 0,6 5 366 0,0 0 70 15,0 0 15-15,-3-5 2 0,0 0-355 0,3 5-71 16,-6-3-15-16,3 0-2 0,0-2 7 0,3 5 2 16,-6 0 0-16,0 0 0 15,0 3-51-15,0 2-9 0,-3 0-3 0,0 8 0 0,0 3 24 0,3 3 5 16,-6-1 1-16,3 4 0 0,1-1 14 0,-1 5 12 15,3 1-3-15,0 2 0 0,0-3 19 0,3 3 4 0,0 0 1 16,3 0 0-16,0 1-6 0,3-4-2 0,0 0 0 16,0-2 0-16,3-3-25 0,0-2 0 0,0 0-14 15,3-4 5 1,-1 1-79-16,4 0-16 0,-3-5-4 0,3-3-564 0,6 0-112 16</inkml:trace>
  <inkml:trace contextRef="#ctx0" brushRef="#br0" timeOffset="113759.7171">4821 8829 1555 0,'0'0'138'0,"0"0"-110"15,0 8-28-15,-3-3 0 0,0 1 154 0,3-6 26 16,0 5 4-16,0 3 2 0,3-3-147 0,0 3-30 16,0 0-9-16,6 3 0 15,-3-1-24-15,3 1-11 0,0 2-1 0,0 3-1 16,-1 5-3-16,4-2-1 0,0-4 0 0,-3 1 0 0,0 0 41 16,3 0 0-16,-3-3 0 0,3-2 0 0,-3 2 46 0,0-5 14 15,3 3 4-15,3-6 0 0,-4-5-11 0,1 0-1 16,3-3-1-16,0-2 0 0,0 2-5 0,0-5-1 15,0-5 0-15,3-3 0 0,-3 0-25 0,2-2-4 0,-2-3-2 16,3 2 0-16,-3-2-6 0,3 0-8 0,-3-3 11 16,-3 3-11-16,0 0 9 0,-1 0-9 0,-2 2 0 15,0 1 9-15,-6-4-9 0,0 1 0 0,0 3 0 16,0-1-11-16,0 1-5 0,-3 2-2 0,-3 5 0 16,3-2 0-1,0-3-134-15,-3 0-28 0,0 3-4 0</inkml:trace>
  <inkml:trace contextRef="#ctx0" brushRef="#br0" timeOffset="114275.2027">5809 8475 864 0,'0'0'76'0,"0"0"-60"0,0 0-16 0,0 0 0 16,-3 5 236-16,3-5 44 0,0 0 8 0,3 8 3 15,-3-8-180-15,6 8-36 16,3 0-7-16,-3 0-2 0,0 0-18 0,3 2-3 0,-3 3-1 16,6 1 0-16,0-1-28 0,0 5-7 0,-4 4-1 15,1 1 0-15,0 1 1 0,-3 3 0 0,3-1 0 0,-6 1 0 16,0-1 7-16,0-2 2 0,-3 0 0 0,0-1 0 16,0-1-3-16,0-4-1 0,0-2 0 0,-3 3 0 15,-3-4-14-15,3 1 0 0,3-2-9 0,-3-4 9 16,0-2 0-16,0 0 13 0,3-3-1 0,0-5 0 15,0 0 5-15,0 0 1 0,-6-2 0 0,6 2 0 16,0-3 25-16,-3-5 5 0,0 0 0 0,3-2 1 16,0-9-10-16,3 0-3 0,0 1 0 0,3-3 0 15,-3 0-11-15,6-3-2 0,0-3-1 0,0-2 0 16,3-3-14-16,3 1-8 0,0-1 8 0,-3 3-8 16,5 2-20-1,-2 4-9-15,0 1-2 0,0 4 0 0,-3-1-112 0,3 6-22 16,-3 0-5-16,3 5-575 0,0 3-115 0</inkml:trace>
  <inkml:trace contextRef="#ctx0" brushRef="#br0" timeOffset="114775.0902">6875 8493 2016 0,'0'-5'179'0,"-3"-3"-143"0,3 0-36 0,0 0 0 16,3 3 66-16,0-3 6 0,0-3 2 0,-6 3 0 15,0-2-58-15,-3 2-16 0,0 0 0 0,0 0 0 31,-3 3-38-31,-3 2-13 0,0-2-2 0,0 5-1 16,0 2 6-16,0 1 0 0,1 5 1 0,-4 0 0 0,0 0 61 0,0 2 12 0,0 1 2 0,6 0 1 16,-3 2 7-16,3 0 2 0,3-2 0 0,0 2 0 15,0-3 4-15,3 1 1 0,3 2 0 0,-3 0 0 16,3-2 2-16,0 2 1 0,3-2 0 0,-3-1 0 16,3 6-38-16,3-3-8 0,-3-2 0 0,0 2 0 15,3-2 8-15,0-1 3 0,0 4 0 0,3-4 0 16,-3 1 9-16,3-1 1 0,-3 1 1 0,0-3 0 0,3 3 18 15,-3-1 3-15,6 3 1 0,-6-2 0 0,-6-3-29 16,3 0-6-16,3 0-1 0,-4 0 0 0,-2-8-8 0,0 8 0 16,0-8 9-16,0 8-9 0,-2-3-8 0,-7 5-7 15,0-2-1-15,-6 3 0 16,-6 0-95-16,-3 4-19 0,-6 1-4 0,1 3-1 16,-1 2 29-16,0-2 6 0,-3 2 0 0,4 2 1 15,-1-1 11-15,0-1 1 0,6 3 1 0,3-6-425 16,6-2-85-16</inkml:trace>
  <inkml:trace contextRef="#ctx0" brushRef="#br0" timeOffset="115344.4167">7149 8710 1497 0,'9'0'133'0,"-9"0"-106"0,0 0-27 0,0 0 0 16,0 0 275-16,0 0 49 0,5 3 11 0,-5-3 1 15,0 10-255-15,3 1-51 0,9 2-10 0,-9 0-3 16,-3-2-17-16,0 5 0 0,12 0 0 0,-6 2 0 15,-3-2-21-15,-3 3-8 0,3-6-2 0,3 3 0 16,6 0-6-16,-6-3-2 0,-9 0 0 0,6-2 0 0,6-1 28 0,-6-2 11 16,-9-3-8-16,3 1 8 15,3-6-45-15,0 0-4 0,0 0-1 0,-6 5-1014 0</inkml:trace>
  <inkml:trace contextRef="#ctx0" brushRef="#br0" timeOffset="115531.5384">7265 8324 1209 0,'9'5'108'0,"-9"-5"-87"0,0 0-21 0,0 0 0 16,0 0 355-16,0 0 66 0,0 0 14 0,0 0 2 31,0 0-505-31,0 0-102 0,17-10-20 0,-11-6-4 0</inkml:trace>
  <inkml:trace contextRef="#ctx0" brushRef="#br0" timeOffset="116906.2651">7583 8448 1152 0,'21'5'51'0,"-21"-5"10"0,-3-2-49 0,3 2-12 0,0 0 0 0,6-5 0 16,6-1 194-16,-3 4 36 0,-9-4 7 0,6 1 2 15,9 0-159-15,-3-1-32 0,-6 1-7 0,-1 2-1 16,4 1-26-16,3 2-6 0,3 0 0 0,-6 5-8 16,0-2 8-16,3 5-8 0,9 2 0 0,-9 6 0 15,-3 3 25-15,3-1-1 0,-1 9-1 0,1-1 0 16,3 6 4-16,-3 0 1 0,-3 2 0 0,0-2 0 16,6-3 3-16,-6 0 1 0,-3-3 0 0,0-2 0 15,3-3-32-15,-3-2 0 0,0-3 0 0,-1-3 0 16,-5 0 0-16,3-5 8 0,3 0-8 0,-3-5 0 15,-3-3 27-15,0 0 2 0,0 0 1 0,0 0 0 0,0 0 2 16,3-6 1-16,0-1 0 0,3-4 0 0,0 0-10 16,-6-2-3-16,0-3 0 0,3-2 0 0,3-1-6 15,0-2-2-15,-6 0 0 0,6-6 0 0,0 1-12 16,3-3 0-16,-3-3 0 0,6 3 0 0,0-3 0 0,3 1 0 16,5-1 0-16,-8 3 0 15,0 0-28-15,3 2-8 0,3 3-1 16,-3 6-1-16,-3 2-202 0,-6 5-40 0</inkml:trace>
  <inkml:trace contextRef="#ctx0" brushRef="#br0" timeOffset="117451.6813">8351 8641 1324 0,'0'0'59'15,"0"0"12"-15,0 0-57 0,6 0-14 0,0-5 0 0,3 2 0 16,-3 1 215-16,0-1 40 0,3-2 8 0,-3-3 1 15,3 5-176-15,0-2-36 0,0 0-8 0,-1-1 0 16,1-2-28-16,3 0-4 0,-3 3-2 0,3 0 0 16,0-3-10-16,0 3 0 0,0-3 0 0,0 2-11 0,0 1 11 15,-3 0 8-15,0 0-8 0,-1-3 11 0,-2 2-11 0,-3 1 12 16,0 0-12-16,0-3 12 0,0 0 12 0,-3 0 4 16,0-3 0-16,0 3 0 0,0 0 2 0,0 1 1 15,0-4 0-15,-3 0 0 0,0 3-31 0,3-2 0 16,0 2 0-16,0 3 0 0,-3-3-11 0,0 2-8 15,3 4-1-15,0 2-1 0,-6-3 9 0,0 0 3 16,1 6 0-16,-4-3 0 0,3 0 9 0,0 5-13 16,-3-2 5-16,0 2 8 0,0 3-11 0,0 0 11 15,0 0-8-15,0 0 8 0,0 3 0 0,3-1-8 16,-3 3 8-16,6 1 0 0,-3-1 0 0,6 3 0 16,-3-3 0-16,6 3 0 0,-3 2 0 0,6 1 0 15,3 2 0-15,-3-2-8 0,0 2 8 0,6-3 0 16,-3 3 0-16,0-2 0 0,6 2 0 0,-3-2 0 0,0-1-9 15,0-2 9 1,-1 0-44-16,-2-3-5 0,0 3-1 0,-3-5 0 16,6-3-176-16,-3-3-35 0,12 0-7 0,0-5-2 0</inkml:trace>
  <inkml:trace contextRef="#ctx0" brushRef="#br0" timeOffset="117717.6995">9003 7721 1267 0,'0'0'112'0,"0"0"-89"0,0 0-23 0,0 0 0 0,-6 2 204 0,3 3 36 16,3 1 7-16,-3 2 1 0,3 5-126 0,0 3-26 15,0 2-4-15,6 6-2 0,-3 0-37 0,3 5-7 16,-3 0-2-16,3 0 0 0,0 3-11 0,3 2-2 15,-3 3-1-15,3 3 0 0,-3 0-18 0,3 2-3 16,-1 1-1-16,-2 1 0 0,0 1-8 0,3-2 0 16,-6 2 0-16,3-6 8 15,-3 6-49-15,-3-5-11 0,0 5-1 0,0-3-1 16,0-2-135-16,-3-3-27 0</inkml:trace>
  <inkml:trace contextRef="#ctx0" brushRef="#br0" timeOffset="118263.9731">9390 8292 2718 0,'0'0'120'0,"0"0"25"0,0 0-116 0,3 5-29 0,0 3 0 0,0 0 0 16,0 0 12-16,-3 0-3 0,0 5-1 0,-3-2 0 15,-3-1-52-15,3 4-10 16,-3 2-2-16,3-3-1 0,-6 0-48 0,3 0-10 0,6 1-1 0,-3-4-1 16,3 1 28-16,-3-1 5 0,9-2 2 0,-3-3 0 0,3 1 82 0,0-1 19 15,0-2 2-15,0-3 1 16,3-3 86-16,0 0 16 0,3 1 4 0,-3-4 1 0,3 1-26 16,-1-3-6-16,4-2-1 0,-3-1 0 0,-3-2-65 15,3 0-14-15,3-3-2 0,3 3-1 0,0-1-6 0,2 4 0 16,-2-1-8-16,3 1 12 0,0 2-12 15,0 2-10-15,0 4 2 0,0 2 0 0,-1 2 8 16,1 1 0-16,0 2 0 0,-3 3 0 0,3 5 0 0,-3 3 0 16,-1 3 0-16,-2 2 0 0,-3 0 0 0,0 6 0 15,0 2 0-15,-6 5 8 0,-3 1-8 0,0 2 0 16,-6 0 8-16,0 2-8 0,-3-2 0 0,-3 6 0 16,-3-1-10-16,3 0 10 0,-3 6-16 0,-3 2 3 15,1 0 1-15,-1-2 0 0,0 2 12 0,-3-5 0 16,0-2 0-16,0-6 0 0,-3-3-8 0,1 1 8 15,2-6-13-15,-3-3 5 0,0-2 24 0,3-6 6 0,0 1 1 16,3-8 0-16,1-4 20 0,5-4 4 0,3 0 1 16,0-3 0-16,-3-6 10 0,3-1 2 0,3-7 1 0,3-4 0 15,3-1-44-15,3-7-9 0,6-6-8 16,3-2 12-16,5-3-12 0,4-6 0 0,3-4 9 0,3-1-9 31,3 3-27-31,2 0-9 0,1 0-3 0,0 3 0 16,-1-1-65-16,1 1-12 0,0 0-4 0,0 2-1120 0</inkml:trace>
  <inkml:trace contextRef="#ctx0" brushRef="#br0" timeOffset="119919.8393">11610 7477 921 0,'0'0'82'0,"0"0"-66"0,0 0-16 0,0 0 0 16,0 0 191-16,0 0 34 0,9 0 7 0,-6 3 2 16,3-1-136-16,0 4-27 0,0-1-6 0,0 0-1 15,0 3-25-15,0 3-6 0,3-1-1 0,-3 4 0 16,3 2-15-16,0 2-3 0,-3 6-1 0,3 0 0 16,0 2 14-16,0 9 2 0,-3-1 1 0,-1 3 0 15,1 3 19-15,0 2 4 0,-3 0 1 0,0 1 0 0,0 2-16 0,-3 2-3 16,3-2-1-16,-3 3 0 0,0-3-22 0,0 0-12 15,3-3 12-15,0-2-12 0,-3-3 8 0,0-5-8 16,3-1 0-16,0-4 0 0,0-1 8 0,0 1-8 16,-3-9 0-16,0-2 0 0,3 0 0 0,0-3 10 15,0 0-10-15,3-5 8 0,-6 0 12 0,0-2 3 16,0-6 0-16,0 0 0 0,0 0-23 0,0 0-12 16,0 0 2-16,0 0 0 0,0 0 10 0,0 0 8 15,0 0-8-15,0 0 11 0,0-8-11 0,0 0 0 16,3-3 0-16,-3 6 8 0,3-6-8 0,3 1 8 15,-3-4-8-15,-3 4 8 0,6-1-8 0,-6 1 0 16,3-3 0-16,0-1 0 0,-3-2 0 0,3 1 8 16,0-1-8-16,0 0 8 0,0-3-8 0,0 1 0 15,0-1 9-15,3 1-9 0,0-6 0 0,3 3 0 0,-1 2-12 16,4 1 4 0,3-1-20-16,0 1-3 0,3 2-1 0,0 3 0 0,0 2 7 15,0 0 1-15,-1 3 0 0,1 3 0 16,3 0-8-16,-3 2 0 0,0 1-1 0,-3 4 0 0,0 3 33 0,-1 3-8 0,-2-2 8 0,0 4 0 15,-3-2 16-15,3 3 6 0,-3-3 2 0,-3 2 0 16,-3 4 2-16,0 1 1 0,-3 1 0 0,0 0 0 16,0 3-11-16,-3-3-3 0,-3 2 0 0,0 1 0 15,-3-3 1-15,-3-1 0 0,-3 1 0 0,0 0 0 16,1-3-3-16,-4 1-1 0,0-1 0 0,0-3 0 16,-3 1-10-16,3 0-12 0,0-3 2 0,-2-1 1 15,2 1-11-15,-3-2-1 0,3-1-1 0,-3-2 0 16,-3-1-87-1,1-2-18-15,2 0-3 0,-3-2-894 0</inkml:trace>
  <inkml:trace contextRef="#ctx0" brushRef="#br0" timeOffset="120611.4489">12503 8091 2131 0,'0'0'189'0,"0"0"-151"0,3-5-30 0,-3 5-8 15,6-6 111-15,0 6 21 0,0-2 4 0,0-1 0 16,0 3-103-16,3 0-21 0,-9 0-4 0,6 3 0 16,0 2-8-16,3 6-12 0,0-1 4 0,-3 6 0 15,0 3-16 1,0 2-4-16,0 5 0 0,3-2 0 0,-3-3 9 0,2 3 2 0,-2-3 0 0,3-2 0 16,3 2 17-16,-3-8 0 0,0 0 0 0,0 1 0 15,3-7 16-15,-3 1 8 0,-3-2 0 0,0-4 1 16,3 1 0-16,3-6 0 0,-3-2 0 0,-1 0 0 15,4-3-2-15,-3-3-1 0,0-2 0 0,3-3 0 0,0-2-22 0,3-4 0 16,-3-1 0-16,0 1 0 0,3 1 0 0,-3 0 0 16,2 0 0-16,1 0 0 0,-3 0 0 0,3 2 0 15,-3 9 0-15,0-1 0 0,0 0 0 0,-3 6 0 16,3 0 0-16,-3 2 0 0,3 6 10 0,-4 2-2 16,4 0-8-16,-3 6 12 0,0-3-12 0,3 5-10 15,-3 6 2-15,3-1 0 0,0 1 8 0,-3 5 0 0,0-1 0 16,-3 6-8-16,0-2 8 0,0 2 0 0,0 5 0 15,-4 1 0-15,1-1 10 0,-3 3-2 0,-3 3-8 0,1 5 12 16,-4 0-1-16,-3 2-1 0,-3 1 0 0,3-3 0 16,-6 0-10-16,0 0 8 0,0-3-8 0,-3-2 8 15,-3-3-8-15,-2-2-17 0,-1-6 4 0,-3-3 1 16,0-2 3-16,0 0 1 0,1-6 0 0,2-5 0 16,0-5 16-16,0-2 3 0,3-1 1 0,4-2 0 15,2-6 36-15,0-2 8 0,3-3 2 0,3 0 0 16,0-5-12-16,3-3-2 0,3-5-1 0,0-1 0 15,0-4-20-15,9-1-4 0,0-4-1 0,9 2 0 16,-3-3-18-16,9 0 0 0,2 0 0 0,7-2 0 16,-3 2-40-1,6 0-3-15,-3-2 0 0,2 2 0 0,1 1-69 0,0 1-13 0,2 1-3 0,-2 3-691 16,0-1-137-16</inkml:trace>
  <inkml:trace contextRef="#ctx0" brushRef="#br0" timeOffset="122882.0167">15001 7972 1652 0,'0'0'73'0,"0"0"15"0,6-5-70 0,-3-1-18 0,0 1 0 0,0-3 0 15,0 3 34-15,3-3 3 0,-6 0 1 0,3-3 0 16,2 3-29-16,1 0-9 0,-6 1 0 0,3-4 0 16,-3 0 0-16,3 3 0 0,-3-2 0 0,0 2 0 15,0 8 13-15,-3-5-4 0,0-1-1 0,0 4 0 16,0-4 26-16,-2 4 5 0,-4-4 1 0,0 6 0 0,0 0-23 0,0 0-4 16,-3-2-1-16,0 4 0 0,0-2 0 15,0 6 0-15,-3-4 0 0,0 4 0 0,1-4-12 16,2 1-13-16,0 2 2 0,0-2 1 0,0 5 10 15,3-3 0-15,-3 3 0 0,3-3 0 0,0 3 0 0,0 3 14 16,0-3-3-16,3 2-1 0,0 1-10 0,1 2 0 16,-1 0-12-16,-3 3 12 0,3 0 0 0,0 3 0 15,0-3 0-15,-3 2 12 0,3 3-12 0,0 0 0 16,0 1 0-16,0-4 0 0,3-2 0 0,0 0 0 16,0 0 0-16,3 0 0 0,0-3 0 0,3-3 0 15,3 1 0-15,3 0 0 0,-3-3-16 0,0-3-4 16,3 0-2-16,0-2 0 0,3-1 9 0,0-4 1 15,-1-4 1-15,4 4 0 0,0-1 27 0,3 1 4 16,-3-4 2-16,3 1 0 0,-3-6 18 0,0 3 3 0,2 1 1 16,-2-4 0-16,-6 0 9 0,3-2 3 0,-3-5 0 0,0-1 0 15,0 1-18-15,3-1-3 0,-3-2-1 0,3 0 0 16,-3-6-12-16,0 3-2 0,-1-2-1 0,1-3 0 16,0 0-10-16,-3 0-1 0,0-3-8 0,0-5 12 15,3-3-2-15,0 0-1 0,0 3 0 0,0 0 0 16,0 0-9-16,-3 3 0 0,3 0 0 0,-3 2 0 15,0 0 0-15,-3 0 0 0,3 6-12 0,-3-1 12 16,-3-2-14-16,0 5 5 0,3 1 1 0,-3-1 0 16,0 3 8-16,0-3 0 0,0 3 0 0,0 2 0 15,0 1-9-15,0-1 0 0,0 1 0 0,0 4 0 16,0 4-5-16,0-1-1 0,0 3 0 0,0 3 0 16,0 5 3-16,0 0 0 0,0 0 0 0,0 0 0 15,0 0 1-15,0 0 1 0,5 11 0 0,-2 2 0 0,0 5 10 16,-3 1 9-16,3 7-1 0,-3 1-8 0,0 2 25 15,0 3-1-15,-3 2-1 0,0 3 0 0,0 0-15 16,0 3-8-16,-2-3 10 0,2 5-10 0,0 3 16 0,0 0-2 16,0 3-1-16,3-3 0 0,0 0-1 0,0 0-1 15,0 0 0-15,3 0 0 0,-3-8-11 0,3 2 0 16,-3-2 0-16,3 0 8 0,0-2-8 0,0-3 0 16,-3-3 0-16,2-3 0 0,1-2-16 0,0-3-6 15,3-2-1-15,0-3 0 16,3-3-148-16,3-5-29 0</inkml:trace>
  <inkml:trace contextRef="#ctx0" brushRef="#br0" timeOffset="123553.7583">15542 7972 403 0,'0'0'36'0,"0"0"-36"15,0 0 0-15,0 0 0 0,0 0 280 0,0 10 48 16,0-2 11-16,3 0 1 0,-3-8-232 0,6 8-46 15,-3-2-10-15,6-1-1 0,0-2-25 0,0-3-5 16,3 0-1-16,0 0 0 0,0-6-20 0,3 4 8 0,0-1-8 16,0-2 0-16,-4-1 9 0,4 1-9 0,0 0 12 0,-3-3-12 15,0 0 29-15,-3 0-1 0,3-5 0 0,0 5 0 16,-3-3 10-16,0 1 2 0,3-1 0 0,-4-2 0 16,1 0-19-16,0-1-3 0,-6 1-1 0,3 0 0 15,-3 2-9-15,-3 1-8 0,0-1 9 0,0 1-9 16,0 2 0-16,-6 2 8 0,0-2-8 0,0 0 0 15,-3 6 0-15,3-1 0 0,-2 1 0 0,-4 2 0 16,0 2 19-16,3 1-3 0,-3 2 0 0,3 0 0 16,-3 1 4-16,0 2 0 0,3-3 0 0,0 6 0 15,0-1 9-15,3 3 3 0,-2 3 0 0,2-3 0 16,0 6-32-16,3-3 0 0,0 0 0 0,0 0 0 16,3 2 12-16,0-2-3 0,0 0-1 0,3 2 0 15,0 4-8-15,0-4 0 0,0 3 0 0,3-2 0 16,-3 2 0-16,2 0 0 0,-2-2 0 0,3 2 0 15,0-5-30-15,0 0-8 0,0-3-2 0,3 0 0 16,0 0-137-16,3-5-28 0,3-3-6 0,6 1-1 0</inkml:trace>
  <inkml:trace contextRef="#ctx0" brushRef="#br0" timeOffset="124116.0984">16233 7914 1962 0,'0'0'43'0,"0"0"9"0,0 0 1 0,0 0 3 0,0 0-45 0,6-3-11 0,3 0 0 0,0-2 0 15,3 0 0-15,0-3 0 0,3-3 0 0,2-2 0 16,4 0 0-16,0 0 0 0,-3-3 0 0,3 0 8 15,0 0 36-15,-4-3 6 0,4 1 2 0,0-1 0 16,-6-2 22-16,6 0 5 0,-3-3 1 0,0 0 0 16,-4 1-21-16,4-1-4 0,0 0-1 0,0 0 0 15,-3-2-19-15,3 2-4 0,-6-3-1 0,0 1 0 16,2-6-21-16,-5 3-9 0,0 3 8 0,-3-3-8 16,6 2 0-16,-3 1 0 0,-9-1 0 0,0 1 0 15,0 2 0-15,0 3-14 0,0-3 2 0,0 3 0 16,-6 8 12-16,3-3 0 0,0 2 0 0,0 4 0 15,-3-1 0-15,3 6 0 0,0 0 0 0,3 5 0 16,0 0-10-16,-6 0 1 0,-3 0 0 0,4 2 0 16,2 4 9-16,-3 2-8 0,-3 0 8 0,0 2-8 0,0 3 8 15,0 1-10-15,-3 1 10 0,3 4-10 0,-3 0 22 16,0 2 5-16,3 2 1 0,0 1 0 0,0-3-18 16,0 6 0-16,1-1 0 0,2 3 0 0,3 1 0 0,0 1 0 15,0 1 0-15,3 8 0 0,0-1 0 0,3 6 0 16,0 3 0-16,3 2 0 0,-3 6 10 0,3-1-2 15,-1-2 0-15,-2 0 0 0,0-2-8 0,0-4 8 16,3 3-8-16,-6-2 8 0,0-3 0 0,0-3 0 16,0 1 0-16,0-6 0 0,-6-3-8 0,3 1 0 15,0-6 0-15,-3-6 0 0,1 1-16 0,-1-8-4 16,-3-3-2-16,3-2 0 16,0-3-162-16,-3-3-32 0,0-5-6 0</inkml:trace>
  <inkml:trace contextRef="#ctx0" brushRef="#br0" timeOffset="124319.4873">16260 8027 2318 0,'0'0'103'0,"0"0"21"0,0 0-100 0,0 0-24 0,0 0 0 0,0 0 0 15,0 0 52-15,6-2 6 0,3-3 1 0,0-3 0 16,3 0-47-16,2 0-12 0,4 0 0 0,3-3 0 15,3 3 0-15,6 3 0 0,-3-3 0 0,2 3-11 16,-2 2-15-16,0-2-3 0,0 0-1 0,-1-1 0 16,-2 4-29-16,0-1-5 0,-3-2-2 0,0 2-608 15,-6 0-122-15</inkml:trace>
  <inkml:trace contextRef="#ctx0" brushRef="#br0" timeOffset="124569.1109">17040 7758 2530 0,'0'0'56'0,"0"0"11"0,0 0 2 0,-3 10 3 0,-3-2-58 0,0 0-14 0,6 3 0 0,-3-3 0 16,-3 2 0-16,0 3 0 0,6-2 0 0,-3 0-10 31,3-1-17-31,0 3-3 0,0 1-1 0,0-1 0 0,6 0 21 0,-3 0 10 0,-3-2-10 0,3-1 10 15,3 1-11-15,0 0 11 0,-3-3-12 0,-3-3 12 32,0-5-159-32,0 0-25 0,0 0-4 0,0 0-2 0</inkml:trace>
  <inkml:trace contextRef="#ctx0" brushRef="#br0" timeOffset="124709.7299">16980 7506 2768 0,'0'0'123'0,"0"0"25"0,6 3-119 0,-6-3-29 16,0 0 0-16,0 0 0 31,6 3-79-31,-6-3-21 0,0 0-5 0</inkml:trace>
  <inkml:trace contextRef="#ctx0" brushRef="#br0" timeOffset="125256.4585">17287 7750 1785 0,'15'-6'159'0,"-6"1"-127"0,-9 5-32 0,11-3 0 0,4-2 127 0,-3 0 19 0,0 2 4 0,-3 1 1 31,0 2-122-31,3-3-29 0,-3 3 0 0,3 3 0 16,-6 4 0-16,3-1 0 0,0 2 0 0,0 5 0 15,-4 3 0-15,4 2 0 0,-3 1 0 0,0 2 0 16,0 0 15-16,0 0-4 0,-3 1-1 0,0-4 0 0,3 1 26 0,-3-1 4 0,-3-2 2 0,0-3 0 31,3 0-26-31,-3-2-4 0,3-3-2 0,-6 0 0 0,3 0-27 0,0-8-6 0,0 0-1 0,0 0 0 0,0 0 4 0,0 0 0 16,0 0 0-16,0 0 0 0,-3-8 20 0,3 0 13 15,0-5-1-15,3 2-1 0,3-5 24 0,0 3 5 32,-3-3 0-32,3 0 1 0,3-8 4 0,3 3 1 15,-6-3 0-15,3 1 0 0,0-1-34 0,5 3-12 0,-2-3 9 0,3 3-9 0,-3 2 0 0,0 3 0 16,9 3 0-16,-9 3 0 0,-3-1 0 0,3 6 0 15,0-1 0-15,2 4-11 0,-5 4 11 0,0 1 0 32,-3 2-9-32,6 3 9 0,0 3 0 0,-6-1-11 0,-3 1 11 0,3 2-8 0,0 6 8 0,0-3 0 15,-3-1 0-15,0 4 0 0,-3 0 0 0,3-4 0 16,3 1 0-16,0 0 0 31,-3 0-116-31,0-3-20 0,6 0-5 0,-6 1-925 0</inkml:trace>
  <inkml:trace contextRef="#ctx0" brushRef="#br0" timeOffset="125522.0086">18067 7702 2534 0,'0'0'56'0,"0"0"11"0,0 0 2 0,0 0 3 0,3 5-58 0,0 1-14 16,-3-6 0-16,3 5 0 0,2 0 0 0,1 3-8 16,-3 0 8-16,3 0-13 0,3 5 13 0,0 0-12 15,0 1 12-15,3 2-12 0,0-3-8 0,0 3 0 16,0 0-1-16,3-1 0 0,-3 1 4 0,-1-5 1 16,1-1 0-16,-3 1 0 15,3-3-134-15,-3-3-26 0,3 3-6 0,-12-8-1 0</inkml:trace>
  <inkml:trace contextRef="#ctx0" brushRef="#br0" timeOffset="125662.5993">18239 7456 2739 0,'0'0'121'0,"0"0"26"0,0 0-118 0,9 3-29 0,-9-3 0 0,9 2 0 16,-9-2 24-16,0 0-2 0,0 0 0 0,0 0-847 15,6-2-170-15</inkml:trace>
  <inkml:trace contextRef="#ctx0" brushRef="#br0" timeOffset="126178.1037">18671 7599 2944 0,'6'5'65'0,"0"0"14"0,0 3 2 0,3 3 1 0,0 5-66 0,0-3-16 16,-1 0 0-16,4 1 0 15,-3-4-21-15,3-2-8 0,-3 3-2 0,3-3 0 16,-3 2-33-16,-3-2-6 0,3 0-2 0,-3 0 0 16,0 0 8-16,0 2 2 0,-3 1 0 0,0 0 0 0,0-1 50 0,0 1 12 15,-3-3 0-15,0 0 0 0,0 0 31 0,-3-3 9 16,3 3 1-16,0-8 1 0,0 0-19 0,0 0-4 16,-6 2-1-16,6-2 0 0,0 0-18 0,-3-2 0 0,0-1 0 0,0-2-9 15,3-3 9-15,3 0 0 0,0-5 0 0,3 0 0 16,-3-6 9-16,6-2 4 0,-1 0 1 0,4-3 0 15,0 0 10-15,0 0 3 0,3 3 0 0,-3-3 0 16,3 3-10-16,0 3-1 0,-3 2-1 0,0 3 0 16,2-1 8-16,-2 4 1 0,-3 2 1 0,3 2 0 15,0 1-10-15,-3 3-3 0,0 2 0 0,0 0 0 16,0 0-23-16,-3 2-5 0,3 3 0 0,0 1-1 16,0 2 5-16,-1 0 2 0,-2 2 0 0,0 1 0 15,0 2-21-15,0 3-4 16,0-3-1-16,0 3 0 0,0 3-60 0,-3-1-13 0,0-2-3 0,0 0-608 15,0 5-123-15</inkml:trace>
  <inkml:trace contextRef="#ctx0" brushRef="#br0" timeOffset="126927.927">19912 7601 2041 0,'3'-10'90'0,"-3"5"19"0,0-1-87 0,3 1-22 16,-3 0 0-16,0-3 0 0,-6-3 51 0,3 3 5 15,0 0 2-15,0 0 0 0,-3 0-34 0,0-2-6 0,-3 2-2 0,3 0 0 16,-3 0-16-16,3 0 0 0,-2 0 0 0,-1 3 0 15,3 0 0-15,0-1 0 0,-3 1 0 0,3 2 0 16,0 1 0-16,-3 2 0 0,6 2 0 0,-6 1 0 16,0-3 0-16,0 5 0 0,0 1 0 0,0 2 0 15,-3-3-9-15,1 3 1 0,-1 0 0 0,0 2 0 16,0 1-10-16,0-1-2 0,0 4 0 0,0 2 0 16,3-3 11-16,0 3 9 0,0-3-13 0,0 3 5 15,3-3 8-15,3 3 0 0,-3-3 0 0,3-2 0 16,1-3-12-16,2-3 2 0,0-5 1 0,0 0 0 15,2 5 9-15,4 1-10 0,0-6 10 0,6 0-10 16,0-3 10-16,0-2 14 0,3-1-3 0,3-2-1 16,-3 0 20-16,3-2 4 0,2-1 1 0,-2-2 0 0,3 2-18 15,-3 1-3-15,3-6-1 0,0 3 0 16,2 0 13-16,1 2 2 0,0 0 1 0,-3 1 0 0,-3 4-4 0,0-1-1 16,0 1 0-16,-4 4 0 0,1-1 9 0,-3 3 2 15,0-3 0-15,0 3 0 0,-3 3-12 0,0 2-3 16,0 1 0-16,-3 1 0 0,3 7-20 0,-6-1 0 15,0 0 0-15,3 6-8 0,-3 4 8 0,-3 1 0 16,3 0 0-16,-3 5 0 0,-3 3 0 0,3 2 0 16,-3 3 0-16,0 0 8 0,-6 0-8 0,0 3 0 15,0 0 0-15,-3 5-8 0,0 0 8 0,3 0 0 16,-3 2 0-16,0 1 8 0,0-3-8 0,-3 0 0 16,-2-5 0-16,2-3-8 0,-3-3 8 0,0-5 0 15,0 0 0-15,-3-2 0 0,0-6 8 0,1-3 3 16,-4-2 1-16,3-2 0 0,-3-6-12 0,6-3 0 0,0-3 9 0,1-4-9 15,-1-3 23-15,6-3 0 0,0-3 0 0,3-2 0 16,0-6 3-16,0 1 1 0,6-6 0 0,3 0 0 16,3 0-13-16,3-2-2 0,6-3-1 0,3 0 0 15,3-3-11-15,6-3 0 0,-1 4 0 0,7-1 0 16,0 0-9-16,6 3 9 0,5 0-12 0,1 5 12 16,0 0-18-16,-1 6 3 0,1 2 1 0,-3 5 0 15,2 3-5-15,1 3-1 0,0 0 0 0,-4 2 0 16,4 1-53-1,-3 2-11-15,2 0-3 0,-2 2-698 0,-3 1-140 0</inkml:trace>
  <inkml:trace contextRef="#ctx0" brushRef="#br0" timeOffset="129292.4334">3315 10472 403 0,'0'0'36'0,"0"0"-36"0,0 0 0 0,-6 0 0 15,0 0 281-15,3 0 50 0,-3 0 9 0,3 0 3 16,-3 0-204-16,0-2-41 0,0 2-8 0,-3 0-2 16,0-3-38-16,3 0-8 0,-3 1-2 0,0 2 0 15,0 0-40-15,-2 0 0 0,2-3 0 0,-3 3 0 16,3 0-14-16,3 0-5 0,-9 3-1 0,3-1 0 31,-3 4-21-31,6-1-5 0,-12 3-1 0,10 2 0 0,-1-2 23 0,0 6 4 0,-3-4 0 0,3 3 1 16,0-2 19-16,0 0 0 0,3 2 0 0,0-3 9 15,3 1 15-15,0 0 4 0,0-4 0 0,3 4 0 16,0-3-7-16,3 3-1 0,0-4 0 0,3 1 0 16,0 0-7-16,3 3-1 0,3-3-1 0,-3 2 0 15,6 1-11-15,-3 2 10 0,6 1-10 0,-3 1 10 16,6 1-10-16,-3 0 0 0,-1 3 0 0,1-1-11 15,0 1 11-15,0-3 0 0,0 2 0 0,3 1 0 0,-9-1 0 16,6-2 0-16,-3-3 8 0,-3 0-8 0,-4 1 11 0,1-1-3 16,-3-2 0-16,3-1 0 0,-3 1 3 0,-3-1 0 15,-3 1 0-15,0-1 0 0,0 1 14 0,-9 0 3 16,1-1 1-16,-4 1 0 0,-3 2-5 0,-3 0 0 16,-3-2-1-16,-3 2 0 0,-2 0-15 0,-1-2-8 15,-3-1 8-15,0-2-8 16,4-2-28-16,-1-1-9 0,3-2-3 0,3-1 0 15,0-2-35-15,4-2-7 0,-1 2-2 0</inkml:trace>
  <inkml:trace contextRef="#ctx0" brushRef="#br0" timeOffset="129995.3945">3556 10676 806 0,'0'0'72'0,"0"0"-58"0,0 0-14 0,0 0 0 15,0 0 129-15,0 0 23 16,0 0 5-16,6 3 1 0,0-1-74 0,3-2-16 0,-3 3-2 0,0-3-1 16,0 0-33-16,2 0-6 0,1 3-2 0,-3-1 0 15,0 3-13-15,0 1-3 0,3 2-8 0,-3 0 12 16,0 0 21-16,-3 5 4 0,0 0 1 0,0 6 0 16,3-1 28-16,-3 3 6 0,3-2 0 0,-3 2 1 15,3 0-31-15,-3-5-6 0,0 2-2 0,3-2 0 16,-3-2-23-16,6-1-11 0,-6-3 10 0,3-2-10 15,-3-2 0-15,0 2 0 0,-3-8 0 0,0 0 0 16,0 0 0-16,0 0 0 0,6-6 0 0,-4 1 0 0,4-3 8 0,0 0-8 16,0-5 0-16,3 0 9 0,-3-6-9 0,3 3 0 15,-3-5 0-15,3 0 0 0,0 0-10 0,0 2-4 16,0-2-1-16,-3 0 0 16,3 0-53-16,3 0-12 0,-3 2-1 0,-1 1-527 15,-2-4-104-15</inkml:trace>
  <inkml:trace contextRef="#ctx0" brushRef="#br0" timeOffset="131008.6343">4279 10038 1897 0,'0'0'41'0,"0"0"9"0,-3-8 2 0,0 3 2 0,3-3-43 0,-3 3-11 0,0 2 0 0,3 3 0 16,0 0 59-16,0 0 9 0,0-8 3 0,-3 3 0 15,3 0-52-15,0 5-11 0,0 0-8 0,0 0 12 16,0 0-12-16,0 0 0 0,3 8-12 0,3 5 12 15,-3 0 0-15,3 6 0 0,0 2 0 0,-3 5 0 16,0-2 28-16,-3 5 9 0,0 3 3 0,0 2 0 16,-3 3 5-16,0 6 2 0,0 4 0 0,0-2 0 15,0 3-28-15,0-3-6 0,0-3-1 0,3 1 0 16,3-4-12-16,-3 1 0 0,3-3 0 0,3 0 0 16,-3-3-24-16,3 1 3 0,-3-9 0 0,0-2 0 15,3-3 4-15,-3-2 1 0,-3-6 0 0,3 0 0 0,0-5 16 0,0 0 0 16,-3-8 0-16,0 0 0 0,0 0 12 0,0 0-1 15,0 0 0-15,0 0 0 0,9-5 3 0,-6-3 1 16,3-3 0-16,3-2 0 0,-3-5-15 0,0-1 11 16,2-5-11-16,1 0 10 0,3 1-10 0,3-1-11 15,0 0 3-15,0 3 0 0,0 0-5 0,0 2-1 16,3 1 0-16,-6-1 0 0,-1 1 0 0,4 4 0 16,-3 1 0-16,-3 0 0 0,3 2-2 0,-3 3-1 15,3 3 0-15,-3 2 0 0,0-2 17 0,-3 5 0 16,3-3 0-16,-3 3 0 0,-6 0 0 0,9 3 0 15,-9-3 0-15,5 3 0 0,1 2 13 0,-6-5-3 16,0 8-1-16,3 3 0 0,-6-1-9 0,0 6 10 0,-3 3-10 0,-2-1 10 16,-7 3-10-16,-3 3 0 0,-3 0 0 0,-3 2 0 15,0 3-12-15,-2-2 12 0,-1 5-12 0,0-6 12 16,0 1-17-16,3-1 4 0,1-5 1 0,-1-2 0 31,0 2-32-31,3-8-7 0,0-2-1 0,0-3-592 0,1-3-120 0</inkml:trace>
  <inkml:trace contextRef="#ctx0" brushRef="#br0" timeOffset="132154.6571">4991 10149 1854 0,'-9'-2'40'0,"3"2"9"0,3-3 2 0,3 3 1 0,0 0-41 0,-6-3-11 16,0 1 0-16,0-1 0 0,6 3 65 0,0 0 11 16,-3-5 3-16,3 5 0 0,0 0-54 0,0 0-10 15,0 0-3-15,0 5 0 0,0 3-12 0,0 5-12 0,3 3 3 0,-3 5 0 16,-3 3 9-16,0 5 0 0,3 6 0 0,0 2 0 16,3 2 0-16,-3 1 8 0,0 2-8 0,3-2 11 15,3 0 32-15,-3 0 6 0,0-1 2 0,0 1 0 16,0-3-13-16,0-3-2 0,-3 3-1 0,0-5 0 15,0-3-27-15,-3-2-8 0,3-3 0 0,-3-3 0 16,0-3 0-16,0-2 0 0,0 3 0 0,0-6 0 16,-3-3 0-16,3 4 0 0,0-6-8 0,3 2 8 15,-6-5 0-15,3 3 0 0,0-5 0 0,3-3 0 16,-6 3 15-16,3-3-4 0,-3 0-1 0,6 0 0 16,-6-6-10-16,3-2-11 0,-3-2 3 0,3-1 0 15,0-5 8-15,0 3 0 0,3-5-9 0,-3 2 9 16,3-3 0-16,0-2 0 0,0-3 0 0,0 0 0 15,0-2 0-15,0 2 0 0,-3-2 0 0,3-3 0 0,0 2 0 0,-3-2 0 16,3-3 8-16,0 1-8 0,0-4 0 0,3-2 0 16,-3 0 0-16,3-3 0 0,6 1 0 0,-3-1 0 15,6 0-12-15,-3 3 12 0,3 3-20 0,3 2 4 16,0 6 1-16,3-1 0 0,-4 3-8 0,4 6-1 16,-3 2-1-16,3 3 0 0,-6 2 13 0,3 3 4 15,0 3 0-15,-3 2 0 0,0 3 8 0,-1 3 0 16,1 2 0-16,-3 1 0 0,3 2 9 0,-3 2 1 15,-3 1 0-15,3-1 0 0,-6 3 7 0,3 3 2 16,-6-2 0-16,0 1 0 0,0-1-3 0,0 2-1 16,-3-1 0-16,0 1 0 0,-6 3-1 0,3-3 0 0,0 0 0 15,-3 2 0-15,3-2-14 0,-3 0 9 16,-3 2-9-16,4-2 8 0,-1 0-8 0,-3-3 0 0,0 1 0 0,0-1-11 16,0-3-22-16,-3 1-5 0,0-3-1 0,-6 0 0 15,4 0-75-15,-4 0-15 0,3-3-3 0,-3 3-1 16,-3-3-52-16,3 1-11 0,-11-1-1 0,8-8-1 0</inkml:trace>
  <inkml:trace contextRef="#ctx0" brushRef="#br0" timeOffset="132732.646">5568 10208 1951 0,'0'0'43'0,"0"0"9"0,0 0 1 0,0 0 2 0,-3 8-44 0,0-3-11 0,0 3 0 0,3-3 0 16,0-5 43-16,0 8 6 0,0 3 2 0,0-3 0 15,0 2-11-15,0 3-3 0,0 1 0 0,-3 1 0 16,6 4-24-16,-3 7-5 0,-3 6 0 0,0 0-8 15,3 2 8-15,-3 3-8 0,0-2 0 0,0 4 0 16,-3-4 0-16,3 2 0 0,0-3 0 0,0 1-9 0,-3-1 19 0,3-5 4 16,3-2 1-16,-6-4 0 0,3-4 17 0,0-3 3 15,1-3 1-15,-1-2 0 0,3-3-7 0,0-8-1 16,0 0 0-16,0 0 0 0,0 0 9 0,0 0 2 16,-9-6 0-16,3 1 0 0,3-6-21 0,3-2-4 15,-3-5-1-15,3-3 0 0,0-6-2 0,3 1-1 16,6-3 0-16,0-1 0 0,5-1-10 0,1-1 0 15,3 0 0-15,3 0 0 0,-3 3 0 0,3-2 0 16,3-1 0-16,-4 5 0 0,4-2-11 0,-3 5-4 16,3 6-1-16,-6 2 0 15,-3 3-13-15,2 2-3 0,-2 1-1 0,0 4 0 16,-3 1-87-16,-3 0-18 0,-3 2-3 0,0 0-548 0,0 3-110 0</inkml:trace>
  <inkml:trace contextRef="#ctx0" brushRef="#br0" timeOffset="133201.2897">6113 10446 2602 0,'0'0'57'0,"0"0"12"0,0 0 3 0,0 0 1 0,-3-3-58 0,-3-5-15 16,0 3 0-16,3-3 0 15,0 0-44-15,0 0-11 0,-3 3-2 0,0-1-1 16,0 1-61-16,3 5-12 0,-6 0-2 0,3 8-1 16,0 3 50-16,0 5 9 0,-3 2 3 0,3 6 0 0,0-3 114 0,-2 6 23 15,2-1 5-15,3 0 1 0,-3-2 27 0,3 5 6 16,0-5 0-16,3 3 1 0,0-6-57 0,3 0-11 15,0-2-2-15,0-1-1 0,3-5-34 0,0-2-9 16,2-3-1-16,1-3 0 0,3-2-2 0,0-3-1 16,0-6 0-16,3-2 0 0,6-2-8 0,0-6-2 15,0 0 0-15,2-2 0 0,1-1 23 0,-3-5 0 16,0 3 0-16,0-5 0 0,-6 2 17 0,-1-3 5 0,-5 1 1 0,0-1 0 16,3 4 16-16,-3-1 3 0,-6 3 1 0,-3 2 0 15,0 1-9-15,-3 4-2 0,0 1 0 0,-6 5 0 16,0-2 0-16,-6 4 0 0,-2 4 0 0,-4 2 0 31,0 0-51-31,-3 0-10 0,6 5-3 0,-3-2 0 16,3 5-114-16,1 2-23 0,-4-2-5 0,6 3-806 0</inkml:trace>
  <inkml:trace contextRef="#ctx0" brushRef="#br0" timeOffset="133779.2732">6759 9932 2188 0,'0'0'195'0,"0"-5"-156"15,3-3-31-15,3 3-8 0,3-6 43 0,-1 3 7 16,4 0 2-16,0 3 0 0,0 0-44 0,-3 2-8 16,0 3 0-16,3 6 0 0,-3 1 0 0,0 9 0 15,3 8-10-15,0 5 10 0,-3 6 0 0,-1 2 0 16,1 0 0-16,-3 5 0 0,-3 3 46 0,0 0 4 0,0 0 1 16,0 3 0-16,0-1-4 0,-3-2-1 0,0 0 0 15,0-2 0-15,3-6-27 0,-3-3-6 16,0 0-1-16,-3-4 0 0,0-4-12 0,-3-5 0 0,3-2 0 15,-3-1 0-15,0-5-15 0,0 1 1 0,1-4 0 0,-1-4 0 32,0-1-11-32,0 0-3 0,0-5 0 0,3 0 0 0,-3-3 28 0,0 1-8 0,0-6 8 0,0-3 0 15,6 1 0-15,0-6 17 0,3-3-2 0,3-2-1 16,6 0 3-16,0-3 1 0,0-2 0 0,2-1 0 16,7 1-30-16,3-1-7 0,-6 1-1 0,3 2 0 15,-3 0 20-15,5 3-10 0,4 3 10 0,-6 2-8 16,-3 5 8-16,0 1 0 0,6 2 0 0,-4 2 0 15,1 6 0-15,-6 0 0 0,-3 0 0 0,0 6 8 16,9-4 1-16,-9 4 1 0,-6 1 0 0,3-1 0 16,0 4-1-16,-6 1 0 0,-3-1 0 0,-3 4 0 0,0-1 3 0,-3 3 0 15,0 0 0-15,-6 0 0 0,-3 2-12 0,0-2 0 16,3 0 0-16,-3 2 8 0,-6-2-19 0,1 0-4 16,-1 0-1-16,0-3 0 15,0 3-8-15,0-3-3 0,-3 3 0 0,4-5 0 16,-1-1-107-16,3-2-22 0,-3 0-4 0</inkml:trace>
  <inkml:trace contextRef="#ctx0" brushRef="#br0" timeOffset="134122.9455">7547 9731 2718 0,'0'0'60'0,"0"0"12"0,3 8 2 0,3 3 2 0,3-1-60 0,-3 6-16 0,0-2 0 0,0-1 0 16,9 3 18-16,-3 0 1 0,-3 5 0 0,-3-3 0 31,3 1-47-31,0 2-8 0,-3 8-3 0,-6 0 0 0,-6 3-40 0,3 0-8 16,6 2-1-16,-6 6-1 0,-9-1 33 0,9 1 6 15,6 0 2-15,0-1 0 0,0 4 38 0,0-3 10 0,3-3 0 0,3 0 0 16,3-3-68 0,-4-2-12-16,1-3-3 0,0-3-791 0</inkml:trace>
  <inkml:trace contextRef="#ctx0" brushRef="#br0" timeOffset="134607.2053">7917 10422 2487 0,'0'0'55'0,"0"0"11"0,0 0 2 0,0 0 2 0,8 5-56 0,1-5-14 0,-9 0 0 0,12-5 0 15,0-6 0-15,3-2 0 0,3-3-9 0,-3 0 9 16,-3-5-27-16,9 0 1 15,2-3 0-15,-2 3 0 0,-9-3-22 0,3 3-4 0,9-3 0 16,-9 3-1-16,0 0 45 0,-6 2 8 0,-1-2 0 0,1 0 0 16,3 0 43-16,-6 0 3 0,-6 0 1 0,0 2 0 15,3 3 7-15,-3 3 2 0,-3 0 0 0,0 2 0 16,-3 1-13-16,0 4-3 0,3 1 0 0,-3 2 0 16,-5 3-32-16,-1 3-8 0,6 0 0 0,0-1 0 0,-9 6 0 0,6-2 0 15,0 1 0-15,0 1 0 0,0 0 0 16,0 3 0-16,-6-1 0 0,6 1 8 15,9 0-32-15,-3 2-6 16,-6 3-2-16,4 2 0 0,5 1 32 0,0 2 0 0,2 0 11 0,1 3-3 16,-3 2-8-16,6 1-13 0,3-1 3 0,-3 1 1 0,-6-1 9 0,9 3 0 15,3-2 0-15,0-1 0 16,0-2-122-16,-3 0-29 0,3 0-5 0,6-6-843 16</inkml:trace>
  <inkml:trace contextRef="#ctx0" brushRef="#br0" timeOffset="135265.8744">8836 10041 1267 0,'0'0'112'0,"0"0"-89"0,0 0-23 0,0 0 0 16,0 0 282-16,0 0 52 0,0 0 10 0,0 0 3 15,0 0-233-15,0 0-46 0,0 0-10 0,0 0-2 16,3 5-70-16,0 3-14 15,0 0-4-15,-3 3 0 0,3-1-26 0,-3 6-6 16,6 3 0-16,-6-1-1 0,3 1 38 0,-3-1 8 0,3 3 2 0,-3 1 0 16,3-1 30-16,-3 0 7 0,0-3 0 0,0 4 1 15,0-1 23-15,0-3 4 0,-3-2 0 0,3 0 1 16,-3-3-29-16,3 0-7 0,-3 1-1 0,3-6 0 0,-3 0-12 16,3-8-13-16,0 0 2 0,0 0 1 15,0 0 0-15,-6-3 0 0,3-5 0 0,0-3 0 16,0-4 10-16,3-1-8 0,3 0 8 0,0-3-8 0,0-2 16 15,6 0 4-15,0 0 1 0,-3 0 0 0,6-1 24 16,-3 4 5-16,3-3 1 0,0 2 0 0,3 1-21 16,-4 2-4-16,7 0-1 0,-6 0 0 0,3 0 4 0,0 3 1 15,3-3 0-15,0 3 0 0,0 0-22 0,-1 2 0 16,4 3-12-16,-3 3 4 0,0 2 8 0,0 3 0 16,-3 0 0-16,3 3 0 0,-6 7-11 0,-1 4 11 15,1-4-13-15,0 6 5 0,0 5 8 0,-6 0-8 0,0 3 8 16,-3 0-8-16,-3 3 0 0,-3 2 0 0,3-3 0 15,-6 1 0-15,3 2 8 0,-6 0-8 0,3-3 8 0,0-2-8 16,-3-3 8-16,0 0 0 0,3-5 0 0,1 0 0 16,2-5 0-16,-3-3 0 0,0-3 0 0,3 0 0 15,3-5 0-15,0 0 0 0,-3-2 0 0,-3-4 0 16,6-2 0-16,-3-5 11 0,6 0-3 0,-3-8 0 16,0 0 6-16,3-6 1 0,3-2 0 0,3-5 0 15,0 2 14-15,-1 0 3 0,7 0 1 0,-3 1 0 16,3-1-33-16,0 3 0 0,0 0 0 0,0 5 0 15,0 5 0-15,0 1 13 0,-1 2-2 0,1 5-1 16,0 6 2-16,0 2 1 0,0 3 0 0,0 6 0 0,0-1-13 16,0 3 0-16,2 5 0 0,-2 6 0 0,-3 2 9 15,-3 0-9-15,6 0 8 0,-6 3-8 0,3 0 0 16,-3-3 0-16,0 3-9 0,0-3 9 16,-3 0-48-16,0-2-2 0,0 2-1 15,-1-5 0-15,-2-3-167 0,3 0-34 0,6 6-6 16,-12-19-2-16</inkml:trace>
  <inkml:trace contextRef="#ctx0" brushRef="#br0" timeOffset="135797">10271 9824 1497 0,'0'0'133'16,"0"0"-106"-16,0 0-27 0,0 0 0 15,0 0 196-15,0 0 35 0,0 0 6 0,-6 0 2 16,3-3-185-16,-3 3-37 0,-3 0-7 0,3 3-2 16,0 0-48-16,-3-1-11 0,0 4-1 0,3 2-1 15,-2-1-37-15,-1 4-7 0,-3 0-2 0,3-1 0 16,0 1 43-16,0 2 8 0,0-2 1 0,3 2 1 0,0 3 106 0,0-3 20 16,3 5 5-16,0-2 1 0,3 0-15 0,0 0-3 15,3 0-1-15,3 2 0 0,3 1-35 0,-3-3-8 16,6 2 0-16,-3-2-1 0,3 5-1 0,0-2 0 15,3-3 0-15,-4 2 0 0,7 1 27 0,-3-1 6 16,0 1 1-16,3-3 0 0,-3 2 12 0,0-2 4 16,-3-3 0-16,-1 1 0 0,1-4-16 0,-3 3-2 15,-3-5-1-15,-3 3 0 0,-3-3-13 0,-3 2-2 16,0-2-1-16,-3 0 0 0,-6 0-46 0,-2 3-10 16,-4-3-1-16,-3 0-1 15,-3-3-10-15,0 0-1 0,-6 1-1 0,-2-4 0 16,-1 1-75-16,-3-3-16 0,4 0-2 0,-1-3-1 15,0-2-105-15,0 2-22 0,-32-5-4 0,17-5-1 0</inkml:trace>
  <inkml:trace contextRef="#ctx0" brushRef="#br0" timeOffset="142252.6086">12111 9972 1450 0,'0'0'64'0,"0"0"14"0,0 0-62 0,0 0-16 16,0 0 0-16,0 0 0 0,0 0 49 0,5-5 7 15,-2-3 2-15,3 3 0 0,0-3-46 0,0 2-12 0,-3-4 0 16,3 5 0-16,-3-1 16 0,0 4 0 0,-3-4 1 0,3 1 0 16,-3 5 26-16,0-5 5 0,0-1 0 0,-3 1 1 15,3-3 1-15,-3 6 0 0,3 2 0 0,-3-6 0 16,-3-2-9-16,0 0-1 0,0 3-1 0,0 0 0 16,0 2-23-16,-2-2-5 0,-4 0-1 0,3 2 0 15,0 0-10-15,-3-2 0 0,3 2 0 0,-3-2 0 16,0 2 0-16,0 1 0 0,0-1 0 0,-3 3 0 15,1-3 0-15,-1 3 0 0,0 0 0 0,-3 3 0 16,3-3 0-16,-3 0 0 0,0 8 0 0,0-3 0 31,1 3-17-31,-1 0-9 0,0 3-2 0,0-1 0 0,0 1 3 0,0 5 0 0,3 0 0 0,1 2 0 16,5 6 16-16,0 0 9 0,-3 2-10 0,3 1 10 16,0 5 0-16,3-1 0 0,3-2 0 0,-3 3 0 15,3 0 13-15,3-3-1 0,3 0 0 0,3-2 0 0,-3-4 2 16,0 1 0-16,6-3 0 0,0-2 0 0,0-1-5 0,0-4-1 15,3-1 0-15,-4-5 0 0,4-3 11 0,-3-2 1 16,0-3 1-16,0 0 0 0,3-8-8 0,0 0-1 16,-3-5-1-16,3-3 0 0,3 0 33 0,-3-5 6 15,0 0 2-15,-4-3 0 0,1 0-24 0,3-5-4 16,-3 0 0-16,0 2-1 0,0-2 14 0,0 0 3 16,0-3 1-16,3 3 0 0,-3 0-32 0,0 3-9 15,0 2 0-15,0 5 0 0,-1 3 11 0,1 6-3 16,-6-1 0-16,3 3 0 0,0 3-8 0,-6 5 0 15,0 0 0-15,6 8 0 16,-3 5 0-16,0 6 0 0,3 2 10 0,-6 5-10 16,0-2 0-16,0 5 0 0,3 0 0 0,-3 0 0 0,3 3 9 0,0-5-9 15,0-1 0-15,0-2 9 0,0 2-17 0,3-4-4 16,0-4-1-16,0 1 0 16,0-1-141-16,3-5-28 0,0-5-6 0</inkml:trace>
  <inkml:trace contextRef="#ctx0" brushRef="#br0" timeOffset="142736.87">12512 9917 2257 0,'0'0'49'0,"0"0"11"0,0 0 1 0,0 0 3 0,0 0-51 0,0 0-13 15,0 0 0-15,6 2 0 0,0 4 32 0,3-1 3 16,0-3 1-16,-3 6 0 0,3-2-7 0,-3-1-1 16,3-2 0-16,0-1 0 0,3 6-16 0,-6 0-3 15,3 0-1-15,0 0 0 0,-1 3-8 0,1 2-11 16,-3 0 3-16,-3 0 0 0,0 6 8 0,3-1 0 15,-3 1 0-15,0-3 0 0,-3 2 0 0,0 1 0 16,0-3 0-16,-3 0 0 0,-3-1 0 0,3-1-10 16,-3-1 10-16,0-5-10 0,-3 0 0 0,4 0 0 15,-4 0 0-15,0-6 0 0,0-2 10 0,3 0 0 16,0 0 0-16,3-5 8 0,-3 0 22 0,0-3 5 16,3-3 1-16,3 1 0 0,-3-4 15 0,6-4 3 0,0-1 1 15,3-2 0-15,0-3-27 0,3-2-4 0,3 2-2 16,3-2 0-16,-4 4-14 0,7 1-8 0,-6 5 8 0,0 3-8 15,3 5 0-15,-3 3 9 0,-3 5-9 0,3-3 0 16,-6 3 23-16,3 6-3 0,0 2 0 0,-1-1 0 16,1 1-20-16,0 6 0 0,0-1 0 0,0 0 0 31,0 0-31-31,0 1-10 0,3-1-3 0,-3 0 0 16,0 0-115-16,0 0-23 0,0 1-5 0</inkml:trace>
  <inkml:trace contextRef="#ctx0" brushRef="#br0" timeOffset="143408.597">13697 9774 172 0,'0'0'8'0,"0"-3"1"0,-3-5-9 0,3 3 0 16,-3-3 0-16,3 0 0 0,-3 0 363 0,-3 0 70 15,0 0 15-15,0 3 2 0,-6-3-345 0,3 5-69 16,-3-2-13-16,1 2-3 0,-1-2 21 0,0 2 5 16,0 1 1-16,-3-1 0 0,0 6-20 0,0-1-4 15,0 1-1-15,0 2 0 0,1-2-8 0,2 2-2 0,-3 1 0 0,0-1 0 16,3 0-12-16,-3 0 0 0,0 6 0 0,0 0 0 15,-3 2-9-15,1 0 9 0,-1 6 0 0,0-1-9 16,-3 6 9-16,0 0-13 0,3-3 5 0,1 3 8 16,5 0-16-16,-3-3 4 0,3 0 0 0,3 0 1 15,3-2-6-15,0-1-2 0,3-2 0 0,0-3 0 16,3 0 3-16,3-2 1 0,0 2 0 0,0-5 0 16,3 0 15-16,0-3 0 0,3 1 0 0,0-4-9 15,0 1 23-15,0-3 5 0,0-3 1 0,2-2 0 16,1 0 1-16,0-3 1 0,-3-3 0 0,3 1 0 15,0-1 18-15,0-5 3 0,-3 0 1 0,3-5 0 16,0 5-15-16,0-5-2 0,-1-5-1 0,4-1 0 16,0 1 30-16,0-3 7 0,3 0 1 0,0-3 0 15,0-3-20-15,2 4-4 0,-2-1-1 0,0-3 0 0,-6-4-24 16,3 4-5-16,0-2-1 0,0 3 0 0,0 0-9 16,-3-1 0-16,-1 6 9 0,-2 3-9 0,3 2 0 15,-3 0 0-15,-6 3 0 0,3 0 0 0,-3 2 15 0,0 6-2 16,0 2 0-16,-3 1 0 0,0-1-4 0,3 3-1 15,-3 3 0-15,0 2 0 0,-3-2-8 0,3 5 0 16,0 0 0-16,0 0 0 0,-3 8 0 0,0 5 0 16,-6 6 0-16,6 4 0 0,-3 9 0 0,0 5 0 15,0 3-10-15,0 5 10 0,6 8 0 0,-6 0 0 16,6 5 11-16,0 0-3 0,0 0-8 0,6 6 8 16,-3-3-8-16,0 2 8 15,-3-5-28-15,3-5-6 0,-3 0-1 0,-3-2 0 16,0-4-240-16,-6-2-48 0</inkml:trace>
  <inkml:trace contextRef="#ctx0" brushRef="#br0" timeOffset="150708.8975">14929 8959 1324 0,'0'0'118'0,"0"0"-94"0,0 0-24 0,0 0 0 16,0 0 114-16,0 0 18 0,0 0 4 0,0-5 1 16,0-1-89-16,0 1-17 0,0 5-4 0,3-8-1 15,0 3-6-15,-3 5-2 0,0 0 0 0,0 0 0 16,0 0 16-16,0 0 3 0,0 0 1 0,0 0 0 15,3 8 2-15,0 2 0 0,-3 3 0 0,0 6 0 16,0 2-24-16,0 3-5 0,0 5-1 0,0 5 0 16,-3 1 6-16,0 2 0 0,0 0 1 0,-3 5 0 15,3 1-6-15,0-1-2 0,-3 0 0 0,3 1 0 16,-2-1 15-16,2-2 4 0,-6 5 0 0,0-6 0 16,3-2-28-16,-6 0 0 0,3 0 0 0,-3 0 0 15,3-2 0-15,-3-1 0 0,3 3 0 0,0-5 0 16,0 0 0-16,3-3 13 0,0-3-3 0,3-2-1 0,-2-5-9 15,2-3 0-15,0-3 0 0,0-3 0 0,0-2 14 16,0-2-2-16,3-6-1 0,0 8 0 0,0-8 1 0,0 0 1 16,0 0 0-16,0 0 0 0,0 0 15 0,0 0 4 15,3-11 0-15,3-2 0 0,0-1-20 0,2-1-3 16,1-4-1-16,-3-5 0 0,3-5-8 0,3 3-11 16,0-1 3-16,3-2 0 15,3 0-20-15,0 3-3 0,5 2-1 0,-2 3 0 0,0-6 32 0,-3 9 0 16,3-4 0-16,3 7 0 0,-4 1 0 0,1 4 0 15,-3 2 0-15,-3 0 10 0,-3 3 13 0,0 2 2 16,3 0 1-16,-6 6 0 0,0 0-26 0,0-1 0 0,-1 4 8 16,-2 1-8-16,0-1 0 0,0 4 0 0,-3 1 0 0,0 0-11 15,0 2 11-15,-3 0 0 16,0 3 8-16,0 0-8 0,-3 0 0 0,-3-1 0 0,0 4 0 16,-3 0 0-16,-2-1 11 0,-1 3-3 0,-3-2 0 0,0-1 0 15,0 3 4-15,-3-2 0 0,-3-3 0 0,0 0 0 16,4-3-12-16,-1 0-9 0,-3 0 9 0,-3-5-13 31,-3 0-27-31,1-2-4 0,2-1-2 0,3-5 0 16,-3 0-186-16,3-5-38 0,-20-9-7 0,17-7-2 0</inkml:trace>
  <inkml:trace contextRef="#ctx0" brushRef="#br0" timeOffset="151349.372">15426 9546 1843 0,'0'0'164'0,"0"0"-132"15,0 0-32-15,0 0 0 0,0 0 112 0,0 0 16 16,9 0 4-16,0 3 0 0,-3-1-104 0,3 4-20 16,-3-1-8-16,3 0 0 0,-6 6-8 0,3 0-9 15,-3 2-2-15,3 0 0 0,-3 0 19 0,-3 0-10 16,0 1 10-16,3-1-8 0,0 0 8 0,-3-2 0 0,3 2 0 16,0-5 0-16,-3-8 0 0,3 5-8 0,3 0 8 0,-6-5-8 15,0 0 8-15,9 0 0 0,0 0 10 0,-1-2-10 16,1-3 12-16,0-3-3 0,3 0-1 0,0 0 0 15,0-3 29-15,3 1 6 0,0-6 1 16,-3 0 0-16,3 3 25 0,0-1 6 0,-4-2 1 0,4 3 0 16,0 0-40-16,-3 2-8 0,3 1-2 0,-3 2 0 15,0 3-5-15,0 2-1 0,0-2 0 0,-3 2 0 16,-1 0-20-16,1 3-18 0,0 8 3 0,0 0 1 16,0 0 14-16,3 3 0 0,-3 5 0 0,0 5 0 15,0 3 0-15,0 5-17 0,-3-3 3 0,0 6 1 16,6 2 13-16,-6 1-11 0,0-1 11 0,-4 3-10 15,1 0 10-15,0 6 0 0,-6-1 0 0,0 0 0 16,-2 1 0-16,-4-4 0 0,3 4 0 0,-3-1 8 16,-6-2-8-16,0 2 0 0,-3-2 0 0,0-3 0 0,-6-3 0 15,1-2-12-15,-4-3 2 0,-3-8 0 16,3 0-19-16,-5-5-4 0,2-5-1 16,-3-3 0-16,0-3 18 0,4-5 3 0,-1-3 1 0,6-5 0 0,6 0 39 0,3-5 8 15,3 0 1-15,0-3 1 0,6-2 10 0,3-1 1 16,3-2 1-16,6 0 0 0,0 0 1 0,6-3 0 15,9 0 0-15,3 0 0 0,9 3-30 0,2-3-5 16,4 0-2-16,3 3 0 0,5 0-24 0,-2 0-5 16,3 0 0-16,-1-1-1 15,4 4-149-15,-1-1-30 0</inkml:trace>
  <inkml:trace contextRef="#ctx0" brushRef="#br0" timeOffset="153601.4943">17796 9200 979 0,'0'0'87'0,"0"0"-70"0,0 0-17 0,0 0 0 16,-6-3 58-16,3-2 8 0,0-1 2 0,3 6 0 31,0 0-77-31,-3-5-15 0,-3 0-4 0,6 5 0 0,0 0 73 0,-3-3 15 0,-6-2 2 0,6 2 1 16,3 3 2-16,0 0 1 0,-9 0 0 0,-3 0 0 15,3 0-20-15,3 0-4 0,-3 0-1 0,-3 3 0 16,1 2-9-16,-1-2-1 0,0 2-1 0,-3 3 0 16,-3 0-10-16,3 0-3 0,0 0 0 0,3 0 0 15,0 0 14-15,1 0 2 0,-1 0 1 0,0-1 0 16,6-1-34-16,-6-1 0 0,-3 0-10 0,6 3 10 15,0 0 0-15,0 0 0 0,3 0 0 0,-3-3 8 16,3 1-8-16,3-1 0 0,6 0 0 0,0 1 8 16,-3 4-8-16,3-2-12 0,3-3 2 0,3 3 1 15,0 6 9-15,0-4 0 0,0 1-9 0,0-1 9 0,6 6 0 0,-3-3 12 16,-3 6-2-16,3-3 0 0,-1 0 22 0,-2 0 5 16,-3-1 1-16,0-1 0 0,3 4-2 0,0-5 0 15,-3 1 0-15,-3-1 0 0,-6-3-8 0,3 1-1 16,3-6-1-16,-3 3 0 0,-6-2 2 0,3 1 0 15,0-1 0-15,0-1 0 0,-3 3-28 0,-3-3 0 16,0 3 0-16,-3 0 0 0,4-3 13 0,-4 6-2 16,-6-3-1-16,0 0 0 0,3 3-26 0,-6-4-4 15,0 4-2-15,1-3 0 16,-1-3-45-16,0 3-9 0,6-3-1 0,0 1-599 16,-3 2-119-16</inkml:trace>
  <inkml:trace contextRef="#ctx0" brushRef="#br0" timeOffset="154038.8979">18335 9446 748 0,'0'0'33'0,"0"0"7"0,5 2-32 0,-5-2-8 0,0 0 0 0,0 0 0 15,0 0 373-15,0 0 73 0,0 0 14 0,0 0 4 16,0 0-389-16,0 0-75 0,0 0-20 0,0 0-2 16,-5 6 9-16,-1-1 1 0,0 5 1 0,-3 1 0 0,0 5 11 15,-3 0-10-15,3 0 10 0,0 2-10 16,3-2 10-16,0 3 0 0,3-4-9 0,0 1 9 0,3-2 0 16,-3-1 0-16,3 0 0 0,-3-2 0 0,3-1 0 0,0 1 0 15,3-3 0-15,0 0 0 0,0-3 0 0,0 0 0 16,3-2-10-16,0 0 10 0,3-3-9 0,0 0 9 15,0 0-8-15,0-3 8 0,3-2 0 0,-3-1-10 16,2 1 10-16,-2 0 0 0,3-3 0 0,-3-3 14 16,0 1-1-16,0-1 0 0,0 0 33 0,-3 1 6 15,0-6 2-15,0 3 0 0,0 0 10 0,-3-1 3 16,0 1 0-16,-3 0 0 0,0 2-3 0,0-2 0 16,0 5 0-16,0 0 0 0,-3 0-44 0,0 0-10 15,-3 0-2-15,3 6 0 0,-3-1-8 0,0 0 0 16,0 1-10-16,-3-1 10 15,-3 3-93-15,0-3-13 0,-6 1-2 0,-2-1-704 0,-4 6-140 16</inkml:trace>
  <inkml:trace contextRef="#ctx0" brushRef="#br0" timeOffset="154335.6982">18778 8700 2131 0,'9'-6'189'0,"3"-4"-151"16,0-4-30-16,0-1-8 0,0 1 79 0,-1 1 14 16,-2 5 3-16,0 3 1 0,0 5-61 0,-3 0-12 15,3 5-2-15,-3 6-1 0,0 7 18 0,0 9 3 16,0 7 1-16,-3 6 0 0,0 2-17 0,0 3-3 15,0 8-1-15,-3 0 0 0,3 8-5 0,-3-3-1 16,0-2 0-16,0-1 0 0,0 1-16 0,-3-3 0 16,0-3 0-16,3-3-9 15,-6-7-112-15,0-3-23 0,-3-5-4 0,0-3-962 16</inkml:trace>
  <inkml:trace contextRef="#ctx0" brushRef="#br0" timeOffset="154710.6152">19168 9136 1382 0,'12'3'123'0,"-12"-3"-99"0,6 0-24 0,0 0 0 15,-6 0 180-15,9 0 32 0,-9 0 5 0,3 8 2 16,3 2-188-16,-3 3-31 0,-3 1-20 0,0 4 4 15,0 6 16-15,3 0-8 0,-3 0 8 0,0 2 0 16,0 3 31-16,0 0 13 0,0 0 2 0,0 3 1 16,0-3 3-16,0-2 1 0,3-6 0 0,0 0 0 15,-3-5-24-15,2 0-5 0,-2-3-1 0,3-2 0 16,0-3-11-16,-3 0-2 0,0-8-8 0,0 0 12 16,0 0-12-16,0 0 11 0,0 0-11 0,9 0 10 0,-3 0 24 0,3-6 5 15,-3 1 1-15,0-6 0 0,6-2-7 0,0-3-1 16,-3-2 0-16,3-1 0 0,-3 1 5 0,3-3 1 15,3 2 0-15,-1-2 0 0,1-3-30 0,3 3-8 16,3-3 0-16,-3 3 0 0,3-3 0 0,-3 3-13 16,-1 0 3-16,1 0 1 15,-6-1-139-15,0 4-28 0,-6 2-6 0</inkml:trace>
  <inkml:trace contextRef="#ctx0" brushRef="#br0" timeOffset="154976.567">19784 9210 2570 0,'0'0'56'0,"0"0"12"0,6 5 3 0,-3 3 1 0,3 0-57 0,-3 3-15 0,3-1 0 0,-3 1 0 16,0 0-9-16,0-1-5 0,0 1-1 0,0 2 0 15,3 0 3-15,-3-2 0 0,0 2 0 0,0-2 0 16,3-1 12-16,-3 1 0 0,-3-11 0 0,0 0 10 16,0 0-165-16,0 0-33 0,0 0-6 0</inkml:trace>
  <inkml:trace contextRef="#ctx0" brushRef="#br0" timeOffset="155163.6282">19900 8874 2635 0,'0'0'58'0,"9"-3"12"0,-3 1 2 0,3-3 2 0,0 5-59 0,-3-3-15 16,-6 3 0-16,0 0 0 15,3-5-132-15,-3 5-30 0,6 0-6 0,-6 0 0 0</inkml:trace>
  <inkml:trace contextRef="#ctx0" brushRef="#br0" timeOffset="155600.1624">20022 8988 806 0,'18'16'36'0,"-9"-14"7"0,3 1-35 0,0 2-8 0,0 1 0 0,0-1 0 0,3 0 373 0,-4 3 73 0,1 5 14 0,0-2 4 32,3 0-381-32,-3 2-83 0,-3-3 0 0,3 1-12 0,-3 0 12 0,-3-1-11 0,0 1 11 0,3-1-10 15,-6 4 10-15,0-1 0 0,0-3-9 0,-3 1 9 16,-3-3-11-16,0 0 3 0,0-3 0 0,0 0 0 0,-3 1 0 15,0 2 0-15,0-6 0 0,0 1 0 0,6-3-2 0,0 0 0 16,0 0 0-16,0 0 0 0,0 0 10 0,0 0 0 16,0 0 8-16,0-5-8 0,-3-3 36 0,6 0 2 15,0-3 1-15,3 3 0 0,0-2 3 0,3-1 1 16,3-2 0-16,-1 0 0 0,7-1-19 0,-3-2-4 16,6 1-1-16,-3 1 0 0,3-1-10 0,-3 4-1 15,5 0-8-15,-5 3 12 0,-3 3-12 0,0 0 0 16,-3 2 0-16,0 6 0 0,-3-1 0 0,3 4 12 15,-3 2 0-15,0 0 0 0,-1 5-12 0,-2 0 0 16,0 6 0-16,0-4 0 0,-3 1-19 0,0 0-3 16,0 3-1-16,-3-3 0 31,-3 2-123-31,3-2-25 0,-3 0-5 0</inkml:trace>
  <inkml:trace contextRef="#ctx0" brushRef="#br0" timeOffset="156349.9431">21058 9157 2264 0,'18'-8'50'0,"-9"3"10"0,0 0 3 0,-3-3 0 0,3 2-51 0,0-1-12 0,0-1 0 0,-1-3 0 0,-2-2 19 0,0 2 1 16,-3 1 0-16,3 2 0 0,-3 0-32 0,0 0-7 15,-3-3-1-15,3 6 0 0,-3 5 20 0,0 0-8 16,0-5 8-16,0 5 0 0,0 0-8 0,0 0 8 16,0 0 0-16,0 0 0 0,-6-3 0 0,0 0 0 15,0 3 0-15,0 0 0 0,-3 0 0 0,1 6 0 16,-1-1 0-16,0 0 9 0,-3-2-9 0,-3 5 0 31,0-3-10-31,-3 3 10 0,0 3-13 0,-3 2 3 16,1 0 1-16,2 3 0 0,3 0 0 0,0 0 0 0,-3 2 0 0,3-5 0 0,-3 1-11 0,4-1-1 15,2 3-1-15,-3-6 0 16,3 4-5-16,3-4-1 0,3-2 0 0,0 0 0 0,0-3 28 0,0 1-8 16,6-6 8-16,0 0 0 0,0 0 8 0,0 0 8 0,0 0 0 15,9 0 1-15,0 0-5 0,3-6-2 0,0-2 0 16,0 3 0-16,3-3 6 0,-1 0 2 0,-2-2 0 16,0-4 0-16,6 4 2 0,-3-1 1 0,0-2 0 15,3 0 0-15,-6 2-4 0,0 3-1 0,2 3 0 16,-2 0 0-16,0-1 8 0,-3 4 2 0,0-4 0 0,3 4 0 15,-3-1-9-15,0 3-1 0,0 0-1 0,-3 3 0 16,0-1-6-16,-6-2-1 0,6 6 0 0,-3-1 0 16,3 3-8-16,-3 3 0 0,0 2 9 0,-1 3-9 15,1 0 0-15,0 2 0 0,0 6 0 0,0 0 8 16,-3-3-8-16,-3 5 9 0,3 6-9 0,-3 0 10 16,-3 0-1-16,1 5 0 0,-1 2 0 0,-3 1 0 15,0 2 3-15,0-2 1 0,-3-3 0 0,-3 0 0 16,0 0-13-16,-3 3 8 0,-3-6-8 0,1 1 0 0,-1-4 0 15,-3-2 0-15,3 1-8 0,-6-4 8 0,4-2-15 16,2 0 4-16,3-6 1 0,0-2 0 0,0-5 10 16,3-1 0-16,3-4 0 0,0-1 0 0,3-3 20 0,1-2 5 15,2-2 2-15,0-3 0 0,0-1 24 16,3-2 5-16,3-5 0 0,0 0 1 0,0 0-11 0,3-6-2 16,6-5-1-16,3 0 0 0,-1 1-19 0,7-1-3 15,6-3-1-15,6-2 0 0,3 3-20 0,-1-1 0 16,7 1 0-16,0 2 0 0,2-2-12 0,1 2-1 15,0 0 0-15,2 5 0 0,1-2-3 0,-3 3-1 16,-1 2 0-16,-5 0 0 16,0 8-34-16,-3-5-6 0,-7 2-2 0,1-2 0 15,-3 5-125-15,-6-2-26 0,-3 2-5 0</inkml:trace>
  <inkml:trace contextRef="#ctx0" brushRef="#br0" timeOffset="157980.1112">3833 12216 1220 0,'0'0'54'0,"0"0"11"0,0 0-52 0,0 0-13 0,0 0 0 0,0 0 0 15,0 0 59-15,0 0 9 0,0 0 1 0,-3-3 1 16,3 3-56-16,-6-5-14 0,3-3 0 0,0 0 0 15,0 0 0-15,0 3 0 0,3 5 0 0,-3-6 0 16,0 4 55-16,3 2 14 0,-6-3 3 0,6 3 1 0,-3-2 23 16,-3-4 5-16,0 4 1 0,0-1 0 0,0 0-36 0,0 3-7 15,0 0-2-15,-3-2 0 0,3-1-35 0,0 0-7 16,-3 6-2-16,1-3 0 0,-1-3-13 0,-3 3-18 16,-3 6 4-16,0-4 1 15,0 4-16-15,0-1-3 0,-3 3-1 0,0 0 0 0,1-3 33 0,2 6-8 16,-3-3 8-16,0 0 0 0,0 2 0 0,0 1 0 15,0 2 0-15,1 0 0 0,-4 0 0 0,3 1 0 16,0-1 9-16,0 0-9 0,3 3 0 0,0-3 0 16,1 0 0-16,5-2 0 0,0 0-13 0,3 2 5 15,3 0 8-15,0 0-13 0,6 3 4 0,0 0 1 16,0 3 0-16,6-1 0 0,-3 3-4 0,2 0 0 16,1 3 0-16,0-3 0 0,0 1 12 0,3 1-8 15,-3-4 8-15,3-3-8 0,-3 0 8 0,0-3 9 16,0 0-1-16,3-5-8 0,-3-3 18 0,0-2-3 0,2-3-1 15,1-3 0-15,-3 1-6 0,3-6 0 0,3 0-8 16,-3-5 12-16,0-1-12 0,-3-2 0 0,3-5 8 16,0 3-8-16,0-6 0 0,-4 5 0 0,4-4 0 0,-3 1 0 15,0 1 28-15,-3 0 0 0,0 0 0 0,0 2 0 16,-3 1 4-16,0 2 0 0,3 0 0 0,-3 3 0 16,0 2 13-16,0 1 3 0,-3 2 1 0,3 0 0 15,-3 3-9-15,0 5-1 0,0 0-1 0,0 0 0 16,0 0-29-16,0 0-9 0,0 0 0 0,6 8 0 15,0-1 0-15,0 4 0 0,0 2 0 0,3 3 0 16,-3-3 0-16,3 1 0 0,-1 1 0 0,1 1 0 16,0 0-15-16,0 0-9 15,0 0-3-15,-3 0 0 0,0 0-74 0,3 5-15 0,0-3-4 16,0 1-584-16,-3-1-118 0</inkml:trace>
  <inkml:trace contextRef="#ctx0" brushRef="#br0" timeOffset="158433.1283">4318 12308 2469 0,'-12'6'109'0,"6"-6"23"0,3 0-105 0,-3 0-27 0,0 0 0 0,3 0 0 15,-3 0 39-15,6 0 2 0,0-6 1 0,-3 1 0 16,3 5-54-16,0 0-10 0,0 0-2 0,0 0-1 31,0 0-12-31,6 5-3 0,0 3 0 0,3 8 0 0,-3 0 40 0,0 3 0 0,0 4 0 0,0 4 12 16,0 2 31-16,-3-3 6 0,3 4 2 0,-3-1 0 15,0 2-17-15,-3-1-3 0,0-4-1 0,0-2 0 16,0-3-30-16,0-3 0 0,0 1 0 0,0-6 0 31,0 0-28-31,0 1-8 0,0-6-1 0,0-3-1 0,0-5-17 0,0 0-3 16,0 0-1-16,0 0 0 0,0 0 28 0,3-3 6 0,0-5 1 0,0-2 0 15,0-1 36-15,3-5 7 0,-3-2 1 0,2-3 1 16,-2-1 15-16,3-1 2 0,-3-4 1 0,3 1 0 16,0-1-10-16,0 3-1 0,3-2-1 0,-3 0 0 0,0 2-7 15,3 3-2-15,-3 2 0 0,0 3 0 0,3 6 6 0,-3 2 2 16,0 2 0-16,3 1 0 16,-3 2-6-16,0 3-2 0,0 3 0 0,2 2 0 0,-2 1-10 15,3 2-8-15,3 2 12 0,-3 3-12 0,3-2 0 16,0 2 0-16,0 0 0 0,3 3 0 15,0-2-20-15,0-1-5 0,2 0-1 16,1 0 0-16,0 0-184 0,0-2-37 0</inkml:trace>
  <inkml:trace contextRef="#ctx0" brushRef="#br0" timeOffset="159026.7315">5461 12340 2602 0,'0'0'57'0,"0"0"12"0,-3-5 3 0,-3 0 1 0,3-3-58 0,-3-3-15 0,0-2 0 0,0 0 0 16,3-1 0-16,-3-1 0 0,-3 1 0 0,3-2 0 16,-6 6 0-16,0-3 0 0,4 2 0 0,-7 3 0 15,0 3 26-15,0-1 6 0,0 4 0 0,0 2 1 16,-6 2-33-16,3 4-11 0,4 4 0 0,-4 1 0 15,0 2 11-15,3 3 16 0,-3 3-4 0,3 2-1 16,0 3-40-16,3 2-8 0,1-2-2 16,2 5 0-16,0 0 19 0,3 0 4 0,0 0 1 0,0 3 0 15,0-6 15-15,3 1-9 0,0-3 9 0,3-3-8 0,3-3 8 16,-3 1-13-16,6-6 5 0,-3 0 8 0,3-2 0 0,0-3 0 16,3 0 0-16,-3-6 0 0,3-2-20 0,-1-2 1 15,1-1 0-15,3-5 0 0,0 0 19 0,0-5 0 16,3-5 0-16,0-4 9 0,0-1 11 15,0-4 3-15,0 1 0 0,2-6 0 0,1 0-6 0,0 0-1 16,3-2 0-16,-6-6 0 0,-3 1 8 0,0-6 0 16,3-3 1-16,-4 3 0 0,-2 0 3 0,0 0 1 15,0 0 0-15,0 0 0 0,0 0-9 0,-3 0-1 16,-6 0-1-16,6 0 0 0,-3 0-18 0,0 6 0 16,-3 2 0-16,3 2 0 0,0 3 0 0,-3 6 0 15,0 5 0-15,0 0 0 0,0 5 0 0,0 2 0 16,0 1 0-16,0 5 0 0,0 3 0 0,-3 0 0 15,3 5 0-15,0 0 0 0,0 0 0 0,0 0 0 16,-3 8 0-16,3 2 0 0,0 6 0 0,-3 5 0 0,-3 6 0 0,3 2 0 16,3 8 0-16,0 3 0 0,0 5 0 0,0 2 0 15,0 3 28-15,0 1 3 0,3 2 0 0,0 0 0 16,-3-1-19-16,6 4-3 0,0-3-1 16,3 0 0-16,3-5-8 0,-3-4 0 0,3-1 0 0,-1-3 0 15,-2-3 0-15,0-3 0 0,3-2-14 0,-3-3 5 31,0-3-125-31,0-5-25 0,0-2-5 0</inkml:trace>
  <inkml:trace contextRef="#ctx0" brushRef="#br0" timeOffset="159776.5639">7375 11795 403 0,'9'-5'36'0,"-3"-3"-36"16,3-5 0-16,-3-1 0 0,-3-1 99 0,2-1 13 15,7 0 2-15,0 3 1 0,-6-1-58 0,0 1-11 16,0 0-2-16,0 2-1 0,0 3 80 0,-3-2 16 16,-3 2 3-16,0 0 1 0,6 0-3 0,-6 0-1 15,0 3 0-15,0 5 0 0,-6-6-43 0,3 1-8 16,-3 3-1-16,-6-1-1 0,0 0-53 0,0 6-10 16,3 0-3-16,-5-1 0 0,-7 3-20 0,3 1 0 15,3 2 0-15,-3 0 0 0,-3 0 0 0,3 2 0 16,1 3 0-16,2 1 0 0,3 1 34 0,-3 1 2 15,-9 0 1-15,6 5 0 0,0 1 18 0,4 1 3 16,-4 4 1-16,6-1 0 0,0 1-31 0,6-3-5 16,3 2-2-16,0-2 0 0,3 2-1 0,3 1 0 0,9-3 0 15,-3 2 0-15,-3 0-20 0,6 1 0 0,8-1 0 16,-2 1 8-16,0-1-16 0,-3 1-4 0,0-3 0 16,6-1 0-16,6-1-8 0,-7-4-1 0,-5-2-1 15,6-3 0 1,0-5-135-16,3-3-27 0,-3-5-6 0</inkml:trace>
  <inkml:trace contextRef="#ctx0" brushRef="#br0" timeOffset="160182.7186">8056 11867 1782 0,'18'2'79'0,"-18"-2"16"0,0 0-76 16,0 0-19-16,-6-8 0 0,6 3 0 0,3 0 91 0,-6-1 14 15,-9-2 3-15,6 3 1 0,4 0-46 0,-1-3-10 16,-9 5-1-16,0-2-1 0,0 5-6 0,6-3-1 16,0 6 0-16,-6 0 0 0,0 2-32 0,3 0-12 15,0 3 9-15,-3 3-9 0,-3 2 0 0,4 3 0 16,5-3 0-16,0 6 0 0,0-4 0 0,0 4 0 16,-3 0 0-16,6-4 0 0,3 1 8 0,0 3-8 15,-6-3 0-15,6 2 8 0,6-2-8 0,-3 0 0 16,-3-3 0-16,3 0 0 0,0 1 0 0,3-4 0 15,6-2-14-15,-3-3 5 0,-1-2 1 0,4-3 0 0,6 0 0 16,0-5 0-16,-6 0-10 0,3-1-2 0,3-2 0 0,0 0 0 16,-1-2 20-16,-2-1 14 0,-6 1-2 0,3 2-1 15,6-6 24-15,-9 4 5 0,-3-1 0 0,-3 1 1 16,3-1 9-16,-3-2 2 0,-3 2 0 0,-3-2 0 16,0 2-11-16,0-2-1 0,0 3-1 0,-3-4 0 15,-6 1-21-15,3 0-4 0,3 0-1 0,-3 2 0 16,0 1-26-16,-3 2-6 0,1 0-1 0,-1 2 0 31,6-2-25-31,-3 3-6 0,-6 0-1 0,0 2-777 0,6 1-156 0</inkml:trace>
  <inkml:trace contextRef="#ctx0" brushRef="#br0" timeOffset="160834.6593">8515 11790 2498 0,'0'0'111'0,"0"0"22"16,0 0-106-16,6 2-27 0,0 1 0 0,0 0 0 0,0-1 28 16,3 4 0-16,-3-1 0 0,2 3 0 0,-2 0-28 0,-3 2 0 15,3 4 0-15,-3 2 0 0,3 2 0 0,-3 1 0 16,0 4 0-16,-3 1 0 0,0 0 40 0,-3 3 7 31,3-6 1-31,0 2 0 0,0-4-21 0,-3 0-4 16,0-4-1-16,0-1 0 0,0-4-22 0,0-2 0 15,3 0 0-15,0-8-8 16,0 0-16-16,0 0-4 0,0 0 0 0,0 0 0 0,0 0 20 0,3 0 8 0,3-3-8 0,-6-2 8 0,3 0 0 0,-3-6 14 16,6 1-2-16,-3-1 0 0,3-5 32 0,0 3 7 15,3-6 1-15,0 1 0 0,0-1-23 0,3-2-4 16,3-3-1-16,3 3 0 0,-1-3-3 0,1 1-1 15,3-1 0-15,0 0 0 0,0 0-20 0,0 6 8 16,-4-1-8-16,1 6 0 0,-3 2 18 0,3 3-1 0,-6 3 0 16,3 3 0-16,-3 4-17 0,0 1 0 0,0 5 0 15,-1 0 0-15,-2 2 0 0,0 3 0 0,0 1 0 16,0 2 0-16,-6-1 0 0,6 4 0 0,0-3 0 16,0 0 0 15,-3 0-20-31,3 2-10 0,-3-5-2 0,0 3-1 0,0-3 8 0,-3 1 1 0,3-1 1 0,-3-2 0 15,-3-1-10-15,3-2-3 0,0 0 0 0,-3-3 0 0,0-5 36 0,0 0 0 16,0 0 0-16,0 0 0 0,0 0 15 0,0 0 9 0,0 0 3 16,0-8 0-16,-3 0-7 0,6-2 0 0,0-3-1 0,0-3 0 15,2 0-19-15,4-3 0 0,3-2 0 0,0 3 0 16,0 2 12-16,0 0-2 0,-3 3 0 0,0 2 0 16,3 0-2-16,0 4 0 0,-6-4 0 0,3 6 0 15,-3 2 8-15,-1 3 2 0,4-3 0 0,-9 3 0 0,6 3 0 0,0 2 0 16,-6-5 0-16,9 8 0 0,-3 0-18 0,0 0-12 15,0 0 1-15,-3 3 1 32,6-1-24-32,-3 1-5 0,-3 2-1 0,0 0 0 0,3 0-63 0,-3-2-13 0,3 2-2 0,-3-2-707 15,3-1-142-15</inkml:trace>
  <inkml:trace contextRef="#ctx0" brushRef="#br0" timeOffset="161428.2064">9768 11160 2462 0,'0'0'109'0,"0"0"23"0,0 0-106 0,0 0-26 0,3 8 0 0,0 3 0 16,0 2 56-16,6 8 5 0,-3 3 2 0,0 8 0 31,3 2-38-31,-3 8-7 0,0 1-2 0,0 4 0 16,-1 4 7-16,1 1 1 0,-3 1 0 0,0 6 0 15,-3-6 24-15,3 2 4 0,0-5 2 0,-3 1 0 0,0-9-10 0,0 0-1 0,0-5-1 0,0-2 0 16,0-4-42-16,-3-4 0 0,3-1 0 0,-3-7 0 15,3-3-38-15,-3-3-10 16,0-2-1-16,3-3-1 0,0-8 5 0,0 0 1 16,0 0 0-16,-6 0 0 0,1-3 28 0,-1-2 7 0,3-3 1 15,3-3 0-15,0-5 8 0,0 0 11 0,0-2-3 0,6-3 0 16,-1-3 20-16,7 0 3 0,0 0 1 0,6-2 0 0,3-1-20 16,-3 3-3-16,3 3-1 0,-3-2 0 0,-1 4-8 0,4 3-11 15,-3 0 3-15,0 6 0 0,0 2 8 0,-3 2-10 16,0 1 10-16,-4 2-10 0,-2 6 18 0,3 2 3 15,-3 1 1-15,0 2 0 0,3 0-12 0,-3 2 0 16,-3 1 0-16,3-1 0 0,-3 4 0 0,0-1 0 16,0 0-14-16,-3 0 5 15,-3 0-19-15,0 1-3 0,0-1-1 0,-3 0 0 16,-3 3 22-16,0-3 10 0,0-2-10 0,-3 2 10 0,-3-2-19 0,-6-1 3 16,-3 1 0-16,-2-3 0 15,-4 0-43-15,3 0-8 0,-6-3-1 0,3-2-1 31,1 2-26-31,-1-5-5 0,3 0 0 0,0 0-1 0,3-3 2 0,1-2 1 0,5 0 0 0,-3-3-758 0</inkml:trace>
  <inkml:trace contextRef="#ctx0" brushRef="#br0" timeOffset="161725.4082">10381 11628 1728 0,'6'8'76'0,"-6"-8"16"0,0 0-73 0,3 6-19 15,-3-6 0-15,3 8 0 0,0-3 232 0,0 0 42 16,3 3 9-16,-3 0 1 0,6 3-230 0,-3-1-46 15,3 6-8-15,-3 0 0 0,0 3 0 0,0-1 0 16,0 3 0-16,-3 0 0 0,-1 1 0 0,1-1 8 0,0 0-8 16,0-5 8-16,0 0-18 0,0-6-3 0,0-2-1 0,3 0 0 47,-6-8-193-47,3 0-38 0</inkml:trace>
  <inkml:trace contextRef="#ctx0" brushRef="#br0" timeOffset="161881.2223">10589 11319 2718 0,'0'0'120'0,"0"0"25"0,0 0-116 0,0 0-29 0,0 0 0 0,0 0 0 31,0 0-65-31,0 0-19 0,-2-3-4 0</inkml:trace>
  <inkml:trace contextRef="#ctx0" brushRef="#br0" timeOffset="162396.7365">10878 11467 2592 0,'6'11'115'0,"-6"-11"23"0,3 5-110 16,3 3-28-16,-3 0 0 0,3 0 0 0,0-3 39 0,0 3 2 0,0 3 1 0,0-4 0 16,0 1-42-16,0 3 0 0,-3 0-11 0,3 2 3 31,-6 3-25-31,3 0-5 0,0-1-1 0,-3 1 0 0,-3 3 15 0,0-3 4 0,0 0 0 0,3-3 0 31,-3-3-13-31,0 1-3 0,0 0 0 0,0-1 0 0,0-2 36 0,0-3-8 0,3-5 8 16,-6 3 0-16,3 0 23 0,3-3 8 0,0 0 1 0,0 0 1 15,-6-3-9-15,6 3-3 0,-3-5 0 0,0-3 0 16,3 0 13-16,3-5 2 0,0-3 1 0,3 3 0 16,3-6-9-16,0 3-1 0,0-2-1 0,3-1 0 15,-3 3 14-15,2-2 2 0,4 2 1 0,-3 0 0 16,0 3-34-16,0-1-9 0,0 4 0 0,0-1 0 15,0 3 9-15,-3 0-9 0,3 3 12 0,-3 0-12 16,-1 2 8-16,4 3-8 0,-6 3 0 0,6 0 0 0,0 4 0 16,-3 1 0-16,3 0 0 0,-3 3 0 0,3-1 0 15,-3 4 0-15,-3-1 0 0,3 0 0 0,0 6 0 0,-1-1 0 16,1 1-15-16,0 2 5 16,-3-3-23-16,0 1-5 0,3-1-1 15,-3-2 0-15,-3 3-59 0,0-6-12 0,3 0-2 16,-3-5-1022-16</inkml:trace>
  <inkml:trace contextRef="#ctx0" brushRef="#br0" timeOffset="162644.5381">11536 11507 2458 0,'0'0'54'0,"0"0"11"0,-3 8 3 0,3-3 1 0,-3 3-55 0,0 0-14 0,0 2 0 0,3 1 0 16,0 2 24-16,-3-2 1 0,3 5 1 0,3-3 0 16,-3 0-26-16,3 0 0 0,0 6 0 0,0-3 0 15,3 0 0-15,-3 0-9 0,3-3 0 0,0-3 0 32,-3 1-42-32,3-3-8 0,0 0-1 0,-6-8-1 15,0 0-191-15,6-3-39 0,6-10-7 0,-6-3-2 0</inkml:trace>
  <inkml:trace contextRef="#ctx0" brushRef="#br0" timeOffset="162816.3632">11637 11184 2700 0,'0'0'120'0,"-3"3"24"0,0 2-116 0,-3-5-28 16,3 0 0-16,0 0-794 15,-3-3-165-15</inkml:trace>
  <inkml:trace contextRef="#ctx0" brushRef="#br0" timeOffset="163222.525">11971 11488 2613 0,'0'0'57'0,"0"0"12"0,3 8 3 0,3 0 2 0,-1 0-59 0,4 3-15 0,-3-1 0 0,3 1 0 31,-3-1-24-31,3 1-8 0,-3 2-2 0,-3-2 0 0,0-1 34 0,0 1 0 0,-3 2 0 0,3-2 0 16,0-3 12-16,-3 2 2 0,0 1 1 0,0-3 0 16,0 2-15-16,0-2 0 0,0-8-9 0,0 0 9 15,0 0 0-15,0 0 8 0,0 0 1 0,0 0 0 16,0 0 27-16,0 0 4 0,0 0 2 0,-3-8 0 0,3 3-34 16,0-3-8-16,3 0 0 0,0-2 0 0,0 2 20 0,3-3 1 15,3 1 1-15,-3-1 0 0,0 0 16 0,3 3 3 16,-3 0 1-16,0 1 0 0,0 1-27 15,0 4-6-15,-6 2-1 0,8-3 0 0,1 3-8 16,-3 3 0-16,0-1 0 0,3 4 0 0,-3 1 0 0,3 1-12 16,0-2 4-16,-3 4 8 15,3 1-117-15,0-3-16 0,3 2-3 0,-3-2-656 16,-3 0-130-16</inkml:trace>
  <inkml:trace contextRef="#ctx0" brushRef="#br0" timeOffset="163909.8774">12807 11377 1832 0,'0'0'81'0,"0"0"17"0,0 0-78 0,0 0-20 0,0 0 0 0,0 0 0 16,6-3 110-16,-6 3 18 0,0 0 4 0,6-2 1 16,-6 2-57-16,0 0-12 0,0 0-3 0,0 0 0 15,0 0-35-15,0 0-7 0,0 0-2 0,0 0 0 16,0 0-17-16,0 0 0 0,0 0 8 0,0 0-8 16,-6 0 0-16,0 0-16 0,-3 0 4 0,0 2 0 15,0-2 4-15,0 6 8 0,-3-1-13 0,0 3 5 16,4 0 8-16,-4 5-8 0,0-2 8 0,-3 2-8 0,3 3 0 15,-3-3 0-15,3 0 0 0,0 3 0 16,0-3-17-16,3-2-3 0,3 0-1 16,1-1 0-16,2-2-16 0,3-8-3 0,0 0-1 15,0 0 0-15,0 0-3 0,0 0 0 0,3 0 0 0,8-3 0 16,1 1 44-16,0-4 8 0,3-1 0 0,0 1 0 0,3-4 38 0,3-1 5 16,-3 1 1-16,-1-1 0 0,1 0 3 0,-3 1 1 15,0-1 0-15,0 1 0 0,-3 2 0 0,0 2 0 16,0 1 0-16,0 0 0 0,-4 2-24 0,4 0-5 15,-3 3-1-15,3-2 0 0,-3 2 13 0,0 2 2 16,3 1 1-16,-3 2 0 0,-3 1-34 0,3 4 0 16,-3 1 0-16,3 5 0 0,-3 2 0 0,3 6 0 0,-3 0 0 15,-3 5 0-15,2 3 11 0,-2 2-2 0,0 3 0 16,-3 3 0-16,-3 2 6 0,0 1 1 0,0-4 0 16,-2 1 0-16,-4 0-7 0,0-1-1 0,0 1 0 0,0-6 0 15,0 1-8-15,-3-3-17 0,3-1 4 0,-3-2 1 16,-3-2-7-16,3-6-1 0,0 0 0 0,1-5 0 31,-1-3-9-31,0-2-3 0,0-3 0 0,0 0 0 0,3-6 58 0,-3 4 11 0,6-6 3 0,-3 0 0 16,0-3 12-16,3 0 2 0,6 3 1 0,-3-2 0 15,3-4 5-15,-3-1 2 0,3 1 0 0,6-4 0 16,0-1-38-16,3-2-8 0,3-6-2 0,0 3 0 16,3-2-14-16,3-3 0 0,3 2-12 0,2 1 12 15,1-3-39 1,6-1-1-16,0 1 0 0,2-3 0 0,4 1-116 0,0-1-23 15,0 0-5-15</inkml:trace>
  <inkml:trace contextRef="#ctx0" brushRef="#br0" timeOffset="167038.2149">14906 10917 1594 0,'0'0'71'0,"0"0"14"0,0 0-68 16,0 0-17-16,-6-3 0 0,0 0 0 0,-3 1 75 0,3-1 11 0,0-2 2 0,0 2 1 16,-3 1-35-16,3-1-7 15,0-2-2-15,-3 2 0 0,3-2 3 0,-3-1 1 0,3 1 0 16,-3 0 0-16,3 0-26 0,-3-1-6 0,0 1-1 0,1 2 0 16,-1 1-7-16,0-1-1 0,-3 3-8 0,0 3 12 15,-3-1 6-15,0 1 1 0,-3 2 0 0,0 1 0 16,1 1 1-16,-4 4 1 0,0 0 0 0,0-1 0 15,3 1-1-15,0-1 0 0,-3 4 0 0,4-1 0 16,2 0-11-16,0 0-9 0,3-2 12 0,3 2-12 16,3 0 12-16,3-2-4 0,0 2 0 0,3 0-8 15,3 1 0-15,3-1 0 0,3-3-10 0,0 4 10 16,0-1-11-16,3 0 11 0,0-2-8 0,5 2 8 16,-2 0 0-16,3 0 8 0,3-2 0 0,0 0 0 15,3 2 4-15,-3 0 2 0,-1 0 0 0,4 0 0 0,-3 3 6 16,-3-2 2-16,3-1 0 0,-3 0 0 0,2 0-2 15,-2 0 0-15,-3 1 0 0,0-1 0 0,-3 0-20 16,0-2 8-16,-3-1-8 0,-3 1 0 0,0-1 0 16,-3 1 0-16,-3 0 0 0,-3 2 0 0,-3 0 0 0,-3-2 0 15,0-1 0-15,-3 4 0 0,0-1 0 0,-6-3 0 16,-3-2 0-16,4 3-8 0,-7-3 8 0,3 2-12 16,-6-2 12-16,3-2-12 0,3-1-10 0,1 0-2 15,-1-5-1-15,6 3 0 16,0-3-23-16,6 0-5 0,-3-3-1 0,3 1 0 15,3-1-109-15,6 3-21 0,0 0-5 0</inkml:trace>
  <inkml:trace contextRef="#ctx0" brushRef="#br0" timeOffset="167507.0786">15537 11271 2012 0,'0'0'89'0,"0"0"19"0,0 0-87 0,0 0-21 0,0 0 0 0,0 0 0 16,0 0 84-16,0 0 12 0,0 0 2 0,0 0 1 16,-3 6-45-16,-3-4-9 0,0 1-1 0,6-3-1 15,0 0-23-15,-6 2-5 0,0 1-1 0,0 2 0 16,0 3-14-16,-3 0 0 0,0 6-12 0,0-1 12 15,-3 0-16-15,0 6 4 0,3-4 1 0,0 4 0 0,0-1 11 16,1 1 0-16,-1-3 0 0,0 0 0 0,6-3 0 0,0 0 0 16,0 0 0-16,3-2 8 0,3-3-8 15,0 0 0-15,0-3 0 0,0 0 0 0,3 1-24 0,-3-1 1 16,-3-5 0-16,8 0 0 0,4 0 23 0,0 0 0 16,0-3 0-16,0 1 0 0,-3-1 0 0,3-2 16 15,0-1-2-15,0 1-1 0,-3-3 7 0,3 0 0 16,0-2 1-16,-1-1 0 0,1 1 19 0,-3-4 3 15,3 1 1-15,-3 0 0 0,0 0-28 0,-3 2-6 16,3-2-1-16,-3 0 0 0,-3-1 6 0,-3 4 1 16,0-1 0-16,0 1 0 0,-3-1-8 0,-3 0 0 15,3 4-8-15,-6-4 12 0,0 3 17 0,0-3 3 0,-3 3 1 16,0 3 0-16,-6-3-44 0,1 3-9 0,-1-3-1 0,0 3-1 31,-3-1-20-31,3 1-4 0,-3 0-1 0,3 2 0 16,4 3-191-16,-1-2-38 0</inkml:trace>
  <inkml:trace contextRef="#ctx0" brushRef="#br0" timeOffset="167866.353">15980 10652 2516 0,'0'0'56'0,"9"0"11"0,0 0 2 0,0 3 1 0,0-1-56 0,-3 1-14 16,3 2 0-16,0-2 0 0,0 5 48 0,-4-3 6 15,4 3 2-15,0 3 0 0,-3-1-31 0,0 6-5 16,0 3-2-16,-3 5 0 0,3-1 21 0,-3 6 4 15,-3 6 1-15,0 2 0 0,0 0-34 0,0 0-10 16,-3 5 0-16,0-2 0 0,0 0 0 0,0-1 0 16,3 4 0-16,0-4 0 0,-3 1 0 0,0 0 0 15,0-3 0-15,0-3 0 16,-3-5-43-16,-3-2-9 0,0-3-1 0,4-3-1 16,-7-3-153-16,0-4-30 0,-3-4-7 0,0-2 0 0</inkml:trace>
  <inkml:trace contextRef="#ctx0" brushRef="#br0" timeOffset="168288.1175">16340 11054 1843 0,'12'8'81'0,"-9"-2"18"0,3-4-79 0,0 3-20 15,3-2 0-15,-3 2 0 0,0 1 164 0,0-1 30 16,3 0 6-16,-3 3 0 0,0 0-162 0,3 5-38 16,-6 1 0-16,2 1 0 0,-2 4 0 0,0 5 0 15,-3 2 0-15,0 3 0 0,0 3 0 0,-3-3 0 16,3 3 0-16,0-6 10 0,-3 1 6 0,3-1 0 15,3-7 1-15,-3 2 0 0,-3-2 7 0,3-6 0 16,3 3 1-16,0-6 0 0,-6-2-1 0,6-3 0 16,-3-5 0-16,3 6 0 0,-3-6 13 0,0 0 3 15,6 0 0-15,3-6 0 0,-3 1-16 0,3-3-2 0,-3-2-1 0,3-1 0 16,0-5 17-16,0 0 3 0,0-2 1 0,3-3 0 16,0-3-33-16,0-3-9 0,-1-4 0 0,4-1 0 31,-3 0-24-31,3 0-8 0,0 3-3 0,-3-2 0 15,-3 1-89-15,-3 4-19 0,3 0-3 0,-3 2-1064 0</inkml:trace>
  <inkml:trace contextRef="#ctx0" brushRef="#br0" timeOffset="168663.0013">16903 10978 2311 0,'12'5'102'0,"-12"-5"22"0,0 0-100 0,6 3-24 16,0 2 0-16,0 0 0 0,2-2 27 0,-2-1 0 16,-6-2 0-16,9 3 0 0,3-3-27 0,-3 0 0 15,0-3-9-15,3 1 9 0,0-1 22 0,3 0 11 16,6-2 3-16,-1 0 0 0,1 0-28 0,6-1-8 0,6-2 0 0,-3 0 0 16,-1 3 24-16,1-5-1 0,3 2-1 0,3-3 0 15,-7 0 8-15,-5-2 2 0,0 0 0 0,0 0 0 31,3 0-77-31,-4-1-15 0,-8-2-4 0,3 1-703 0,-3-1-141 16</inkml:trace>
  <inkml:trace contextRef="#ctx0" brushRef="#br0" timeOffset="169053.8443">17391 10311 1267 0,'0'0'112'15,"0"0"-89"-15,0 0-23 0,0 0 0 0,0 0 206 0,0 0 37 16,0 0 7-16,6 2 2 0,3 4-156 0,-9-6-30 15,0 0-6-15,3 8-2 0,-3 2-46 0,3 1-12 16,-6-1 0-16,0 6 0 0,-3 3 0 0,3 5-9 16,-3 2 9-16,0 1-13 0,-3 4 13 0,-3 4 0 15,3 2 0-15,0 2 0 0,-3 4 32 0,-3 2 10 16,1 0 2-16,5 2 0 0,0 1 15 0,0 0 3 16,-6-3 1-16,6 2 0 0,3-4-37 0,-3-1-7 15,-3 0-2-15,3-2 0 0,0-3-17 0,3 0 0 0,0-3 0 16,1 1 0-16,-4-6 0 0,0-3-16 0,3-2 4 15,0-3 0 1,-6-2-28-16,3-3-6 0,3-3-1 0,3 0 0 16,-3-5-120-16,-3 3-24 0,3-3-5 0</inkml:trace>
  <inkml:trace contextRef="#ctx0" brushRef="#br0" timeOffset="169319.1017">17647 10996 1324 0,'0'0'118'0,"0"0"-94"16,-6 0-24-16,6 0 0 0,0 0 114 0,0 0 18 16,-3 8 4-16,0 5 1 0,3 0-44 0,-6 3-9 15,0 6-1-15,0-1-1 0,0 5-1 0,3 1 0 16,0 4 0-16,0 1 0 0,-3 0-38 0,3-3-8 15,6 0-2-15,0-2 0 0,-6-6-33 0,3-3-9 16,6-2-1-16,-3-5 0 16,0-1-171-16,-3-10-35 0</inkml:trace>
  <inkml:trace contextRef="#ctx0" brushRef="#br0" timeOffset="169490.9294">17778 10742 2592 0,'0'0'115'0,"0"0"23"0,0 0-110 0,0 0-28 0,0 8 0 0,0-8 0 16,0 0-68-16,0 5-20 0,0-5-3 0</inkml:trace>
  <inkml:trace contextRef="#ctx0" brushRef="#br0" timeOffset="169912.7238">18064 10903 2480 0,'9'3'55'0,"-3"-3"11"0,-4 3 2 0,4-3 1 0,0 0-55 0,0 0-14 0,0 2 0 0,0-2 0 0,3 6 29 0,-3-4 3 16,-6-2 1-16,6 6 0 0,0 2 0 0,0 0 0 15,-3 2 0-15,0 3 0 0,3 1-33 0,-3 1 0 16,0 1 0-16,-3 3 0 0,0-1 0 0,0 4 0 16,0-1 0-16,3 0 0 0,-3 0 0 0,3 0 0 15,-3 0 0-15,3 1 0 0,-3-4 0 0,3 1-9 16,0-6 9-16,0 0-8 0,3 0 8 0,-3-5 0 16,0-3 10-16,-3-5-10 0,6 6 8 0,0-1-8 15,-6-5 0-15,8-5 0 0,1 2 9 0,0-5-9 16,0 0 8-16,3-2-8 0,0-1 20 0,0-2-2 0,0-3 0 0,3 0 0 15,-3-2 18-15,0 2 3 0,-1 0 1 0,-2 0 0 16,0 0-18-16,0 3-3 0,-3 2-1 0,0 1 0 16,0-1-2-16,-3 6-1 0,0-3 0 0,-3 0 0 15,0 0 14-15,-3 0 3 0,-3 0 1 0,0 0 0 32,-6 0-53-32,-3 0-10 0,-2-2-2 0,-4-1-1 15,-6 3-78-15,3 0-15 0,0 3-3 0,3 0-1 0,-2-1-105 16,2 4-21-16,3-1-4 0,3 3 0 0</inkml:trace>
  <inkml:trace contextRef="#ctx0" brushRef="#br0" timeOffset="170318.8589">18582 10898 1958 0,'0'0'174'0,"0"0"-139"16,0 0-35-16,0 0 0 0,0 0 130 0,0 0 19 15,0 0 4-15,6 11 1 0,-4-1-123 0,-2 4-31 16,3-1 0-16,0 5 0 0,-3 4 17 0,0 1-2 0,0-2-1 0,0 1 0 16,0 1-2-16,0-1-1 0,-3-1 0 0,3-3 0 15,0-2-11-15,-3 0 0 16,3-3 0-16,-2 1 0 0,2-4-10 0,0-5 10 0,0-5 0 0,0 0-9 15,0 0 9-15,0 0 0 0,0 0 0 0,0 0 8 16,0 0 7-16,2-5 1 0,1-3 1 0,0-2 0 16,6-4 17-16,-3 1 3 0,0 0 1 0,3-6 0 15,0 4-1-15,6-4 0 0,3 0 0 0,0 1 0 16,3 5-15-16,-4-1-3 0,4 1-1 0,0 5 0 16,-3 0-4-16,-3 3-1 0,3 2 0 0,-3 3 0 15,-1 3-2-15,4 2-1 0,-3 3 0 0,0 0 0 16,3 3-10-16,0 2-14 0,-3 0 3 0,0 3 1 31,-4 0-63-31,1 0-13 0,-3-3-2 0,0 0-758 0,-6 1-151 0</inkml:trace>
  <inkml:trace contextRef="#ctx0" brushRef="#br0" timeOffset="170693.7783">17820 10578 1900 0,'-3'13'84'0,"3"-13"18"0,6 6-82 0,-3-1-20 0,2 0 0 0,-2 0 0 15,6-2 260-15,-3 0 48 0,-6-3 10 0,0 0-1074 16,6-3-214-16</inkml:trace>
  <inkml:trace contextRef="#ctx0" brushRef="#br0" timeOffset="171256.1446">19748 10769 1324 0,'0'0'118'0,"0"0"-94"0,0 0-24 0,9 0 0 0,-3-3 211 0,3 0 37 15,-3-2 8-15,6 0 2 0,0-1-142 0,0 1-28 16,3 0-5-16,3 2-2 0,-1 1 3 15,7 2 0-15,0-3 0 0,3 3 0 0,-3 0-18 0,5 0-3 16,1 0-1-16,3 0 0 0,0 0-48 0,-1 3-14 16,4-3 0-16,3 2 8 31,0-2-30-31,-1-2-6 0,1 2 0 0,-3-3-1 0,-1 3-37 0,-2 0-7 0,-3-5-2 0,-3 5 0 16,-1-6-193-16,-8 4-38 0</inkml:trace>
  <inkml:trace contextRef="#ctx0" brushRef="#br0" timeOffset="171599.8075">20266 10208 1670 0,'0'0'74'0,"0"5"15"0,0-5-71 16,3 8-18-16,0 2 0 0,-3 1 0 0,0 5 162 0,0 5 29 15,3 0 5-15,-6 11 2 0,0 2-155 0,0 6-31 16,-3 2-12-16,0 3 8 0,-3 0 3 0,1 3 0 15,-4 5 0-15,3-3 0 0,-3 6 17 0,0-3 4 16,3-3 1-16,-3-2 0 0,6-3-6 0,-3-6-2 16,3 1 0-16,0-6 0 15,-3-2-84-15,3 0-17 0,0-6-3 16,-3 1-657-16,4-3-131 0</inkml:trace>
  <inkml:trace contextRef="#ctx0" brushRef="#br0" timeOffset="172099.6988">20811 10869 1652 0,'6'-3'73'0,"0"3"15"0,-3-5-70 0,3 3-18 0,-3-4 0 0,3 4 0 16,0 2 87-16,0 0 13 0,-6 0 4 0,9-3 0 16,-3 6-19-16,0-1-3 0,-6-2-1 0,2 6 0 31,4-1-13-31,0 0-2 0,0 3-1 0,-3 0 0 0,-6 3-41 0,3-1-8 0,0 3-1 0,0 1-1 16,-6-1 14-16,0 5 4 0,0-2 0 0,-2 5 0 15,-4 1-52-15,0 1-11 0,0 1-1 0,0 3-1 0,0-4 33 0,3 4 0 16,0-1 0-16,0-2 0 15,0-3 0-15,6 3 11 0,0-3-2 0,0-2 0 16,0-3 11-16,3 0 3 0,0-6 0 0,0 1 0 0,3-3-23 16,0 0 0-16,3-3 0 0,0-2 0 0,-6-3 11 0,9-3-3 15,3-2 0-15,3-3 0 0,0 0-8 0,3-5 8 16,-3-1-8-16,2-2 8 0,1 1 2 0,3-7 0 16,-3 1 0-16,3 0 0 0,0 0 4 0,-3-3 1 15,-1 0 0-15,-2 0 0 0,3 6-3 0,-6-3 0 16,-3 0 0-16,0-1 0 0,-6 7 3 0,-3-1 0 15,0 0 0-15,-6 0 0 0,0 0-31 0,-6 0-7 16,0-2-1-16,-6 2 0 16,-3 0-19-16,-2 0-4 0,-1-2-1 0,-3 4 0 15,-3 1-196-15,-2 0-40 0</inkml:trace>
  <inkml:trace contextRef="#ctx0" brushRef="#br0" timeOffset="173902.0853">3821 13745 345 0,'0'0'15'0,"0"0"4"0,0 0-19 0,0 0 0 0,0 0 0 0,0 0 0 16,0 0 281-16,0 0 53 0,0 0 10 0,0 0 3 15,0 0-268-15,0 0-54 0,0 0-10 0,0 0-3 16,0 0-4-16,0 0-8 0,0 0 11 0,0 0-11 15,0 0 37-15,0 0 1 0,0 0 0 0,0 0 0 16,0 0 10-16,0 0 1 0,0 0 1 0,0 0 0 16,0 0-2-16,-3 5-1 0,3-5 0 0,-6 6 0 15,0-6-26-15,0 2-5 0,0-2 0 0,0 0-1 16,-3 3-15-16,0 0 0 0,0-3 0 0,0 5 0 16,-3-2 0-16,3 2-10 0,-2 0 2 0,-1 3 0 15,0 0 8-15,3 0-13 0,0 0 5 0,0 0 8 16,3 0-9-16,-3 0 9 0,6-3 0 0,-3 3 0 15,3 3 0-15,0-4 0 0,0 1 0 0,3 0 0 16,0 0 0-16,0 0-8 0,0 0 8 0,0 3 0 0,3-1 0 16,3 4 0-16,0-1 0 0,3 0 0 0,-3 3 12 15,3 2-4-15,3 1-8 0,0-1 12 0,0 1-12 16,0-1 0-16,2 4 0 0,-2-4 0 0,0 1 0 16,3-1 0-16,-3 1 0 0,0 2 0 0,-3-3 0 0,0 4 0 15,0-4 0-15,0 3-10 0,-3 0 10 16,-3-2 0-16,0-1 0 0,0 1 0 0,0-3 16 0,-3 0 0 15,0 2-1-15,0-2 0 0,-3 0 15 0,0-3 3 16,0 0 1-16,0-2 0 0,-3 2-6 0,0-2 0 16,-3-1-1-16,0 1 0 0,0 2-18 0,-3-2-9 15,-6 2 10-15,3 0-10 0,0-5 0 0,-2 3 0 16,-1-1 0-16,0 1-10 0,0-6-4 0,3 3-1 16,-3-2 0-16,3-4 0 15,6 1-38-15,0-3-8 0,4-3-2 0,-4 1 0 16,3-4-58-16,0-4-12 0,6-1-3 0,6-7 0 0</inkml:trace>
  <inkml:trace contextRef="#ctx0" brushRef="#br0" timeOffset="174620.6481">4202 14068 288 0,'0'0'25'0,"0"0"-25"0,0 0 0 0,-3-5 0 16,3-1 189-16,-3 1 33 0,3 2 6 0,-3-2 2 15,0-3-81-15,0 6-16 0,3 2-3 0,0 0-1 16,0 0-20-16,0-6-4 0,-3 1-1 0,3 5 0 16,0 0-21-16,-6-3-5 0,6 3-1 0,-3 0 0 15,3 0-29-15,-6 0-7 0,6 0-1 0,-3 3 0 16,-3 0-7-16,3 2-1 0,0 3-1 0,3 2 0 15,0-2-41-15,3 6-8 0,-3-4-2 0,6 3 0 16,-3 6 20-16,3-3 0 0,0 2 8 0,0 3-8 0,0-2 8 16,0 2-8-16,0-2 0 0,0 2 9 15,3-3-9-15,0 4 0 0,-3-4 0 0,0 1 0 16,2-1 0-16,1-2 0 0,-3-3 0 0,3 0 0 0,-3-2 0 16,3-3 0-16,0-3 0 0,-3-2 0 0,3-3 0 15,0 0-9-15,0-3 9 0,0-2 0 0,0-3-8 16,3-3 8-16,-1-2 0 0,1 0 0 0,0-3 0 15,-3-2 9-15,3-1 1 0,0 1 0 0,0-4 6 16,0 4 0-16,-3 2 1 0,0-3 0 0,3 4-5 0,-3-1-2 16,-4 0 0-16,-2 3 0 0,0-1 1 0,-3 4 0 15,3-1 0-15,-3 3 0 0,0 0-11 0,-3 0 0 16,3 3 9-16,0-3-9 16,0 0-23-16,-3 0-9 0,-2-2-1 0,5-1-718 15,0-2-143-15</inkml:trace>
  <inkml:trace contextRef="#ctx0" brushRef="#br0" timeOffset="175416.2339">4857 13465 1036 0,'0'0'92'0,"0"0"-73"15,-3-6-19-15,0 1 0 0,0 0 78 0,0-1 12 16,0 1 2-16,3-3 1 0,-6 6-31 0,6-4-6 16,-3 1-2-16,3 5 0 0,0 0 16 0,0 0 3 15,0 0 1-15,0 0 0 0,0 0 10 0,0 0 3 16,0 0 0-16,0 11 0 0,3-1-27 0,0 1-4 16,3 5-2-16,0 0 0 0,0 2-25 0,0 6-5 15,5 0 0-15,-2 2-1 0,0-2-4 0,0 2-1 16,0 4 0-16,0-4 0 0,-3 3-18 0,-3 0 0 15,0 3 0-15,0 2 0 0,-3 3 8 0,0 0-8 0,-3 3 12 16,0-3-12-16,3 0 19 0,-3 0-3 0,3-2-1 16,-3-4 0-16,3-2-3 0,0 1-1 0,3-7 0 15,-3 1 0-15,-3-5-11 0,3-1 0 0,0-2 0 0,3-3-11 16,-6-2-5-16,3-3-2 0,0 0 0 0,0-8 0 16,0 0 18-16,0 8-10 0,0-8 10 0,0 0-8 15,0 0 8-15,0 0 0 0,0 0 0 0,0 0 0 16,0 0 11-16,0 0 1 0,0 0 0 0,0-8 0 15,3-3-12-15,-3-2 0 0,3-3-12 0,-3-2 12 16,3-1-18-16,0 1 4 0,9-4 1 0,0 1 0 16,0 0-12-1,3 3-3-15,-3-4 0 0,2 4 0 0,1-1 2 0,0 3 0 0,-3-2 0 16,3 2 0-16,-3 3 18 0,3 0 8 0,-6 2-8 0,3 0 8 0,-3 3 0 16,2 1 0-16,-5 1 9 0,3 1-9 0,0-3 12 15,0 5-4-15,0-2 0 0,0 2-8 0,0 3 9 16,0-2-9-16,0 2 0 0,0 2 9 0,-3-2-9 15,3 6 0-15,-3-4 0 0,3 4-11 0,-7 2 3 16,1 2 0-16,0 3 0 0,-3 1 0 0,0 4 18 0,0-2 4 16,-3 0 1-16,-2 5 0 0,-1-2 16 0,-3 2 3 15,0-3 1-15,-3-2 0 0,-3 0-15 0,0 0-4 16,0 0 0-16,0 0 0 0,-3-3-6 16,4 0-2-16,-7 0 0 0,3-2 0 0,0 2-8 0,3-5-11 15,-6 3 3-15,6-3 0 0,0-3-4 0,1 0-1 16,-1-2 0-16,-3-3 0 15,6 0-125-15,-3-3-25 0,3-2-5 0,0-3 0 16</inkml:trace>
  <inkml:trace contextRef="#ctx0" brushRef="#br0" timeOffset="176306.6467">5669 13745 748 0,'0'0'67'0,"0"0"-54"0,0 0-13 16,0 0 0-16,0 0 89 0,0 0 15 0,0 0 4 0,0 0 0 15,0 0-44-15,-3 5-8 0,3 3-1 0,-3 3-1 16,3 2 55-16,-3 0 11 0,0 9 3 0,0 1 0 16,0 1-12-16,3 5-3 0,-3 0 0 0,0 3 0 15,3 3-35-15,-3-4-7 0,0-2-2 0,0 3 0 16,3-3-32-16,-2 0-6 0,-1-2-2 0,0-3 0 15,0-1-24-15,3-1 0 0,-3-4 0 0,0 1 0 16,0-1-21-16,3-2 3 0,-3 0 1 0,3-6 0 16,0 1-1-16,3 2 0 0,-6 1 0 0,3-1 0 15,0-3 18-15,0 1 0 0,0 0 0 0,0-4 0 16,0-1 8-16,0-6 6 0,0 8 1 0,0-8 0 16,0 0-1-16,0 0 0 0,0 0 0 0,0 0 0 15,0 0-2-15,0 0 0 0,0 0 0 0,-6-6 0 16,3 1-4-16,0 0-8 0,0-3 11 0,3-3-11 15,-3 1 10-15,3-1-10 0,0-2 8 0,0-3-8 0,3-3 8 16,0 1-8-16,0-3 0 0,-3-3 8 0,3 0-8 16,0-2 0-16,0-3 0 0,0 0 0 0,3-6 0 15,-3-2 0-15,0 0 0 0,0-5 0 0,0 2 0 16,2-2 0-16,4 2-11 0,0 3 11 16,0 0-36-16,0 5-3 15,0 0 0-15,0 6 0 0,0 2-6 0,3 6-2 0,-6 2 0 0,3 3 0 16,0 2 24-16,3 3 5 0,-6 3 1 0,5 2 0 0,-2 0 35 0,6 1 7 15,-3 2 2-15,3 2 0 0,-3 1-7 0,3 2-2 16,3 1 0-16,0-1 0 0,-4 3-18 0,1 0 0 16,0 2 0-16,-6 1 0 0,0-3 0 0,0 2 0 15,-3 4 0-15,-6-1 0 0,0 0 0 0,-3 3 0 0,-3 0 0 0,-3 2 10 16,3-2 7-16,-6 3 2 0,-3-1 0 0,-3-2 0 16,4 3-6-16,-4-3-1 0,0 0 0 0,-3-1 0 15,0-1-24-15,0 1-4 0,1-4-2 16,-1 0 0-1,3-3-28-15,-3 0-6 0,6-3 0 0,0 0-1 16,0-2-94-16,0-1-18 0,7 1-4 0,2-6-626 0</inkml:trace>
  <inkml:trace contextRef="#ctx0" brushRef="#br0" timeOffset="176962.743">6190 13814 1440 0,'0'0'128'0,"0"0"-103"0,0 0-25 0,0 0 0 15,0 0 152-15,0 0 24 0,0 0 6 0,0 0 1 16,0 0-111-16,0 0-21 0,0 0-5 0,0 0-1 16,0 0-14-16,-3 8-3 0,0-3-1 0,3-5 0 15,-3 5 9-15,0 3 3 0,3 0 0 0,0 6 0 16,0-4-15-16,0 6-2 0,3 0-1 0,0 2 0 16,3 1-9-16,-3 2-1 0,3-2-1 0,-3-1 0 15,3 1-10-15,-3-1 8 0,3 1-8 0,-3-3 8 16,0-1-8-16,-3 1 0 0,0 0 0 0,-3 0 0 15,0-3 8-15,-3 1-8 0,3-1 0 0,-3 0 8 16,3-2-8-16,-3-4 0 0,3 1 0 0,0-2 0 16,0 2-9-16,3-8-4 0,0 0-1 0,0 0 0 0,0 0-2 15,0 0 0-15,0 0 0 0,0 0 0 0,0 0 16 16,0-8 0-16,0 2 0 0,-3-4 0 0,3 2 12 16,0 0 6-16,0-3 1 0,0 3 0 0,0-5 17 0,0 3 4 15,3-1 1-15,0-2 0 0,0 0-14 0,0-1-3 16,0-4-1-16,3 2 0 0,3 0-7 0,0-5-2 15,0 0 0-15,3-3 0 0,0-5-22 0,0 0-5 16,2 0-1-16,-2 0 0 16,0-1-28-16,0-1-6 0,3-1 0 0,0-2-1 15,-3-4-151-15,3 7-31 0,-3-4-5 0,2 6-2 0</inkml:trace>
  <inkml:trace contextRef="#ctx0" brushRef="#br0" timeOffset="177601.131">6726 13806 1558 0,'0'0'69'0,"0"0"15"0,0 0-68 0,0 0-16 15,0 0 0-15,-6 5 0 0,6-5 130 0,0 0 22 16,-3 6 5-16,3-6 1 0,0 0-46 0,-3 5-10 16,3-5-2-16,0 0 0 0,0 0-64 0,-3 5-14 15,0 3-2-15,3-3-1 0,-3 3-19 0,-3 0 0 16,3 3 8-16,-3-1-8 0,0 4 0 0,0 2 0 0,-3-1 0 0,3 4 0 16,-3 2-16-16,1 0 4 0,2 3 0 0,0-3 0 15,0 0 12-15,3 1-12 16,0-1 12-16,0-3-12 0,3-2 12 0,0 0 0 0,-3-3 0 15,3 0 0-15,3-2 0 0,0 0 0 0,-3-1 0 16,3 1-9-16,0-3 9 0,3-3 0 0,0 0 0 0,0 1 0 16,-1-4 14-16,4 1-2 0,0-3 0 0,0 0 0 15,3-3-4-15,3-2-8 0,0 0 11 0,3-6-11 16,0 0 0-16,0-2 0 0,-1 0 0 0,1-5 0 16,-3 2 0-16,-3-3 0 0,3-2-10 0,-3 2 10 15,-3 1 0-15,0-1 0 0,0 1 0 0,-3-1 0 16,-3 6 0-16,-3 0 8 0,0 0 0 0,0 2 0 15,-6 0 29-15,0 4 6 0,-3-1 1 0,0 2 0 16,0 1-16-16,0 2-4 0,-3 1 0 0,0-1 0 16,0 0-12-16,0 1-4 0,0 2 0 0,0-3 0 15,4 1-17-15,-4-1-4 0,3 0-1 0,-3-2 0 16,-3-3-175 0,3 3-35-16</inkml:trace>
  <inkml:trace contextRef="#ctx0" brushRef="#br0" timeOffset="178257.2347">7199 13195 1785 0,'0'0'79'0,"0"0"17"0,0 0-77 0,0 0-19 0,0 0 0 0,0 0 0 15,9 5 90-15,-6 3 14 0,-6 3 4 0,3 2 0 16,6 0-28-16,0 6-6 0,0 2-1 0,-3 3 0 15,-6 5-30-15,9 0-7 0,6 3 0 0,-3 5-1 16,-9-3 11-16,3 6 2 0,9-1 1 0,-3 4 0 16,-9-1-18-16,6 0-4 0,-1-2-1 0,1 0 0 15,3 5-26-15,-9-6 0 0,-3-2 0 0,3-2 0 16,6-3 0-16,-3-3 0 0,-9-3-14 0,3-2 5 16,0-3-12-16,0-5-3 0,-3-3 0 0,1 0 0 15,-7-5-8-15,6 0-1 0,6-8-1 0,0 0 0 0,-12 6 22 0,12-6 12 16,0 0-12-16,0 0 12 0,0-6 8 0,-3-4 9 15,3-1 2-15,3-7 0 0,6-4-1 0,-3-4 0 16,0-3 0-16,3-6 0 16,8 1-38-16,1 0-7 0,-3-1-1 0,0 4-1 0,3 1 4 0,0 4 1 15,3 2 0-15,-4 3 0 16,-5 5-28-16,0 3-4 0,9 2-2 0,-6 6 0 0,-6 0 45 0,0 2 13 16,3 6 0-16,3 2 0 0,-1 0 32 0,-5 3 15 15,0 3 2-15,0-1 1 0,6 1-11 0,-3-3-3 16,-6 3 0-16,0-4 0 0,3 1-36 0,-3 0 0 15,0-2 0-15,-6-6 0 16,0 8-28-16,3-3-4 0,-3 3-1 0,-3-3 0 16,-9 3-27-16,3 3-4 0,0 2-2 0,-6 3 0 0,-3 0 33 15,-3 5 6-15,1 3 2 0,-4-1 0 0,3 6 37 0,-6 1 8 0,-6-4 2 16,4 1 0-16,8-4 12 0,-6 1 2 0,-6-3 1 16,4-2 0-16,2-3-37 0,0-3 0 0,3-2-9 15,0-4-688-15,1-4-138 16</inkml:trace>
  <inkml:trace contextRef="#ctx0" brushRef="#br0" timeOffset="178616.516">7735 13068 2419 0,'-21'2'107'0,"18"-2"22"0,3 0-103 0,0 0-26 15,0 0 0-15,0 0 0 0,-6 0 38 0,6 0 2 16,0 0 1-16,3 8 0 0,-9-2-41 0,6 4-11 15,0 3-1-15,6 3 0 0,-3 3 12 0,-3 5 0 16,-3 5 0-16,3 5 0 0,6 6 0 0,-6 7 0 0,-3 6 0 0,0 6 0 16,3 1 30-16,0 1 2 0,0-2 0 0,-3-7 0 15,0 1 3-15,6-2 1 0,3-9 0 16,0-2 0 0,-6-6-90-16,3-5-18 0,6-5-3 0,-3-8-1082 0</inkml:trace>
  <inkml:trace contextRef="#ctx0" brushRef="#br0" timeOffset="179132.0233">8000 13742 2404 0,'-12'27'53'0,"12"-16"11"0,3-1 3 0,0 3 0 0,-6-2-54 0,0-3-13 15,6 2 0-15,3-4 0 0,3-1 26 0,0-2 2 16,0-3 1-16,3-3 0 15,8 0-45-15,-2-2-10 0,-9 0-2 0,3-1 0 0,6-4 17 0,0 2 11 16,-3-3-13-16,0 3 5 0,-1-2 8 0,1-1 12 16,0 1-2-16,-3-1-1 0,-3-2 9 0,-3 2 2 15,3-2 0-15,0 2 0 0,-3-4-7 0,-3 1-1 16,0-1 0-16,3 1 0 0,-6 1-12 0,-3 0 0 0,-3 5 0 16,0-3 0-16,3 1 8 0,-3-1-8 0,-6 6 11 15,0 0-11-15,0 2 18 0,0 0-3 0,3 3-1 16,-3 0 0-16,-8 3 10 0,5 2 1 0,12 0 1 0,-6 3 0 15,-3 0-5-15,0 0-1 0,6 6 0 0,0-4 0 16,0 6-9-16,0 3-3 0,-3-1 0 16,3 6 0-16,6-3-8 0,-3 0 0 0,-6 6 0 0,4-1 8 15,2 3-8-15,0 0 0 0,-3-2 0 0,3 2-11 16,-3 0 11-16,6-3 0 0,6 1 0 0,-3-6 0 16,-3-2-13-16,6-4-1 0,5-4 0 0,4-3 0 15,3-5-173 1,0-3-34-16,27-14-7 0,-1-7-2 0</inkml:trace>
  <inkml:trace contextRef="#ctx0" brushRef="#br0" timeOffset="179788.1187">8610 13623 1785 0,'0'0'79'0,"0"0"17"0,0 0-77 0,0 0-19 15,0 0 0-15,0 0 0 0,0 0 63 0,3 8 9 16,-3-8 1-16,3 8 1 0,0-2-62 0,3 4-12 16,-3 3 0-16,3 1 0 0,-3 1 28 0,3 1 9 0,0 3 3 0,0 2 0 15,0 3 34-15,0 0 7 0,0-3 2 0,0 5 0 16,-1-5-56-16,1 3-11 0,-3-5-3 0,0 2 0 16,3-5-13-16,-3 0 0 0,-6-3 0 0,3-2 0 15,0-4-12-15,0 1 2 0,-3-2 0 0,0 2 0 16,0-3-10-16,3-5-3 0,0 0 0 0,0 0 0 15,-6-5 37-15,3-3 7 0,1 0 2 0,-1-3 0 16,3-2 7-16,-3-3 2 0,3-2 0 0,3-1 0 16,2 1 9-16,-2-4 3 0,6 1 0 0,0 0 0 15,3 0-26-15,3 0-5 0,-3 2-1 0,0 1 0 16,0-1-3-16,3 3-1 0,-3 6 0 0,0 2 0 16,-1 2-8-16,1 1 0 0,0 2 0 0,0 3 0 15,0 3 34-15,0 2 5 0,3 6 1 0,-3 0 0 16,3 2-28-16,-3 0-4 0,-1 3-8 0,4 2 11 15,0-2-11-15,0 3 0 0,-6-1 0 0,3 1 8 16,-3-3-20-16,0-3-4 0,-6 0 0 0,-3 0-1 16,3 1-22-1,-3-4-4-15,-3 3-1 0,0-2 0 0,-3 0 10 0,0-1 2 0,3 1 0 0,-6-1 0 16,0 4 32-16,3-9 0 0,-3 3 0 0,9-8 0 0,-6 0 8 16,6 0 9-16,-6 0 2 0,0-5 0 0,3-3-9 0,3-3-2 15,0-5 0-15,3 0 0 0,0-5-8 0,3 0 0 16,0 0 9-16,6 0-9 0,-3-3 0 0,6 5 0 15,0-2 0-15,0 3 8 0,0-1-8 0,-1 6 11 16,1 0-11-16,0-1 12 0,-3 6 12 0,-3 3 4 16,6 0 0-16,-6 2 0 0,3 3 0 0,-6 3 0 15,3 2 0-15,3 3 0 0,-4 3-12 0,1 2-3 16,3 0 0-16,-3 3 0 0,3 3-13 0,0 2 9 16,0-3-9-16,0 3 8 0,3-2-8 0,-3-1 0 15,3 1 0-15,-4-1-11 16,4-4-21-16,-3-1-5 0,0 0-1 0,-3-5 0 15,3-3-192-15,-3-5-38 0</inkml:trace>
  <inkml:trace contextRef="#ctx0" brushRef="#br0" timeOffset="180303.6186">9863 13364 1940 0,'0'0'86'0,"0"0"18"0,0 0-84 0,-3 5-20 16,0 1 0-16,-3 2 0 0,0 0 123 0,0 0 20 15,-3-1 4-15,1 4 1 0,-4 0-74 0,0-1-14 16,0 1-4-16,0 2 0 0,-3 0-28 0,6 3-7 16,-3-3-1-16,0 3 0 0,3-5-20 0,0 2-8 15,0-2 0-15,7 2 0 16,-4 0-23-16,3-2-4 0,3-1-1 0,-3 1 0 0,3-6 10 0,0 6 2 16,0-3 0-16,3 0 0 15,0 0-11-15,3-1-1 0,-1 1-1 0,1 0 0 0,3-2 10 0,0 2 3 0,3-1 0 16,3 1 0-16,0-2 12 0,0 2 2 15,0 0 1-15,3 2 0 0,-4-2 29 0,4 0 5 0,6 3 2 0,-3-3 0 16,0 2 5-16,3 1 0 0,-1-1 1 0,-2 4 0 16,0-1-2-16,0 0-1 0,0-2 0 0,-3 4 0 15,-1-1-8-15,-2-1-2 0,-6 0 0 0,3 0 0 16,-6 3 9-16,0-3 2 0,-3 3 0 0,-3-2 0 16,0 1-11-16,-6-1-3 0,-3-1 0 0,0 3 0 15,-6-3-17-15,1 0 0 0,-7-2 0 0,0 2 0 16,-3-2-9-16,3-3 1 0,-6 0 0 0,4-6 0 31,-4 1-76-31,0-3-14 0,0-3-3 0,3 1-663 0,1-6-132 0</inkml:trace>
  <inkml:trace contextRef="#ctx0" brushRef="#br0" timeOffset="180542.5009">10503 13946 3279 0,'-6'40'145'0,"0"-22"31"0,-3-2-141 0,-3-2-35 0,3-7 0 0,1-4 0 15,2-6-65 1,-3-10-20-16,3-13-4 0</inkml:trace>
  <inkml:trace contextRef="#ctx0" brushRef="#br0" timeOffset="189973.9143">4249 15042 1152 0,'0'0'102'0,"0"0"-82"16,0 0-20-16,0 0 0 0,0 0 87 0,0 0 13 16,-3-3 2-16,3 3 1 0,0-3-67 0,-3-2-12 15,3 0-4-15,0 5 0 0,-3-6-8 0,3 6-1 16,0 0-1-16,0 0 0 0,0 0 41 0,0 0 8 0,0 0 1 0,0 0 1 16,0 0 6-16,0 0 1 0,0 0 0 15,0 0 0-15,0 0-22 0,0 0-4 0,-2 8-1 0,2-2 0 16,0 2-18-16,2-3-4 0,-2-5-1 0,3 8 0 15,-3 2-3-15,3-2-1 0,0 6 0 0,0-1 0 16,-3 5 2-16,3 1 1 0,0 2 0 0,-3 0 0 16,0 6 3-16,0 4 0 0,-3 1 0 15,0 3 0-15,0 2 12 0,0-3 4 0,-3 3 0 0,1-3 0 16,2-2-6-16,0 3-1 0,-3-6 0 0,3 0 0 16,0-3-11-16,0-2-2 0,0-3-1 0,0 0 0 15,0-2-15-15,0-3 0 0,0-3 0 0,0 0 0 16,0 0-28-1,3 1-3-15,-3-1 0 0,0 3 0 0,3 0-45 0,-3 0-8 16,0 2-3-16,3 3 0 0,0-2 4 0,0 2 1 16,-3-3 0-16,3 6 0 0,0-8 17 0,0 8 3 15,0-8 1-15,3 0 0 0,0-3-6 0,0-3-1 0,-3-4 0 16,0-6-678-16</inkml:trace>
  <inkml:trace contextRef="#ctx0" brushRef="#br0" timeOffset="190583.1433">4327 15214 691 0,'0'0'61'0,"-6"7"-49"0,3 1-12 0,0 0 0 15,0 3 294-15,0-3 56 0,0 2 11 0,3 1 3 16,-3 2-230-16,3-5-46 0,-3-2-8 0,3 1-3 16,0 1-41-16,0 0-8 0,0-8-1 0,0 8-1 15,0-2-18-15,0-6-8 0,0 7 8 0,0-7-8 16,0 0-15-16,0 0-8 0,0 0-1 0,0 0-1 15,6 6-31-15,-6-6-7 0,0 0-1 0,0 0 0 16,0 0-24-16,0 0-4 0,0 0-2 0,0 0 0 16,3-3 42-16,-3 3 9 0,6-3 2 0,-6 3 0 0,0 0 76 0,0 0 15 15,3-2 3-15,-3 2 1 16,0 0 16-16,0 0 3 0,0 0 1 0,0 0 0 0,0 0-21 16,0 0-4-16,0 0-1 0,0 0 0 0,0 0-17 15,0 0-4-15,0 0-1 0,0 0 0 0,0 0-16 16,0 0-10-16,0 0 12 0,0 0-12 0,0 0 0 0,0 0 0 15,0 0 0-15,0 0 0 0,0 0 0 0,0 0 0 16,0 0 0-16,0 0 0 0,0 0 8 0,0 0-8 16,0 0 12-16,0 0-12 0,0 0 20 0,0 0-2 15,-3 5-1-15,3-5 0 0,0 0-2 0,0 0-1 16,3 8 0-16,0-3 0 0,3 1-14 0,0 2 0 16,6-3 0-16,0 3 0 0,2-3 0 0,4 3 0 15,3-3 0-15,0 3 0 0,0-2 0 0,3 2 11 16,-4-6-11-16,1 6 10 0,0-3 1 0,0 1 0 15,0-1 0-15,-3-2 0 0,3-1-29 0,-4 1-6 0,-2-3 0 16,3 0-1 0,-3 0-20-16,3-3-4 0,0 1-1 0,0-4-639 0,-4-2-128 15</inkml:trace>
  <inkml:trace contextRef="#ctx0" brushRef="#br0" timeOffset="191067.4198">4738 15042 1184 0,'0'0'52'0,"0"0"12"0,0 0-52 0,3-6-12 16,-3-2 0-16,0 3 0 0,0 5 96 0,0-8 16 0,0 3 3 0,0 0 1 15,0 5-36-15,0-6-8 0,0 6 0 0,0 0-1 16,0 0-23-16,0 0-5 0,0 0-1 0,0 0 0 15,0 0 3-15,0 0 1 0,0 0 0 0,0 0 0 16,3 8-6-16,-3 3-2 0,0-1 0 0,2 4 0 16,1-4-5-16,-3 6-1 0,0 0 0 0,3 2 0 15,-3 1-7-15,3 7-1 0,0 4-1 0,-3 4 0 16,0 6-6-16,3 5-1 0,-3 0 0 0,-3 2 0 16,0-2-3-16,0 8-1 0,3-3 0 0,-3 1 0 15,-2 2-12-15,2-3 11 0,-3-3-11 0,3-4 10 16,0-6-19-16,3-3-4 0,-3-5-1 0,3-2 0 31,0-6-106-31,0-3-20 0,3-7-5 0,0 0-855 0</inkml:trace>
  <inkml:trace contextRef="#ctx0" brushRef="#br0" timeOffset="191676.6333">5261 15444 1555 0,'0'0'68'0,"0"0"16"0,-3 2-68 0,0 4-16 0,3-6 0 0,0 0 0 16,-2 0 132-16,2 0 22 0,0 0 5 0,-3-6 1 15,-3 6-143-15,6 0-28 0,0-2-5 0,-3-4-2 16,0 1 18-16,0 3 0 0,0-1 0 0,3 3 0 16,-3 0 45-16,-3-3 10 0,0 3 1 0,0 0 1 15,6 0-25-15,-6 3-4 0,0 0-2 0,-3-1 0 16,0 3 6-16,3 3 0 0,0 0 1 0,-3 0 0 15,0 3-18-15,3-3-4 0,-3 2-1 0,3 4 0 16,-2-1 8-16,2 0 2 0,-3 6 0 0,3 2 0 16,0-3-20-16,0 6 0 0,0 3 8 0,3-1-8 15,-3 6 0-15,3-3 0 0,0-3 0 0,3-2 0 16,3 0 0-16,-3-3 0 0,3 0 0 0,0-2-9 16,0-3 9-16,3-3-8 0,-3-3 8 0,6-2-8 15,-3-2 8-15,3-1 0 0,3-5 0 0,-1 0 0 16,1-5-12-16,3-1-1 0,0-4 0 0,3-1 0 0,-3-5 1 15,3 0 1-15,0-2 0 0,-4-3 0 0,4 0 11 0,0-3-12 16,-6 0 12-16,3 0-12 0,-3 0 12 0,0-2 0 16,0 2 0-16,-3 3 0 0,0-3 8 0,-6 3 0 15,-1 2 0-15,1-2 0 0,-6 5 3 16,3 1 1-16,-5 4 0 0,2 0 0 0,-3 3-3 0,-3 0 0 16,0 6 0-16,0-3 0 0,-3 2-9 0,0 3 8 15,-3 3-8-15,0 2 8 0,-3 0-22 0,1 3-5 16,2-3-1-16,0 3 0 15,0 0-51-15,3-2-10 0,0-1-3 0,0 0-950 16</inkml:trace>
  <inkml:trace contextRef="#ctx0" brushRef="#br0" timeOffset="192363.9821">5663 15401 1216 0,'0'0'27'0,"0"0"5"0,0 0 2 0,0-8 0 0,0 1-34 0,0-4 0 16,3 3 0-16,-3-3 0 0,3 3-8 0,-3 3-9 16,0 5-2-16,0 0 0 0,0 0 73 0,0 0 14 15,0 0 4-15,0 0 0 0,0 0 39 0,0 0 8 16,0 0 1-16,0 0 1 0,-6 5-33 0,3 1-8 16,0-1 0-16,3 3-1 0,-3-3-19 0,0 3-3 15,0 0-1-15,3 3 0 0,0-1-20 0,-3 1-5 16,3 2-1-16,3-2 0 0,-3 2-14 0,3 3-4 15,-3 0 0-15,3 2 0 0,0 1 0 0,-3 5-1 16,3-1 0-16,3 4 0 0,-3 2 5 0,0 0 0 16,3 3 1-16,0-3 0 0,3 3 7 0,0-6 0 15,0-2 1-15,0-3 0 0,0-5-14 0,0-3-3 0,3 0-8 16,0-7 12 0,-4 2-31-16,4-6-6 0,-3-2-2 0,3-5 0 0,-3-3 7 0,3-3 2 0,-3 1 0 15,0-3 0-15,-3-1 18 0,0 1 0 0,-3-5 0 0,-3 2 0 16,3-3 0-16,-3 3 12 0,0 1 0 0,0-1 0 15,0 2-3-15,3 1-1 0,0 0 0 0,-3 2 0 16,-6 6 23-16,6-3 4 0,0 8 1 0,0 0 0 16,0 0 0-16,0 0 0 0,9 0 0 0,0 8 0 15,-3-3-10-15,-1 1-2 0,1 2 0 0,3 2 0 16,3 1-24-16,-3-1 0 0,0 4 0 0,0-4 0 16,0-2-20-1,-3 0-10-15,3 3-2 0,0-3 0 0,-6-3 16 0,6-2 4 0,-3 2 0 0,-6-5 0 16,0 0-7-16,6 0-1 0,3 0 0 0,-1-5 0 15,-2-3-9 1,3 2-3-16,-3-2 0 0,0-2 0 0,0 2 32 0,3-5 0 0,-6 2 0 0,3-5 0 16,3 3 20-16,-3 0 9 0,3-6 3 0,0 1 0 0,0-4-46 15,0 1-9-15,0-2-1 0,-3-4-1 16,0 1-185-16,2-6-37 16</inkml:trace>
  <inkml:trace contextRef="#ctx0" brushRef="#br0" timeOffset="192978.9443">6372 15671 1555 0,'0'16'138'0,"0"-11"-110"0,0-5-28 0,0 0 0 0,0 0 116 0,0 0 19 15,0 0 3-15,3-5 1 16,0-5-154-16,3 2-30 0,3 0-7 0,-4 0 0 0,1-3 38 0,-3 6 14 16,6-3-9-16,0 8 9 0,0 0 48 0,-3 0 16 15,-6 0 2-15,9 0 1 0,3 0-13 0,0 0-2 32,0 0-1-32,0 0 0 0,0 0-36 0,0 0-7 0,-1-5-8 0,1-1 11 15,0 1-11-15,0-6 0 0,3 1 0 0,-3-1 0 16,0-2 0-16,-3 0-11 0,3-6 11 15,0 3-8-15,-3-2-12 0,-1-3-1 0,1 0-1 0,0 2 0 16,-6-2 4-16,-3 2 1 0,3-2 0 0,-3 3 0 16,-3 2 9-16,3 3 8 0,-6 2-12 0,0 0 12 15,-3 4 16-15,1 1 11 0,-1 4 1 0,0-4 1 16,0 6 17-16,-3 0 3 0,3 0 1 0,-3 3 0 16,0 2-14-16,0 1-4 0,0-1 0 0,3 3 0 15,-6 0-11-15,4 0-2 0,-1 0-1 0,3 2 0 16,-3 1-9-16,3 2-1 0,0 0-8 0,0 3 12 15,3 0 16-15,0-3 4 0,0 8 0 0,3 0 0 0,3 3-32 16,0-3 0-16,0 3 0 0,6 3 0 0,-3-3 0 16,3-3 12-16,3 3-3 0,0-3-1 15,-3 3-36 1,6-3-8-16,-3-5-2 0,3-1 0 0,3-1-166 0,-4-6-32 0,4-3-8 16</inkml:trace>
  <inkml:trace contextRef="#ctx0" brushRef="#br0" timeOffset="193322.6229">6985 15166 1785 0,'-3'16'159'15,"0"2"-127"-15,-3 1-32 0,0-1 0 0,0-2 181 0,3 3 31 0,0-1 5 0,3 1 2 16,3-1-185-16,0-2-34 0,3 3-12 0,0-3 0 15,-6-1 12-15,6 4-9 0,0-3 9 0,3 2-8 16,-6 1 8-16,3-1 0 0,-3-2 0 0,3 0 0 16,3-3 0-16,-6 1 0 0,3-1 8 0,-1-5-8 15,1 2 12-15,-3-4-3 0,0 2 0 0,-3-8 0 16,0 0 7-16,6 2 0 0,0 1 1 0,-6-3 0 16,0 0-7-16,0 0-2 0,9-5 0 0,-6-3 0 15,0 0 0-15,-3 0-8 0,6-5 12 0,0 2-4 16,-3-5-8-16,0-2 0 0,0 2 0 0,3-5 8 15,0-1-8-15,0-1 0 0,-3-4 0 0,0 1 0 16,9 2-39-16,-6 0 0 0,3 0 0 0,-6 3 0 16,3-3-176-16,2 3-35 0,13-27-7 0,-18 17-2 0</inkml:trace>
  <inkml:trace contextRef="#ctx0" brushRef="#br0" timeOffset="194025.5795">7366 15468 345 0,'0'5'31'0,"0"3"-31"0,0-3 0 0,6 0 0 16,0 1 310-16,-6-6 56 0,0 0 11 0,9 0 3 15,6-3-280-15,-1-2-55 0,-5-3-11 0,3 0-2 16,0-5-32-16,0-1 0 0,3 1-13 0,-3 0 4 15,-3-3 9-15,3 0 0 0,6-2 0 0,-6 2 0 16,-4-3 0-16,1 1 0 0,3 2 8 0,-3-3-8 0,0 6 30 0,-3 0 2 16,0 0 0-16,0 2 0 0,3-2 12 0,-6 2 2 15,-6 1 1-15,0 2 0 0,6 0 6 0,-3 3 2 16,-12-3 0-16,3 2 0 0,3 1-17 0,0 2-3 16,6 3-1-16,-9-2 0 0,-3-1-13 0,3 0-2 15,9 3-1-15,-9 3 0 0,-2 0-10 0,2-1-8 16,3 1 12-16,3 5-12 0,0 0 13 0,0 2-4 15,-3 1-1-15,6 5 0 0,3 0-8 0,-3 2 0 16,-3 3 0-16,0 3-11 0,6 0-4 0,-3 3-1 16,0-1 0-16,0 0 0 0,-3-2 16 0,6 0 10 15,0 0-2-15,0-3 0 0,0 0-8 0,3-2 0 16,6-1 0-16,0-7 0 0,-4-3 0 0,4 0 0 0,0-3 0 16,6-2 0-16,0-6 0 0,-3 0 0 15,-3-5 0-15,3 1 0 0,3-1 0 0,-4-6 0 0,-8 4 0 16,6-3 0-16,6-1 12 0,0-2 0 0,0-2 0 15,0-1 0-15,-6 6 28 0,5-3 5 0,4 3 2 16,-3 2 0-16,-6-2-11 0,0 5-3 0,6 0 0 16,-6 6 0-16,0-4 2 0,-3 6 0 0,-1 0 0 0,4 3 0 15,3 0-19-15,-3 2-3 0,-6 3-1 0,3 0 0 16,3 0-12-16,0 0 0 0,-6 0 0 0,0-3 0 16,0 0 0-16,0 1-16 0,3-1 1 0,-6 0 1 15,-3-5-67 1,3 11-14-16,6-3-2 0,-4-3-715 0,-5-5-144 0</inkml:trace>
  <inkml:trace contextRef="#ctx0" brushRef="#br0" timeOffset="194494.8583">8491 15322 2566 0,'9'29'114'0,"-9"-13"23"0,0 3-109 0,0 2-28 0,0 3 0 0,-3 2 0 0,0 0 76 0,3 1 9 15,-3-1 3-15,0 3 0 0,0 1-56 0,0-1-12 16,0 0-1-16,-3-3-1 0,0-2-28 0,-3 0-6 16,0-11 0-16,-6 0-848 15,1 1-168-15</inkml:trace>
  <inkml:trace contextRef="#ctx0" brushRef="#br0" timeOffset="195281.7955">9902 14965 1832 0,'-9'10'81'0,"6"-2"17"0,3-2-78 0,0-6-20 15,0 0 0-15,-3 5 0 0,-3 0 68 0,6-5 9 16,0 0 3-16,0 8 0 0,-3 0-10 0,0 3-2 15,-3-1 0-15,6 1 0 0,-3 2 15 0,0 3 2 16,0 2 1-16,0 1 0 0,-3 2-8 0,3 3-2 16,-3 2 0-16,3 1 0 0,0-1-45 0,3 3-10 15,0 1-1-15,0 1-1 0,3-4-3 0,-3-1-1 16,3-5 0-16,0 1 0 0,-3-1-15 0,3-5 0 16,3-6 0-16,-3-2-10 15,3-3-19-15,-6-5-4 0,0 0-1 0,9-2 0 16,0-6-46-16,3-3-10 0,-3-5-2 0,3 1 0 15,3-7-122-15,-3-1-25 0,-3-7-5 0</inkml:trace>
  <inkml:trace contextRef="#ctx0" brushRef="#br0" timeOffset="195476.3467">9914 14531 1785 0,'-6'21'79'0,"3"-10"17"0,-3 2-77 0,-3 0-19 16,0 3 0-16,3 0 0 0,0-3 260 0,3 0 48 0,0-2 9 0,3-3 3 31,3-3-289-31,3 0-58 0,0-5-11 0,0 0-2 16,3-5-183-16,0 0-36 0</inkml:trace>
  <inkml:trace contextRef="#ctx0" brushRef="#br0" timeOffset="196007.472">10331 15018 518 0,'3'8'46'0,"-1"-3"-37"15,-2-5-9-15,0 0 0 0,0 0 292 0,0 0 57 16,0 0 11-16,0 0 3 16,0 0-375-16,0 0-76 0,0 0-14 0,0 0-3 0,0 5 105 0,-2 3 30 15,2 5 2-15,0 3 0 0,0 0 39 0,0 3 8 16,0 5 1-16,2-1 1 0,1 1-9 0,-3 3-3 15,-3-1 0-15,1 1 0 0,-1-4 3 0,0 1 0 16,3-3 0-16,-3-2 0 0,0-3-27 0,0-6-5 16,3-2 0-16,0-8-1 0,0 0-39 0,0 0 0 15,6-5 0-15,-3-6 0 16,3-5-52-16,-4 1-8 0,7-1-1 0,0-5-1 0,-3-3 35 0,3 3 7 16,-3-6 2-16,3 6 0 0,3-3 18 0,0 3 0 0,0 2 0 15,6 1 0-15,0-1 10 0,2 4 6 0,-2-4 0 16,3 3 1-16,0 3 12 0,3 2 3 0,-3-2 0 15,-1 3 0-15,1 4-17 0,-3 1-3 0,0 2-1 16,-3 6 0-16,3 0 1 0,-6 2 0 0,2 5 0 0,1 1 0 16,-3 5 31-16,3 0 6 0,-6 5 2 0,0 3 0 15,3 0-17-15,-3 5-3 0,-3-3-1 0,3 1 0 16,-3-1-17-16,-3-2-3 0,3-6-1 0,-3-2 0 31,-3 0-37-31,3-8-8 0,-3-8-2 0,0 0-764 0,0-8-153 0</inkml:trace>
  <inkml:trace contextRef="#ctx0" brushRef="#br0" timeOffset="196882.2856">12539 14274 1094 0,'0'0'97'0,"0"0"-77"0,-6 3-20 0,0 0 0 16,3-3 222-16,-6 2 41 0,6 1 8 0,-6 0 1 15,3-1-168-15,1 6-35 0,-1-3-6 0,0 3-2 16,0 6-13-16,3-1-2 0,0 0-1 0,0 6 0 16,0 2-4-16,3 5-1 0,-3 1 0 0,3 4 0 15,0 1 4-15,0 3 0 0,-3 2 0 0,3 2 0 16,3 6 6-16,-3 3 2 0,0 2 0 0,0 3 0 16,-3 0-24-16,3-3-4 0,0 3 0 0,-3-3-1 15,-6 1 14-15,3-1 3 0,0 0 1 0,-3-2 0 16,0-1-41-16,-3-2 0 0,3-5 0 0,0-3 0 15,0-5 0-15,3-6 0 0,1-2 0 0,-1-5 8 16,3-3-8-16,0-3-16 0,0 0 4 0,0-5 1 16,0-3-19-1,3 3-4-15,0-2-1 0,-3-1 0 0,0 0-9 16,0-2-1-16,0 2-1 0,-3-5 0 0,6 0 6 0,0 0 0 16,-3 3 1-16,-3-6 0 0,0-2-127 0,-3-8-26 15,0-6-4-15</inkml:trace>
  <inkml:trace contextRef="#ctx0" brushRef="#br0" timeOffset="197460.2593">12444 14425 1882 0,'3'13'84'0,"-3"-13"16"0,0 0-80 0,0 0-20 0,0 0 0 0,0 0 0 16,0 0 13-16,0 0-1 0,0-5-1 0,0-3 0 16,0 0-11-16,0 3-16 0,0 0 4 0,0-1 1 15,0 6 70-15,3-5 13 0,-3 5 4 0,6-3 0 16,0-2-20-16,-3 2-3 0,3 1-1 0,0-4 0 15,3 4-36-15,-1-3-8 0,1 2-8 0,0 0 11 16,3 1-11-16,0-1 0 0,3 0 0 0,0 3 0 16,3-2 0-16,0 2 0 0,2 2 0 0,4 1 0 15,-3 2 0-15,0 1 0 0,3 1 0 0,3 1 8 16,-1 3 20-16,1 0 3 0,0-1 1 0,0 3 0 0,2 1-12 16,-2-1-1-16,0 3-1 0,0-3 0 0,0 3-18 0,-1 0 10 15,4 0-10-15,-6-1 8 0,3 1-8 0,-6 3 0 16,-1-3 9-16,1 5-9 0,-3 0 0 0,3 3 0 15,-6 2 0-15,3 3 0 0,-6 6 8 0,0-1 0 16,-4 9 0-16,1-1 0 0,-6 3 19 0,0-3 4 16,-6-2 1-16,-3 0 0 0,-2-3-10 0,-4-3-2 15,-6 0 0-15,0-2 0 0,0-3-12 0,-6-2-8 16,0-3 8-16,-2-1-8 0,-1 4 11 0,-6-3-3 16,3 2 0-16,-2 1 0 0,-1-4 4 0,-3 1 1 15,-6 3 0-15,1-1 0 0,-1-2 9 0,-3-3 2 16,1 6 0-16,2-6 0 0,0-3-24 0,1 1 9 15,2-1-9-15,6-5 0 0,-2 1 0 0,2-4 0 0,0 4-15 16,3-7 5 0,-2-1-27-16,8-4-6 0,9-2-1 0,-3 0 0 15,0-5-104-15,6-5-22 0,3-6-4 0</inkml:trace>
  <inkml:trace contextRef="#ctx0" brushRef="#br0" timeOffset="200192.575">14185 14819 990 0,'0'0'44'0,"0"0"8"0,0 0-41 0,0 0-11 0,0 0 0 0,0 0 0 15,0 0 34-15,0 0 5 0,0 0 1 0,0 0 0 16,0 0-14-16,0 0-2 0,0 0-1 0,0 0 0 15,6 3 65-15,-6-3 14 0,3 5 2 0,-3-5 1 16,3 6-21-16,-3-6-5 0,0 5-1 0,0 3 0 16,0-8-27-16,0 5-6 0,-3 3-1 0,3-3 0 15,-3 1-12-15,0 2-4 0,0-3 0 0,-3 3 0 16,0-6-10-16,-3 4-2 0,0-1-1 0,0 3 0 16,-2-3-15-16,-4 1 8 0,-3-4-8 0,0 3 0 15,3 3 17-15,0 0-2 0,-3-2-1 0,3-1 0 16,-2 0-14-16,2-2 0 0,0-1 0 0,6-2-10 15,-3 0 10-15,3-2 8 0,-3-1-8 0,3 1 11 16,0-1-55-16,0-2-10 16,3-1-2-16,-3 1-1 0,4-3-5 0,2 3-1 0,-3 0 0 0,3-1 0 15,3 6 26-15,-3-5 5 0,0 0 0 0,0-1 1 16,3 6 43-16,0-5 8 0,-3-3 1 0,-3 3 1 0,3 0-10 0,0-1-3 16,0 1 0-16,3 5 0 0,0 0-9 0,-3 0 10 15,0-3-10-15,0 1 10 0,0-1-10 0,3 3 8 16,-6-3-8-16,3 1 8 0,0-1-8 0,0-2-12 15,-3 5 2-15,3-3 1 16,-3 0-35-16,0 3-6 0,0 0-2 0,0 0 0 0,0 3 26 16,0 0 5-16,0 2 1 0,-2-2 0 0,-1 2 20 0,3 0 18 15,0 1-3-15,-3 2-1 0,0-6 12 0,0 3 2 16,3-2 1-16,0 0 0 0,3-3-8 0,-3 2-1 0,3 1-1 0,3-3 0 16,0 0-19-16,0 0 0 0,-6 0 0 0,6 0 0 15,0 0 0-15,0 0 0 0,0 0 0 0,0 0 0 16,0 0 11-16,0 0 1 0,0 0 1 0,0 0 0 15,0 0 23-15,0 0 5 0,0 0 1 0,0 0 0 16,0 0-18-16,6 3-3 0,3-1-1 0,-3-2 0 16,6-2-20-16,-3-1 0 0,0-2 0 0,0-1 0 31,3 1-19-31,2-3-8 0,-2 0-1 0,0 3-1 16,0-3-2-16,3 3 0 0,-3-1 0 0,3 1 0 0,-3 0 20 0,0 0 11 0,0 2-12 15,-4 0 12-15,1 1 0 0,-3-1 19 0,3 0-3 0,-3 1 0 16,-3-1 28-16,3-2 4 0,0 0 2 0,0 2 0 15,-3-2-5-15,3 2-1 0,3-2 0 0,-3-3 0 16,0 0-20-16,0 0-5 0,3-3-1 0,-3 1 0 16,0-1-10-16,0 3-8 0,3-2 12 0,-6 2-12 0,5 0 15 15,-2 0-4-15,-3 0-1 0,0 0 0 0,-3 0-10 16,3 3 12-16,-3 5-12 0,0 0 12 0,-3-3-4 0,0-2-8 16,-3-1 12-16,0 4-4 0,1 2 4 0,-1-3 0 15,0 3 0-15,-3 0 0 0,0 0 0 16,3 0 0-16,0 3 0 0,-3-3 0 0,3 0-12 0,0 0 0 15,0 2 0-15,0 1 8 0,0 0-8 0,0-1 0 16,6-2-10-16,-6 3 10 0,6-3 0 0,-6 5 0 16,0 1-8-16,3-1 8 0,0 0 0 0,0 3 13 15,0 3-2-15,-3-1-1 0,3 1 9 0,1 5 1 16,-1 0 1-16,0 2 0 0,3 6-9 0,-3 2-1 16,0 3-1-16,6 3 0 0,0 0 24 0,3 0 5 15,-1-1 1-15,4-1 0 0,0-4-40 0,0-2 0 0,0-3 0 16,0-2 0-16,0-1 0 0,0-7-12 0,0-1 2 0,-3-4 0 31,-6-6-107-31,0 0-22 0,0 0-4 0,6-6-916 0</inkml:trace>
  <inkml:trace contextRef="#ctx0" brushRef="#br0" timeOffset="201020.4203">15382 14510 1594 0,'0'0'71'0,"0"0"14"0,0 0-68 0,0 0-17 0,0 0 0 0,0 0 0 16,0 0 76-16,0 0 12 0,0 0 3 0,0 0 0 0,0 0-59 0,0 0-12 15,0-6-3-15,0 1 0 0,-6 0 15 0,0-3 4 16,0 3 0-16,-3 2 0 0,3 0-1 0,-9-2 0 16,3 2 0-16,-3-2 0 0,-3 2-20 0,4-2-4 15,-4 5-1-15,0-2 0 0,0-1-10 0,-3 3 0 16,0 0 0-16,-2 3 0 0,-1-1 0 0,0 3 0 15,-3 1 0-15,3-1 0 0,3 3 0 0,4 0 20 16,-1 0-3-16,0 2 0 0,0 1 22 0,0 2 4 16,0 1 1-16,3 1 0 0,4-1-12 0,-4 4-1 15,0-2-1-15,0 3 0 0,0-1-22 0,3 3-8 16,-3 0 0-16,6 3 9 0,-3 0-9 0,6 2 0 16,-5 6 0-16,5 0 0 0,-3 0 0 0,3 2 0 15,0-2 0-15,0 0 0 0,0-1 0 0,3 1 0 16,3-5 0-16,0 2 0 0,0-3 34 0,0 1 5 0,6-4 1 15,-3 1 0-15,3-3-14 0,0 3-2 0,3 0-1 0,0 2 0 16,2 1 8-16,1-1 1 0,0-2 1 0,3 3 0 16,3-1-8-16,-3 1-1 0,3 2-1 0,3-3 0 15,-1 1 13-15,1-4 2 0,3 4 1 0,0-6 0 16,3 3-25-16,-1-8-5 0,7-3-1 0,-3 0 0 16,0-8-8-16,5-5 0 0,1-7-12 0,6-9 12 31,0-6-141-31,2-9-21 0,-2-9-4 0,-1-10-1080 0</inkml:trace>
  <inkml:trace contextRef="#ctx0" brushRef="#br0" timeOffset="202785.6387">17364 14449 1105 0,'-24'3'48'0,"24"-3"12"0,0 0-48 0,0 0-12 16,-9 5 0-16,-3 0 0 0,1-2 84 0,2-1 14 16,3 1 3-16,-3 0 1 0,-3-1-54 0,6 1-12 15,6-3-1-15,0 0-1 0,-6 3-21 0,0 2-4 16,-9 3-1-16,3-3 0 0,3 0-8 0,-3-2 0 15,-2 2 0-15,2 1 0 0,3-1 16 0,-3 3 7 16,3-5 1-16,-3 2 1 0,0-2 27 0,3 2 4 16,0 3 2-16,-3-3 0 0,0-2-22 0,3 2-4 0,3-2 0 15,-2 5-1-15,-7-3-19 0,6 0-4 0,3 0-8 0,-3 1 12 16,3-1-12-16,3 0 0 0,-3 1 8 0,6-6-8 16,0 0 0-16,-3 5 0 0,-6 0-9 0,6 0 9 15,3 1 0-15,0-1 0 0,-3 0 0 0,0 1 0 16,3-1 12-16,0-5 4 0,0 5 2 0,0-5 0 15,0 8-4-15,3-3-1 0,0 1 0 0,-3-6 0 16,0 0-5-16,3 5 0 0,3 0-8 0,0 1 12 16,3 2-12-16,-3-6 0 0,-6-2-9 0,6 5 9 15,3 1-17-15,0-4 2 0,-3 6 1 0,0-2 0 16,2-1 14-16,1 3 0 0,0-3-10 0,-3 3 10 16,0 0 0-16,0 3 18 0,6 2-3 0,-3-3-1 15,-3 4 18-15,3 2 4 0,3-3 1 0,-3 3 0 16,0 0-8-16,0 2-1 0,3-2-1 0,-4 2 0 0,4-2 5 15,-3 0 2-15,-3 3 0 0,0-3 0 0,3-3-19 16,0 0-4-16,-9-2-1 0,-3-3 0 0,-6 0-10 0,6-1 0 16,6-1 0-16,-3-6 0 0,-6 8-14 0,0-3 5 15,6-5 1-15,-9 5 0 0,-6 1 8 0,-2-4-10 16,2 1 10-16,0-1-10 0,-6-2-2 0,-3 0-1 16,3 0 0-16,0-2 0 15,7-1-23-15,-4 1-4 0,-3-1 0 0,3-2-1 16,6-1-27-16,-3 1-6 0,0-3-1 0,3 3-558 15,-2-3-112-15</inkml:trace>
  <inkml:trace contextRef="#ctx0" brushRef="#br0" timeOffset="203473.1459">17587 14653 1587 0,'18'8'70'0,"-15"-6"15"0,-3-2-68 0,0 0-17 15,0 0 0-15,0 0 0 0,6 6 49 0,-6-6 7 16,0 0 0-16,0 0 1 0,0 0-47 0,0 0-10 0,0 0 0 16,0 0 0-16,0 0 29 0,-3 5 9 0,3 0 2 15,-6 0 0-15,-3 1 14 0,3-1 3 0,6 0 1 0,-3 3 0 16,0 0-26-16,0-3-4 0,0 3-2 0,6-2 0 16,-3 2-10-16,3 0-3 0,-6 2 0 0,6-2 0 15,3 5-13-15,-6 1 0 0,-3-1 0 0,3 3 0 16,3 2 8-16,0-2-8 0,-3 3 11 0,0-4-11 15,0 4 48-15,3-3 2 0,0 0 1 0,-3 0 0 16,-3-3-30-16,3 0-5 0,3-2-2 0,0-3 0 16,0 2-2-16,0-5-1 0,-3-5 0 0,3 6 0 15,6-4-11-15,0 1 0 0,-9-3 0 0,6 0 0 16,6-3 0-16,0 3-11 0,-6-5 3 0,3 2 0 16,3 1 8-16,-6-1 11 0,2-2-3 0,-5 0 0 15,0-1 26-15,3 1 5 0,3-3 1 0,-6 0 0 16,-3 0-19-16,3-2-3 0,6-1-1 0,-3 0 0 15,0-2-5-15,-3 3 0 0,-3-4-1 0,3 1 0 0,6-3-3 16,-3 0 0-16,-3 0 0 0,0-2 0 0,6-1-8 16,-3 1-14-16,0-1 3 0,0-2 1 15,0 0-34-15,0 3-8 0,0-4 0 16,-3 4-749-16,-3-1-150 0</inkml:trace>
  <inkml:trace contextRef="#ctx0" brushRef="#br0" timeOffset="204660.3675">18147 14097 1324 0,'0'0'118'0,"0"0"-94"0,0 0-24 0,0 0 0 15,0 0 102-15,0 0 16 0,0 0 3 0,0 0 1 16,9-3-71-16,-9 3-15 0,0 0-2 0,0 0-1 15,9 0 3-15,-9 0 0 0,0 0 0 0,6 6 0 16,0 2-5-16,0 0-1 0,0-1 0 0,-3 7 0 0,0 2-18 0,0-1-4 16,-3 7-8-16,3 1 12 0,-3 9-4 0,0 3 0 15,0 2-8-15,0 0 12 0,0 2 28 0,0-2 4 16,0 3 2-16,0-3 0 0,0-2 6 16,0-6 2-16,-3 0 0 0,3-5 0 0,0 2-32 15,0-7-6-15,0-1-2 0,0-2 0 0,-3-3-14 16,0 0-8-16,3 1 8 0,-3-1-13 0,3-3 13 0,-3 4 0 15,0-6-10-15,0 2 10 0,-3 1 0 0,3-1 0 16,3 1 8-16,-3-1-8 0,3 1 21 0,0 2-1 16,0 3 0-16,3-3 0 0,-3 3-9 0,3 0-3 15,0 0 0-15,-3-3 0 0,3 0-8 0,0 1 0 16,0-6 0-16,0 2 8 0,0-2-8 0,-3-3 0 16,0-5 0-16,0 0 8 0,0 0 0 0,0 0 0 0,0 0 0 15,0 0 0-15,0 0-8 0,0 0-12 0,0 0 2 16,0 0 1-16,0 0 9 0,0 0 0 0,0-5 0 0,3-5 0 15,0-1-13-15,0-2-1 0,5-3 0 0,-2-5 0 32,3-3-23-32,3 0-5 0,0-5-1 0,3 3 0 15,0 2-35-15,3 0-7 0,0 3-2 0,0 2 0 16,-4 3 2-16,4 3 0 0,-3 3 0 0,-3 4 0 0,3 1 69 0,-3 5 16 0,-3 0 0 0,3 0 0 16,0 8 66-16,-3-3 11 0,2 3 3 0,-2-3 0 15,0 3-13-15,0 0-3 0,-3-2 0 0,0 2 0 16,0-3-46-16,-3 0-10 0,3 0-8 0,-6-5 12 15,0 8-12-15,0-2-17 0,0 2 4 0,0 0 1 16,-6 2 1-16,0 1 1 0,0-1 0 0,0 3 0 0,-3-2 10 16,-3 2 0-16,3 1 0 0,-2 1-8 0,-4 1 18 0,0-2 4 15,0 1 1-15,0-1 0 0,-3-4 9 0,-3 3 1 16,3-2 1-16,1 0 0 0,-1-3-9 0,0-1-1 16,3-1-1-16,0-4 0 0,3 1-27 0,3-6-4 15,-3-2-2-15,6 0 0 16,0-3-133-16,3-3-26 15,0-2-6-15</inkml:trace>
  <inkml:trace contextRef="#ctx0" brushRef="#br0" timeOffset="205363.3262">18876 14483 1825 0,'0'0'40'0,"0"0"8"0,0 0 1 0,0 0 3 15,0 0-41-15,0 0-11 0,0 0 0 0,0 0 0 0,0 0 56 16,6 6 8-16,-3-1 3 0,0 3 0 0,0 2 2 0,3-2 1 16,-3 6 0-16,0-1 0 0,0 3-12 0,0 2-2 15,-3 3-1-15,3 3 0 0,-3 3-25 0,0 2-5 16,0 5-1-16,0 1 0 0,3 2 7 0,-6 2 1 16,3 1 0-16,0 0 0 0,-3-3-20 0,3-6-4 15,-3 4-8-15,0-9 12 0,-3-2 4 0,3-3 1 16,0 0 0-16,0-7 0 0,0-1-17 0,-3-5 0 15,3 0 0-15,0-3-9 0,0 0-3 0,3-5 0 16,0 0 0-16,0 0 0 0,0 0 1 0,-6-2 0 16,0-4 0-16,3 1 0 0,-3-3 11 0,3 0 0 15,0 0 0-15,1-2 0 0,2-1 0 0,-3-2 0 16,0 0 0-16,3-1 0 0,0 1 0 0,0-3 14 16,3 0-2-16,0-2 0 0,-1-3-12 0,1-3 0 15,6-2 0-15,-3-4 0 16,0 4-29-16,3-1-9 0,0 1-2 0,3 2 0 15,-3-2 0-15,0 5 0 0,0-1 0 0,0 1 0 16,3 3-11-16,-3-1-2 0,0 6-1 0,-3 0 0 0,2 2 30 0,1 1 5 0,0-1 2 16,0 0 0-16,0 1 3 0,0 2 1 0,3-3 0 15,-3 6 0-15,-3 2-3 0,0 1 0 0,3 2 0 0,0 2 0 16,-9-2 16-16,6 6 10 0,0 2-2 0,0 2 0 16,0 1 30-16,-1 2 6 0,-2 0 0 0,0 0 1 15,0 1-13-15,-3-1-2 0,-3 0-1 0,3 0 0 16,-6 3-2-16,6-3-1 0,-3-2 0 0,1 0 0 15,-10 2-14-15,3-3-4 0,0-2 0 0,-6 6 0 16,0-4-8-16,0 3 0 0,-3 1 0 0,3-1 0 16,-3 0 0-16,4 3 0 0,-7-3 0 0,3 0 0 15,3-2-32-15,0-3 0 16,3 0 1-16,0-3 0 0,3-5-161 0,0 0-32 0</inkml:trace>
  <inkml:trace contextRef="#ctx0" brushRef="#br0" timeOffset="205831.9663">19311 14581 1850 0,'0'0'82'0,"3"5"17"0,-3-5-79 0,0 0-20 0,3 8 0 0,-3-8 0 15,0 0 65-15,0 6 10 0,3 2 1 0,0-3 1 16,0 6-23-16,-3-4-5 0,3 4-1 0,0 0 0 16,-3 2 4-16,3 0 0 0,3 0 0 0,-3 3 0 15,3 0-42-15,-4 3-10 0,4-1 0 0,-3 1 0 16,3 2 0-16,-3-3 0 0,0 3 0 0,0-2 0 15,-3 0 8-15,-3-1 0 0,3-2 0 0,-3-3 0 16,3-2-8-16,-3-1 8 0,0-2-8 0,0 0 8 16,0-3 0-16,3-5-8 0,-3 6 12 0,3-6-4 15,0 0-8-15,0 0 0 0,0 0 0 0,0 0 8 16,-3-6-8-16,3-1 0 0,0-4-12 0,0 0 12 16,0-2 0-16,0 0 0 0,3-3 0 0,0 0 0 0,0 0 8 0,0 0 8 15,0 1 3-15,0-1 0 0,3 0 11 0,0 3 2 16,0-1 1-16,0-2 0 0,0 3-13 15,3-3-4-15,3 3 0 0,0-3 0 0,0-2-16 0,3-1-9 16,3 1 1-16,-1-6 0 16,1-3-142-16,-3-2-28 0,6 3-6 0,-3-6 0 15</inkml:trace>
  <inkml:trace contextRef="#ctx0" brushRef="#br0" timeOffset="206316.2332">19787 14785 2368 0,'0'0'52'0,"0"0"12"0,0 0 1 0,0 0 1 0,-3-5-53 0,0-1-13 0,0-2 0 0,3 0 0 15,-3-2-24-15,0 2-8 0,0 0-2 0,3 3 0 16,-3-1 34-16,3 6 0 0,0 0 0 0,0 0 0 16,0 0 19-16,0 0 4 0,-6-2 1 0,6 2 0 15,-3 2-14-15,-3 4-2 0,0-1-8 0,0 6 12 16,0-3-4-16,1 2-8 0,-4 3 11 0,6 1-11 16,-3-1 9-16,0 0-9 0,3 3 0 0,0-3 9 0,-3 0-9 15,3 1-17-15,6-4 4 0,-3 1 1 16,0-1-15-16,3 1-2 0,0-3-1 0,0-3 0 15,-3-5 14-15,3 5 2 0,-3-5 1 0,6 6 0 0,3-4 13 0,-9-2 13 16,6 3-2-16,-6-3-1 0,6-3 27 0,2 1 6 16,-5-1 1-16,6-2 0 0,-3 0-5 0,0-3-1 15,0-3 0-15,3-2 0 0,-6 0-14 0,3-1-4 16,0-2 0-16,3 3 0 0,-3-3-11 0,-3 3-9 16,3 3 12-16,-3-1-12 0,3 0 28 0,-3 3-2 15,0 3 0-15,-3-3 0 0,3 3-11 0,-3 0-3 16,-3-1 0-16,-3 1 0 0,6 5-12 0,-6-3 0 0,-3 1 0 15,0-1 0 1,-6 0-28-16,0 1-8 0,-3 2-1 0,0-3-759 0,-2 3-151 0</inkml:trace>
  <inkml:trace contextRef="#ctx0" brushRef="#br0" timeOffset="206941.0894">20275 14036 1785 0,'12'13'159'16,"-6"-7"-127"-16,-3 2-32 0,3 0 0 0,-3 2 177 0,3-2 30 16,0 0 5-16,-3 3 2 0,3-1-138 0,-3 1-28 15,3-1-6-15,-3 4-1 0,3-1-27 0,-3 3-6 16,0 2 0-16,0 3-8 0,0 11 0 0,-3 0 0 16,-3 8 0-16,-3 5 0 15,3 2-20-15,-3 3-8 0,3 1-2 0,-3-1 0 0,0 0 21 0,0 1 9 16,3-1-8-16,-3-3 8 0,0-2 24 0,3-2 9 15,0-6 3-15,0-8 0 0,-3-3-10 0,3-5-2 0,-3-2 0 16,3-8 0-16,-3-1-24 0,3-5 0 16,-3 1 0-16,6-6 0 0,-6-3-15 0,0 0 5 0,0 1 1 15,4-3 0-15,-4-3 9 0,6-3 0 0,-3 0 0 0,6 1-8 16,-3-1 8-16,6-5 0 0,-1 1 0 0,1-4 0 16,6 3 8-16,-3 0-8 0,3-2 10 0,3 2-10 15,0 0 0-15,6 3 0 0,-3-3 0 0,5 5 0 16,1 1 0-16,0 2-13 0,-6 0 1 0,0 3 0 31,-3-1-31-31,3 4-5 0,-4 2-2 0,-2 0 0 0,0 0 18 16,-3 2 4-16,0 1 1 0,0 2 0 0,-3 0 27 0,0 3 0 0,-3-2 0 0,0 2 0 15,-6 0 16-15,3 2 8 0,-3-2 1 0,0 3 1 16,-3-1 7-16,0 1 2 0,0-3 0 0,-3 2 0 16,-3-2-11-16,3 0-1 0,-3 0-1 0,0 3 0 15,-2-1-14-15,2 1-8 0,0-3 8 0,-3 2-8 0,-3 1 0 16,0 0 0-16,0-1-10 0,0-2 10 0,-2 3-17 0,-1-6 3 15,-3-2 1-15,0-3 0 16,-3 0-177-16,1-8-35 0</inkml:trace>
  <inkml:trace contextRef="#ctx0" brushRef="#br0" timeOffset="207300.3803">20835 14102 1382 0,'0'0'61'0,"0"0"13"0,0 0-59 0,9 0-15 0,0 3 0 0,-9-3 0 16,9-3 209-16,0 3 39 0,-1 0 8 0,1 0 2 15,-9 0-169-15,6 3-33 0,3 2-8 0,-3 6 0 16,-3-3 4-16,3 8 0 0,0 5 1 0,-3 0 0 16,-3 11-10-16,0 2-3 0,-3 6 0 0,0 7 0 15,3 1-3-15,0 5-1 0,-3-3 0 0,0 1 0 16,-6-4-18-16,6-5-4 0,0 1-1 0,-3-4 0 16,0-4-13-16,3-6 11 0,0-3-11 0,-3-4 10 15,1-4-44-15,-1-2-9 16,0-5-1-16,0-3-1 0,0-1-90 0,3-1-17 15,-6-1-4-15,6-2-1 0,-3-6-66 0,0-2-13 0,-3-8-2 16,0-1-1-16</inkml:trace>
  <inkml:trace contextRef="#ctx0" brushRef="#br0" timeOffset="207706.7149">21094 14729 2469 0,'0'0'54'0,"0"0"11"0,0 0 3 0,3 6 2 0,-3-6-56 0,6 5-14 0,0-2 0 0,3-3 0 15,0 2-16-15,2 1-7 0,1 0-1 0,0-1 0 16,0 1 48-16,3-3 8 0,-3 2 3 0,3 1 0 16,-3 0 18-16,0-3 4 0,0 2 1 0,2-2 0 15,-5-2-46-15,3 2-12 0,-3-6 0 0,3 1 0 16,3 0 0-16,-6-3 0 0,0-3-12 0,-3 1 12 15,0-3 0-15,0-3 0 0,-3 2 0 0,3-4 12 16,-6 2-12-16,0-2 0 0,0 2 0 0,0-3 0 16,0 1 0-16,0 2 0 0,-3 0 0 0,0 0 0 15,3 5 0-15,0 1 0 0,-3-1 0 0,3 3 0 16,-3 0 0-16,0 0 0 0,0 6 0 0,3 2 0 16,0 0 0-16,-6 0 10 0,-3 2-1 0,0 6 0 15,0-2-9-15,-6 4 0 0,3 3 0 0,-6 3 0 16,3 0 0-16,-2 5 0 0,-1 1-14 0,0-1 5 15,3 3-19-15,0 2-4 16,0-5-1-16,6 3 0 0,-3 2 22 0,6 1 11 0,3-3-10 0,1 0 10 0,4-3-17 0,1 0 2 16,3-3 1-16,3-2 0 15,0-3-152-15,0-5-30 0,-3 0-7 0</inkml:trace>
  <inkml:trace contextRef="#ctx0" brushRef="#br0" timeOffset="208416.8981">21454 14507 460 0,'0'0'20'0,"0"0"5"0,0 0-25 0,6-3 0 0,0-2 0 0,0 3 0 31,0-4 151-31,3 1 25 0,0 0 4 0,0-1 2 0,2 1-141 0,1 0-28 16,-3 2-5-16,3 0-8 0,0 3 50 0,-3 3 4 15,3-3 1-15,0 5 0 0,-3 3 28 0,3 0 5 16,-3 3 2-16,-3 2 0 0,0 3 19 0,-1 3 4 16,-2-1 1-16,0 1 0 0,-3 2-25 0,0 0-5 15,-3 0 0-15,0-2-1 0,-2-1-34 0,2 1-6 16,-3-4-2-16,3 1 0 0,-3-2-41 0,3-1 0 16,-3-3-11-16,3 1 3 15,-3 0-30-15,3-1-6 0,0-2 0 0,0-3-1 0,3 1 25 0,0-6 6 16,0 0 1-16,0 0 0 0,0 0 27 0,0 0 6 0,0 0 0 15,0 0 1-15,0 0 19 0,3-3 4 0,3-2 1 16,0-1 0-16,0 1-22 0,3-3-5 0,-3 0-1 16,0-2 0-16,2-1-8 0,-2 1-1 0,3-1-8 0,0 0 12 15,0-2 16-15,0 3 2 0,0-1 1 0,0-2 0 16,3 5-31-16,-3-3 8 0,3 1-8 0,0 2 0 16,0 0 8-16,-4 2-8 0,4 1 11 0,0 3-11 15,3-4 0-15,-3 1 0 0,-3 2 0 0,-3 3 0 16,3 0 0-16,-3 0 0 0,3 0-10 0,-9 0 10 15,6 8-34 1,0-2 1-16,-3 4 0 0,3 1 0 0,-6 5 19 0,0-1 4 0,0 4 1 0,-3-1 0 16,-3-2 9-16,3 3 0 0,0-6 0 0,0 3 0 15,-3-3 0-15,0-2 0 0,-3-1-8 0,3-2 8 16,0 0-21-16,-3-2 1 0,0-1 0 0,-3-3 0 16,6-2-31-16,0 3-5 15,6-3-2-15,-6-3 0 0,0 3 50 0,0-5 8 0,6 5 0 0,0-5 8 0,-2-3 37 0,2 0 8 16,2-3 2-16,1 1 0 0,3-1 7 0,3-2 2 15,0 0 0-15,0-6 0 0,6 1-21 16,3-1-4-16,-6-5-1 0,12 3 0 0,-4-3-20 0,4 1-4 16,-3 1-1-16,-3 4 0 0,0-1-13 0,0 6 0 15,0 3 0-15,-4 2 0 0,1 2 14 0,-3 6-3 16,0 6-1-16,0 2 0 0,3-3 0 0,-3 6 0 16,-3-1 0-16,3 6 0 0,0 0-10 0,-3 2 0 15,-1-2 0-15,1 3 0 16,0-3-37-16,-3 0-13 0,0 2-2 0,0-2-1 15,-3 0-180-15,0 0-36 0</inkml:trace>
  <inkml:trace contextRef="#ctx0" brushRef="#br0" timeOffset="208916.6073">22716 14510 1094 0,'12'13'48'0,"-12"-13"11"0,0 0-47 0,0 0-12 16,0 0 0-16,0 0 0 0,0 0 257 0,0 0 50 15,-3-3 9-15,-3-2 3 0,-3-3-271 0,-3 0-48 16,-3 3-23-16,0 5 3 0,-2 0 8 0,2 3 3 16,-3 2 0-16,0 3 0 0,3 5 22 0,-3 0 5 15,6 0 1-15,-6 3 0 0,7 3 1 0,-1-1 1 16,3-2 0-16,-3 0 0 0,3 0-11 0,0 0-2 15,3 0-8-15,3 0 12 0,3-3-12 0,0 3 8 0,3 0-8 16,0-3 0-16,0-3 8 0,6 4-8 0,0 2 0 16,-3-3 0-16,6 0 9 0,0 3-9 0,-1 0 8 15,-2 0-8-15,3-1 31 0,-3 4 1 0,3-3 0 0,-3 2 0 16,-3 4 6-16,0-1 2 0,-6 0 0 0,0 3 0 16,-3 0-7-16,0-1-1 0,-3-2 0 0,-3 1 0 15,-3-1-15-15,0 0-3 0,-3-2-1 0,1-4 0 16,-4-1-29-16,-6-1-7 0,0-8-1 0,-9 0 0 15,7-2-105-15,-10-6-22 16,-3 1-4-16</inkml:trace>
  <inkml:trace contextRef="#ctx0" brushRef="#br0" timeOffset="210615.5002">4651 17137 1900 0,'0'0'169'0,"0"0"-135"0,3 8-34 0,-3-8 0 16,0 0 61-16,6 5 6 0,-6-5 1 0,9 6 0 15,-9-6-56-15,6 0-12 0,-6 0 0 0,0 0 0 16,0 0 0-16,0 0 13 0,3-6-2 0,-3-2-1 0,-3 0 1 16,-3-2 0-16,-6-3 0 0,-3 5 0 0,-3 0-11 0,-2-3 12 15,-1 3-12-15,0-2 12 0,-3 2-4 16,-3 2 0-16,1 1 0 0,-1 2 0 0,0-2 8 0,3 5 2 16,3-2 0-16,-2-1 0 0,-1 0-29 0,3 3-5 15,0-5-2-15,3 5 0 16,0 0-33-16,3-3-6 15,1 3-2-15,-1 0 0 0,3 0 17 0,0 0 3 0,3 3 1 0,0-3 0 0,0 5 26 16,0 1 12-16,0 1-10 0,3 1 10 16,-3-2-31-16,3 7 0 0,0 5 0 0,6 1 0 0,-3 2 31 0,3-2 12 15,0 2-1-15,3 0 0 0,0 3 10 0,0-3 3 16,0 3 0-16,3-3 0 0,0 5-7 0,0-2-1 16,0-3 0-16,0-2 0 0,3 2 7 0,0-8 1 0,3 1 0 15,0-4 0-15,3-2-13 0,-3 0-3 0,5-3 0 16,1 1 0-16,0-6-8 0,3 0-12 0,0 0 2 15,-3-6 1-15,3 1-4 0,-1-3-1 0,1 0 0 0,0-2 0 0,0 2-9 0,-6 0-1 16,-3-3-1-16,0 3 0 0,-1-2 25 0,-5 2 0 16,3-6 0-16,-3 1 0 0,-9 0 18 0,3 0-1 15,3-6 0-15,-6 6 0 0,0-8 3 0,0 2 0 16,0 1 0-16,0-1 0 0,0 3-10 0,3-2-2 0,-3-1 0 16,0 6 0-16,3-3-8 0,0 3 0 0,-2 2 0 0,-1 3-11 15,0 3 11-15,-3 3-8 0,0 2 8 0,0 2-8 16,0-2 28-16,0 11 7 0,0 2 1 0,-3 0 0 15,3 0 8-15,0 3 3 0,0-2 0 0,3 4 0 16,0-5 10-16,-3 6 3 0,6-3 0 0,0 0 0 16,0-3-36-16,3 3-8 0,0 0 0 0,0-3-8 15,0 3 8-15,3-3-8 0,0 0 0 0,0-2 0 16,0 2-141 0,-3-5-35-16</inkml:trace>
  <inkml:trace contextRef="#ctx0" brushRef="#br0" timeOffset="212599.3932">4550 17076 1681 0,'3'13'74'0,"-3"-5"16"0,-3 0-72 0,-3-2-18 0,3 2 0 0,0-3 0 16,-6 0 77-16,6 0 12 0,3-2 3 0,0-3 0 16,3 5-77-16,-3-5-15 0,0 0 0 0,0 0 0 15,3-8-32 1,3-2 0-16,-6 2 0 0,6 0 0 0,-3 3 3 0,-3 5 1 0,0-11 0 16,0 11 0-16,0 0 44 0,0 0 10 0,-3-8 2 0,0 6 0 15,3 2 36-15,-3-6 8 0,3 6 2 0,-9-5 0 16,3 0-19-16,-3 5-4 0,0-3-1 0,3-2 0 15,3 5-30-15,-2-6-7 0,2 6-1 0,-3 0 0 0,0-2 0 0,0 2-1 16,6 0 0-16,-6 0 0 0,6 0-11 0,-6-3 0 16,-3 0 0-16,0-2 0 0,9 5 0 15,0 0 0-15,-6 0 0 0,0 0 0 16,-3-2 19-16,0 2-2 0,9 0 0 0,-3 0 0 0,-6-3-17 16,3 3-9-16,0 3 1 0,-3-3 0 0,3 2 8 0,0-2 0 15,1 0 0-15,-4 5 8 0,6-5-8 0,-3 0-10 16,0 0 10-16,0 0-13 0,0 0 0 0,6 0 0 15,-6 0 0-15,3 0 0 0,-6 0 4 0,9 0 1 16,-3-5 0-16,-3 5 0 0,3 0 8 0,3 0 0 16,0 0-9-16,-6-2 9 0,0-4 0 0,0 6-9 15,3-5 9-15,-3 5 0 0,6 0 0 0,-3 5 0 0,-3-5 0 16,6 0 0-16,0 0 0 0,0 0 11 16,-3 0-11-16,-3 6 10 0,3-4-10 0,3-2 0 0,0 0 0 15,0 0 0-15,-6 0-16 0,6 0 4 0,-2 5 0 16,2-5 1-16,0 0 11 0,0 0 0 0,-6 3 0 15,3 0-8-15,3-3 8 0,-6 0 0 0,3 2 0 16,3-2 0-16,-6 0 0 0,6 0 0 0,0 0 0 16,-6 6 0-16,3-1 0 0,-3-2 0 0,3-3 0 0,-3 5 0 15,6-5 8-15,0 0 0 0,-6 0 0 0,0 0 0 16,3 0 0-16,3 0 1 0,0 0 0 0,-3 0 0 16,3 0-9-16,0 0 0 0,-6 0 0 0,6 0 0 15,0 0-12-15,-6 0 12 0,0 0-10 0,6 0 10 16,0 0 0-16,-6 0 0 0,-3 5 0 0,3 1 0 15,-3 1 0-15,3-1 0 0,0-4 0 0,-2 9 0 16,2-3 0-16,0 0 0 0,0-3 0 0,3 0 0 16,-3-2 8-16,0 2-8 0,6-5 0 0,0 0 0 0,0 0 32 15,0 0 2-15,0 0 1 0,0 0 0 0,0 8-35 16,0-2 0-16,0-6 0 0,0 0 0 0,0 8 0 16,3-3 0-16,-3 3 0 0,0-3 0 0,0 0 0 0,0 3 0 15,0-2 0-15,3-1 0 0,0-2 0 0,0 7 0 16,-3-7 0-16,3 7 0 0,3-7 0 15,-3 2 0-15,3 3 0 0,-3-3 0 0,0 1 0 0,2-4 0 16,1 4 0-16,0 2-12 0,-3-3 12 0,3 0 0 16,-3 3 9-16,3-3-9 0,-3 3 13 0,3-2-3 15,-3 2-1-15,0 0 0 0,0-3-1 0,0 5 0 16,0-2 0-16,3-2 0 0,-6-4 0 0,3 9 0 16,3-3 0-16,0-3 0 0,0 0-8 0,0-2 0 15,3 5 0-15,0-3 0 0,0 6 0 0,0-8 0 0,-1 7 0 16,-2-2 0-16,0-3-9 0,3-2 9 0,-3 2 0 15,0 1 0-15,0-4 0 0,0 4 0 0,0-1 0 0,-6-5 0 16,0 0 0-16,0 0 0 0,3 2 10 0,-3-2-2 16,6 0-8-16,0 0 11 0,-6 0-11 0,6-2 12 15,-3-3-12-15,3 5 0 0,-3-6 0 0,3-2 0 16,0 3 0-16,3-3-9 0,-3 3 9 0,0-1-10 16,2-1 10-16,-2-1-10 0,0 2 10 0,0-2-10 15,0 0 2-15,-3-2 0 0,0 5 0 0,0-3 0 16,3 2 8-16,-3 4-12 0,3-4 12 0,-3 1-12 15,0 2 12-15,0-2 0 0,0 0 0 0,0 0 0 16,3-3 0-16,0 5 0 0,-3-2 0 0,3-3 8 16,-3 2-8-16,3-1 0 0,-3-4 0 0,3 3 0 15,-3 3 0-15,0-3-10 0,0-3 10 0,-3 3-10 16,3 0 10-16,-3-2 0 0,3 4 0 0,0-1 0 0,0-1 0 0,-3 2 0 16,0-2 0-16,0 3 0 0,2 0 0 15,-2-3 9-15,-2 3-9 0,2 5 10 0,5-3-10 0,-2-8 0 16,-3 6 0-16,0-3 8 0,3 0-8 0,-3-2 0 15,0-4-12-15,3 4 12 16,-3-1-38-16,3 3 0 0,-3-2 0 0,0 2 0 16,0 0 22-16,0-3 5 0,3 3 1 0,-3 3 0 0,-3-3 10 0,0 3 8 15,0-3-8-15,3 2 11 0,0 4-11 0,-3-3 0 16,3-1 0-16,0 6 0 0,3-2 22 0,-3-4-1 16,-3 1 0-16,3 5 0 0,0 0-8 0,0 0-1 0,0 0-1 15,0 0 0-15,0 0-1 0,0 0 0 0,0 0 0 16,-3-5 0-16,-2 5-20 0,5 0-4 0,0 0-1 0,0 0 0 15,0 0 15-15,0 0 0 0,0 0 0 16,0 0 0-16,0 0 0 0,0 0 0 0,0 0 8 16,0 0-8-16,0 5 12 0,0-5-12 0,0 0 12 0,-3 5-12 15,3-5 8-15,0 0-8 0,-3 8 0 0,0 0 0 16,0-3 0-16,0 6 0 0,3 2 8 0,0 1-8 16,-3-1 16-16,0 3-1 0,0 7 0 0,0-1 0 15,0 4-2-15,0-2 0 0,3-3 0 0,0 6 0 16,-3-4 13-16,3-2 2 0,3 3 1 0,0-8 0 15,6 5 0-15,0-2 0 0,0-6 0 0,2-2 0 16,-2 2-29-16,3-5 0 0,3-8 0 0,-3 5 0 16,0-5-60-16,3 0-11 15,3-5-2-15,-3 5-1 0,-1-5-99 0,1 2-20 0,-3 3-4 16</inkml:trace>
  <inkml:trace contextRef="#ctx0" brushRef="#br0" timeOffset="213318.2635">4949 16949 1677 0,'0'0'74'0,"0"0"16"0,-3 6-72 0,0-1-18 15,0 3 0-15,0-3 0 0,0 6 80 0,-3-3 13 16,6-1 3-16,-3-1 0 0,0 2-52 0,3 0-11 15,0-3-1-15,0 6-1 0,0-4-16 0,3 1-3 16,0-2-1-16,0 7 0 0,0 0 7 0,0-2 2 16,3 2 0-16,0-2 0 0,-3 2-5 0,3 0-1 15,0 3 0-15,0 2 0 0,-3-2 8 0,3 3 2 16,-3-3 0-16,0 2 0 0,0 1-13 0,0-1-3 16,-3-2 0-16,0 0 0 0,0 0-8 0,0-6 0 15,-6 4 0-15,3-6 0 0,6 0 0 0,-3 2 0 16,-3-5 0-16,0-2 0 0,-3 5 0 0,6-8-11 15,0 0 3-15,-6 5 0 0,0-5 8 0,0 6-10 0,6-6 10 0,-6-6-10 16,-3 6 10-16,3-2 0 0,0-4 0 0,0 1 8 16,0 0 16-16,3-3 3 0,-3 0 1 0,6-3 0 15,0-2-28-15,0 0 0 0,3 0 0 0,0-3-11 16,0 0 19-16,3 0 4 0,0-8 1 0,0 6 0 16,0-3-13-16,3 2 0 0,0 3 0 0,3-2 0 15,-6-1 0-15,6 6 0 0,-3 0 0 0,2-1 0 16,-2 1 0-16,0 8-12 0,-3-3 3 0,0 3 0 15,6-3-27-15,-3 2-6 0,0 1-1 0,0-3 0 16,0 0-158-16,3-2-32 0,12-19-7 0,-4 2 0 0</inkml:trace>
  <inkml:trace contextRef="#ctx0" brushRef="#br0" timeOffset="213599.6561">5250 17248 1324 0,'-3'5'118'0,"-3"3"-94"0,0-2-24 0,0-1 0 15,3 0 68-15,3-5 8 0,0 0 3 0,0 0-747 16</inkml:trace>
  <inkml:trace contextRef="#ctx0" brushRef="#br0" timeOffset="213974.3717">5244 17219 403 0,'0'0'36'0,"3"8"-36"0,-3-8 0 0,3 8 0 15,-3-3 300-15,0 1 54 0,3 1 10 0,-3-7 3 16,5 6-227-16,4-4-44 0,0 4-10 0,0-6-2 16,6 0-69-16,0-6-15 0,3 4 0 0,0-4 0 0,0 6 0 15,-1-7 0-15,-2-4 0 0,3 6 0 0,3-3 9 16,-3-5 0-16,-3 5 0 0,0-3 0 0,0 3-9 0,-4 0 0 16,-2-2 0-16,0 2-11 0,-3 2 21 0,0-2 4 15,0 0 1-15,-3-2 0 0,-3 5 23 0,3-3 5 16,-3 5 1-16,-3-2 0 0,0-3-28 0,-3 2-6 15,3-1-1-15,-3-4 0 0,0 6 1 0,-3-3 0 16,0 0 0-16,1 2 0 0,-1 1-10 0,0-3 0 16,0-2 0-16,-3 2 0 0,3 2 0 0,3-2 0 15,-3 8 0-15,0-2 0 0,0-3 0 0,3 5 0 16,6 0 0-16,-6 7-11 0,0-1 11 0,0 2 12 16,0 5-2-16,-3-2-1 0,7 4 1 0,-7 4 0 15,0-1 0-15,3 4 0 0,0-1 6 0,3-3 0 16,-3 6 1-16,3-3 0 0,-3-2 6 0,9 2 1 15,0-3 0-15,0-4 0 0,3 4-8 0,3-2-2 0,3 0 0 0,2-5 0 16,-2-1-14-16,3-2-15 0,3 3 3 0,3-3 1 31,0-3-37-31,0-2-7 0,-1-3-1 0,1 0-661 0,0 0-132 0</inkml:trace>
  <inkml:trace contextRef="#ctx0" brushRef="#br0" timeOffset="214536.7347">6717 17031 1612 0,'0'0'144'0,"-3"8"-116"0,0 3-28 0,3-11 0 16,-6 8 184-16,6-8 30 0,0 0 6 0,0 0 2 31,0 0-222-31,0 0-58 0,3-8-5 0,6-3-1 0,0-2-24 15,-3 0-6-15,3-1-1 0,-3 7 0 0,0 1 55 0,0 1 10 16,-6 5 2-16,0 0 1 0,3 5 87 0,0 1 16 0,-3 1 4 0,3 12 1 16,-6-3 19-16,3 2 3 0,-3 9 1 0,3-1 0 15,-3 1-31-15,0-3-5 0,3-1-2 0,-3-1 0 16,6-1-30-16,-3-3-7 0,3-5-1 0,3 6 0 16,0-6-28-16,2-5-21 0,1 0 3 0,3-3 1 15,-3 1-30-15,3-4-5 16,0-4-2-16,6-4 0 0,0 4-164 0,0-9-33 15,11-15-6-15,-5 5-2 0</inkml:trace>
  <inkml:trace contextRef="#ctx0" brushRef="#br0" timeOffset="214755.4599">6812 16613 1209 0,'-6'5'108'0,"3"-2"-87"0,-3 2-21 0,0-5 0 16,-3 3 235-16,1 0 42 0,2-3 9 0,0 0 2 15,6 0-204-15,0-11-41 0,6-2-8 0,0 0-1067 16</inkml:trace>
  <inkml:trace contextRef="#ctx0" brushRef="#br0" timeOffset="215427.1447">7187 16872 1728 0,'-3'16'153'0,"3"-2"-122"0,0-1-31 0,0 0 0 16,6 0 192-16,-3 1 32 0,-6-1 6 0,6-3 2 16,9 4-169-16,0-1-34 0,-3-5-6 0,-3 5-2 15,3-2-29-15,-3-4-7 0,3 1-1 0,-6 3 0 16,-3-3 7-16,3 3 1 0,3-1 0 0,-3 1 0 15,-6 5 8-15,0-3 0 0,6-3 0 0,-3 4 0 16,-3-1 0-16,0 0 0 0,-3-2 0 0,3-1 0 16,6 1-8-16,-6-3 0 0,-6 2 0 0,3-2 0 15,6-2 8-15,0-6-10 0,-6 2 10 0,0 3-10 16,3-5 10-16,3 0-12 0,0 0 12 0,0 0-12 16,-6 0 12-16,6 0-8 0,6 0 8 0,-6 0-8 15,0 0 23-15,3-7 5 0,3-4 0 0,0-2 1 16,0 0 0-16,-3 5 0 0,-3-6 0 0,6 1 0 0,3-5-21 0,-3 4-8 15,-3 1 0-15,0 0 0 0,6-6 20 0,-4 6 4 16,1 0 0-16,0 0 1 16,-3 2 0-16,6 1 0 0,3-1 0 0,-3 3 0 0,-6 0-17 0,6-3-16 15,3 9 4-15,-3-1 0 0,0 1-8 0,0 2 0 16,-3 5-1-16,3-3 0 0,0 9 21 16,-1 0 13-16,-2 2-1 0,0 5-1 0,6 1 9 0,-3 7 1 15,-6-4 1-15,3-4 0 0,-3 6-22 0,0-6 0 16,0-2 0-16,-3-2 0 15,0-1-90-15,6-5-22 0,6-3-5 0,-3 0-971 0</inkml:trace>
  <inkml:trace contextRef="#ctx0" brushRef="#br0" timeOffset="216348.8013">8196 16902 864 0,'-6'5'76'0,"0"-2"-60"15,6-3-16-15,-9 5 0 0,-2 0 396 0,2 0 76 16,0-2 15-16,3-6 3 0,0 1-398 0,-3-6-80 16,-9 5-12-16,9-2-11 15,0-3-63-15,-3 3-13 0,-6-1-2 0,1 4-1 16,5-1-10-16,0 6-1 0,-3-1-1 0,-3 9 0 0,6-3 75 0,0 5 15 16,3 6 4-16,0 2 0 0,-3 3 48 0,3 5 9 15,4 5 3-15,2 1 0 0,-6-1-40 0,6-2-12 16,3-1 0-16,0-1 0 0,3 1 10 0,0-4-10 15,-6-1 8-15,6-2-8 0,6-3 19 0,-4-2-2 16,-2-6 0-16,3 0 0 0,3-5-17 0,3 3 0 16,-3-9 0-16,3-2-9 0,0 0-11 0,3-2-3 15,6-9 0-15,-3 3 0 0,-1-5 5 0,4-6 1 16,6 1 0-16,0-1 0 0,-9-2 17 0,-3 0 11 0,2-5-2 16,-2-1 0-16,0-5 29 0,-3 1 6 0,-3-1 0 15,0-3 1-15,6-2 37 0,-6-2 7 0,-3 4 2 0,0-2 0 16,0-2-28-16,0-1-6 0,-3-5-1 0,0-3 0 15,0-2-38-15,0 2-8 0,5-2-2 0,-5 8 0 16,0-1-8-16,0 9 0 0,0 2 0 0,-3 1 0 16,3 9 0-16,-3 4 0 0,0 5 0 0,0-1 0 15,0 4 0-15,0 2 0 0,-6 8 0 0,6 0 0 16,0 0 15-16,0 0 1 0,-6 0 0 0,0 5 0 16,1 0-7-16,-4 3-1 0,-3 6 0 0,0 4 0 15,0 3-8-15,3-2-17 0,3 5 4 0,3 2 1 16,-6 3 0-16,3 6 0 0,3-1 0 0,3 3 0 15,0-5 3-15,0 8 1 0,-3-3 0 0,3 0 0 16,6 0-8-16,0 0-2 0,-6 0 0 0,0 0 0 0,6-5 18 16,-3 7 0-16,3-2-8 0,-3-2 8 0,-3-6-13 15,3-5 1-15,3-1 0 0,0-4 0 0,0-3 12 16,3-3 0-16,6-2 9 0,2-6-9 16,1-2-17-16,3-3-10 0,3-8-1 0,3 0-1 15,3-6-6-15,2-1-1 0,-2-7 0 16,0 1 0-16,-3-3 22 0,-1-2 4 0,1 5 1 0,0-3 0 15,-3 5 19-15,-6-2 4 0,-1 3 1 0,-2 2 0 0,-3 0 23 0,-3 0 5 16,-6-2 1-16,3 4 0 0,-3 1 0 0,-3 0 0 16,-3 2 0-16,-3 1 0 0,-3-1-8 0,-3-2-2 15,0 5 0-15,-2-5 0 0,-4 2-34 0,3 3 0 16,-3 0-12-16,0 3 3 16,3 5-14-16,3 0-2 0,-3 5-1 0,1 3 0 15,-1 5 9-15,0 6 1 0,3 2 1 0,0 6 0 0,0 2 3 0,3 5 0 16,3 1 0-16,0 9 0 0,6-4 29 0,0 5 7 0,3 0 0 15,0-5 1-15,6 0-25 0,0-3 0 0,0-3 0 0,0-2 0 16,3-6 0-16,0-5 0 0,0 3 0 0,-1-11-11 31,4 1-110-31,0-9-23 0,9-2-4 0,0-9-562 0,3-2-113 0</inkml:trace>
  <inkml:trace contextRef="#ctx0" brushRef="#br0" timeOffset="216911.1705">8979 16902 2530 0,'6'18'112'0,"-3"-10"24"0,0 3-109 0,0-1-27 15,0 1 0-15,3 2 0 0,0 0 38 0,6 6 2 16,3-3 1-16,-3 0 0 16,-3-3-60-16,-3 3-12 0,2 2-2 0,-2 3-1 0,3 3 18 0,-3-3 4 15,-3 8 1-15,3 1 0 0,-3-4 28 0,0 6 6 0,-3 2 1 0,0-2 0 16,0-6 12-16,-3 6 4 0,0-5 0 0,3-4 0 16,-3-1-23-16,3-4-4 0,-6-5-1 0,3-5 0 15,3 5-12-15,-3-5-16 0,-3-2 3 0,3-1 1 31,0 0-21-31,3-5-4 0,0 0-1 0,-3-5 0 0,-3 0 18 0,1 2 3 0,2-8 1 0,0 3 0 16,0-2 24-16,0-6 6 0,3-2 1 0,0-1 0 16,0 3 8-16,0-8 1 0,0-2 1 0,0-1 0 15,6 1-8-15,0-6-1 0,-1-2-1 0,4-3 0 16,3 2-15-16,0-4 0 0,6 2 0 0,0 2 0 16,-3 6 0-16,3 3 0 0,-3 4 0 0,-4 4 0 15,4 2 0-15,0 0 0 0,0 3 0 0,-3 5 0 16,3 0 12-16,3 0 4 0,-6 3 0 0,3 0 0 15,2 2 19-15,-2 3 4 0,3-3 1 0,-6 6 0 16,0-3-40-16,-3 3 0 0,3-3 0 0,-3 5 0 16,-6 3-27-16,3 0-9 0,-3 2-3 0,-3 6 0 0,0 3 19 0,-6-1 3 15,-6 6 1-15,-3 0 0 16,-6 5-20-16,-3 0-3 16,-3-2-1-16,-5-1 0 0,-1-2-16 0,-6 0-4 0,-2-8-1 0,2 2 0 15,0-5-59-15,6 0-12 0,7-5-3 0,-1-2-490 16,6-6-99-16</inkml:trace>
  <inkml:trace contextRef="#ctx0" brushRef="#br0" timeOffset="217457.9188">9694 17047 1267 0,'0'0'112'0,"0"5"-89"0,3 6-23 0,-3-3 0 16,2-3 148-16,-2-5 26 0,0 0 5 0,3 6 1 0,3 1-97 16,-6-7-19-16,0 0-4 0,6 0-1 0,3 3-15 0,-3 0-4 15,3-1 0-15,-3-2 0 0,0-2-9 0,3 2-3 16,0-3 0-16,0 0 0 0,0-2-1 0,-3 3-1 16,3 2 0-16,-3-3 0 0,0 0 1 0,0-2 0 15,-3 0 0-15,-3-3 0 0,3 2-13 0,-1-2-2 16,-4 1-1-16,2-4 0 0,0-2 17 0,-3-1 3 15,0 1 1-15,0-5 0 0,0 5-32 0,0-1 0 16,-3 1 0-16,3 5 0 16,0-5-28-16,3 5-11 0,-3 3-2 15,0-1-1-15,3 6 24 0,0 0 5 0,0 0 1 0,0 0 0 0,-6 6 12 0,-3-1 10 16,3 3-2-16,3 5 0 0,-3 6 5 0,3-3 1 16,0 2 0-16,0 1 0 0,0 2-14 0,3-3 0 15,-3-5 0-15,3 6 0 0,0 0 0 0,0-4 0 16,0-1 0-16,0-1 0 15,0 0-48-15,3-2-13 0,0 2-3 0,0 0 0 16,3-5-6-16,0 5-2 0,0 1 0 0,3-1 0 16,0 0 7-16,3 0 1 0,-3 0 0 0,0-2-524 0,-1-3-105 15</inkml:trace>
  <inkml:trace contextRef="#ctx0" brushRef="#br0" timeOffset="217848.4522">10101 16857 403 0,'9'23'17'0,"-9"-15"5"15,0 0-22-15,0 3 0 0,0-3 0 0,0-3 0 0,0-5 544 0,0 8 105 16,0-3 21-16,0-5 4 16,3 6-566-16,0-4-108 0,-3-2-31 0,6 11-1 15,-3-3-19-15,3 0-3 0,-3 5-1 0,3 0 0 0,-3 6 55 0,0 2 8 16,3 3 4-16,-3 2 0 0,0 1 25 0,0-1 6 15,0-2 1-15,0-3 0 0,-3-2-29 0,0 2-6 16,0-8-1-16,0 0 0 0,-3 0-8 0,3-7 0 16,-3 4 0-16,0-2 0 0,3-2 0 0,0-6 0 15,0 0 0-15,0 0 0 0,0 0 12 0,0 0 0 16,0 0 0-16,0 0 0 0,0-11-12 0,3 3 0 16,0-3 0-16,6-2 0 0,-3-5 0 0,3 2 8 15,0-3-8-15,2-2 8 0,1 3-8 0,0-1 0 16,-3 1 0-16,3 4 0 0,-3 4 8 0,3-1-8 0,-6 6 12 15,3 2-4-15,0-2 18 0,0 5 3 0,0 0 1 0,0 0 0 16,0 5-17-16,-4 1-3 0,4-4-1 0,-3 6 0 16,3-3-9-16,0 6 0 0,3-3-12 0,3 0 12 31,-3 0-93-31,0-3-11 0,3 6-3 0,0-3-702 0,2-3-141 0</inkml:trace>
  <inkml:trace contextRef="#ctx0" brushRef="#br0" timeOffset="219416.4017">11292 17066 2779 0,'0'0'61'0,"0"0"13"0,-3 5 2 0,-3-5 2 0,0-5-62 0,-3-3-16 0,0-6 0 0,0-4 0 32,3 5-36-32,-3-6-11 0,0-2-1 0,1 3-1 15,-1 4 13-15,-3 1 4 0,3 0 0 0,0 0 0 0,-3 5 41 0,3 0 9 0,3 2 2 0,-3 1 0 16,-3 2 25-16,0 3 6 0,3 3 1 0,-3 2 0 16,1 1-32-16,2 2-7 0,-3 0-1 0,3 5 0 15,0 0-12-15,-3 6 0 0,3-1 0 0,3 1 0 16,0 2 0-16,3 0-16 0,-3 3 3 0,3-3 1 15,-3 3-23 1,6-3-4-16,-3 0-1 0,3-2 0 0,0 2 2 0,0-3 0 16,0-4 0-16,3 4 0 0,0-5 14 0,3 0 4 0,-3-5 0 0,3 6 0 15,-3-9 20-15,3 3 0 0,0-3 0 0,0-5 0 16,3 5 24-16,-3-2-1 0,3 0 0 0,0-6 0 16,0-5-12-16,0 3-3 0,2-3 0 0,-2-5 0 15,0-6 13-15,3 6 3 0,-3-8 0 0,3-6 0 16,-3-4 12-16,3-1 4 0,0-3 0 0,0-2 0 0,0-2-13 15,0-1-3-15,-1 6 0 0,4-6 0 0,0-2 13 16,-3-1 3-16,0-2 0 0,3 3 0 0,-3-6-24 0,0 9-5 16,-6-6-1-16,3 8 0 0,-3 2-10 0,0 6 8 15,-1 0-8-15,1 8 8 0,-6 2 0 0,3 6 0 16,-3 0 0-16,0 5 0 0,0 0-8 0,0 3 0 16,-3 2 0-16,3 3 0 0,0 0 31 0,0 0 1 15,-6 8 0-15,3 0 0 16,-2 5-58-16,-1 0-11 0,-3 3-3 0,6 3 0 15,-3 7 14-15,6 3 2 0,-3 0 1 0,0 3 0 16,3 5-17-16,0 0-3 0,0 0-1 0,3 0 0 0,-6 0 26 16,6 0 5-16,0-2 1 0,3 2 0 0,-3-5 12 0,0 2-11 15,0 3 11-15,3-3-10 0,0 1 10 0,-4-3-13 0,4-3 5 0,3-3 8 16,3-2-9-16,-3-5 9 0,0-1 0 0,3 1 0 31,-3-6-36-31,3 0 0 0,3-5 0 0,0-8 0 16,0 5-24-16,2-5-6 0,4-5-1 0,0 0 0 15,3-6 33-15,-3 1 6 0,3-4 2 0,-1-2 0 0,-2-2 40 0,3-6 8 16,-3 8 2-16,0-8 0 0,-3 3 22 0,-4 3 5 0,-2-3 1 0,0-3 0 16,-3 8 5-16,-3-3 2 0,-3 1 0 0,0-1 0 15,-3 3-24-15,-3-2-5 0,0-1-1 0,-6 3 0 16,0 1 3-16,-3-1 0 0,0 0 0 0,1 3 0 16,-4 2-24-16,0 0-8 0,3-2 0 0,0 5 9 15,0 3-33-15,0 0-6 16,3 5-2-16,0-3 0 0,0 6 20 0,0-3 3 0,-3 5 1 0,4 3 0 0,-1 3-7 15,3 2-1-15,-3-5 0 0,3 10 0 0,0-5 7 16,0 6 1-16,6-3 0 0,-3 0 0 0,0 0 8 16,3 2 0-16,3 3 0 0,0-2 0 0,-3-1 0 15,6 1 0-15,-3-3 0 0,3 2 0 0,-3-2 0 0,3 0 0 16,-3 0 0-16,3-3 0 16,0-2-28-16,0-3-3 0,-1 0-1 15,1-3 0-15,0 3 52 0,0-3 9 0,3-5 3 0,0 0 0 0,0 5-20 16,3-5-3-16,3 0-1 0,0-5 0 0,-3 2 12 0,6-7 3 15,-1 5 0-15,1-3 0 0,0 2 13 0,0-2 4 0,-3-5 0 16,3 8 0-16,0-3-14 0,-1 0-2 0,1 3-1 16,0-3 0-16,3 2 13 0,-3 1 4 0,-3 3 0 15,0-4 0-15,-3 1-28 0,2 2-4 0,1-2-8 0,-3 5 11 16,-3-5-11-16,3 5 12 0,0-3-12 0,-3 3 12 16,0 0-12-16,0 0 0 0,0 3 0 0,3-3-11 15,-6 8 11-15,2-3-12 0,1-5 12 0,3 11-12 31,0-1-24-31,0 1-4 0,0 7-2 0,0-2 0 0,-3 3 27 0,3-1 6 0,-6 1 1 16,3-3 0-16,0 2 8 0,-3 3 0 0,0-2-9 0,-4-1 9 16,1-5 0-16,3 1 0 0,-6-1 0 0,0-5 0 15,-3-3 0-15,0 3 0 0,3-8 0 0,0 0 0 16,0 0 0-16,0 0-9 0,0 0 9 0,0 0 0 16,0 0-10-16,6-8 10 0,0-5-8 0,0 0 8 15,3-6 0-15,0 6 0 0,0-6 0 0,3-2 0 16,-3 0 0-16,3 3 11 0,-3-4-11 0,0 4 12 0,0-1-1 15,0 6 0-15,-1 0 0 0,-2 8 0 0,0-3 15 16,0 2 3-16,0 4 1 0,-3 2 0 0,-3 0-30 0,0 0 0 16,0 0 0-16,9 8 0 15,0 0-20-15,-3 10-9 0,0-5-3 16,0 1 0-16,-3 4 8 0,3-2 0 0,-3 0 1 0,0-3 0 16,-3 0-21-16,3 1-5 0,0-6-1 0,0-1 0 15,-3-7-2-15,0 0 0 0,0 0 0 0,0 0 0 16,0 0 16-16,9 0 4 0,-6-2 0 0,3-3 0 15,0-3 32-15,3-3 12 0,-3-2 0 0,2-8 0 0,4 2 42 0,0-7 8 16,0-1 2-16,3-5 0 0,0 3-3 0,-3-8 0 0,6 6 0 16,-3-9 0-16,2 0-15 0,1 3-3 0,3-3-1 15,0-2 0-15,-3-3-11 0,0 0-3 0,0 0 0 16,-4 5 0-16,-2 6-8 0,0-3-1 0,-3 5-1 16,0 6 0-16,-3-1-8 0,0 6-2 0,-3 0 0 0,3 0 0 15,-3 0-8-15,0 7 8 0,0-4-8 16,0 5 8-16,0-1-8 0,0 1 0 0,0 5 0 0,0 3 0 15,-3 0-20-15,0 5 3 0,0 0 1 0,0 0 0 16,0 0-8-16,0 0 0 0,0 5-1 0,0 14 0 16,-3-1 25-16,0 9-8 0,-3 2 8 0,3 8 0 15,-3 2-24-15,0 6 1 0,-3 3 0 0,0 2 0 16,0 3 23-16,3 0-9 0,0 0 9 0,-3-3 0 16,0 3-31-16,0 0 1 15,4 0 0-15,-1-3 0 0,3 1-91 0,-3-4-19 16,3-7-3-16,3 0-1 0,-3-9 36 15,6-4 8-15,0-9 0 0,0 3 1 0,6-7-105 16,-4-4-20-16</inkml:trace>
  <inkml:trace contextRef="#ctx0" brushRef="#br0" timeOffset="219666.3355">12447 16751 1324 0,'0'0'59'0,"0"5"12"0,6-2-57 0,-6-3-14 0,0 0 0 0,0 0 0 15,0 0 288-15,0 0 56 0,6 0 10 0,3-6 2 16,0-2-260-16,6 1-53 0,-1 1-11 0,4-7-1 31,3 5-53-31,6-2-10 0,3 7-3 0,2-2 0 0,7 2 35 0,0 0 8 0,2 3 0 0,1 0 1 16,0 3-27-16,2-3-6 0,1 3 0 0,3-3-1 31,-4 0-87-31,1-6-16 0,-3-2-4 0</inkml:trace>
  <inkml:trace contextRef="#ctx0" brushRef="#br0" timeOffset="220928.7681">14072 16163 921 0,'0'0'82'0,"0"0"-66"0,0 0-16 0,0 0 0 16,6 3 203-16,0-3 37 0,-6 0 7 0,3 5 1 15,3-2-159-15,-3 0-32 0,3 5-6 0,-3 2-2 16,0-2-3-16,0 11-1 0,3-1 0 0,0 3 0 16,-3 6-2-16,0-1-1 0,3 6 0 0,-3 2 0 15,3 3-25-15,-4 3-5 0,1 0 0 0,3 5-1 16,-3 0 2-16,3-3 1 0,-6-2 0 0,3-3 0 16,3 0 17-16,-3-3 3 0,-3-2 1 0,0-6 0 0,3 1-1 15,-3-6 0-15,-3-2 0 0,3-1 0 0,-3-5-20 16,0 1-4-16,0-1-1 0,-3-5 0 0,0 2-25 15,-3-2-4-15,1-2-2 0,2-1 0 16,3-3-27-16,-3 4-6 0,0-4-1 16,6-2 0-16,0 0 20 0,0 0 3 0,-3 6 1 0,3-6 0 15,0 0 16-15,0 0 4 0,0 0 1 0,0 0 0 0,0 0 27 0,0 0 6 16,0 0 1-16,0-8 0 0,3 2 5 0,-3-7 2 16,6 5 0-16,-3-2 0 0,3-6-5 0,0 3-1 15,-3-3 0-15,2 0 0 0,4-3-13 0,0-2-3 16,-3-3-8-16,3 6 12 0,3-3-12 0,0-6 0 15,0 3 0-15,3 1 0 0,3-4-20 0,3 3 4 16,-4 6 0-16,4 2 0 16,3 5-16-16,-3 6-4 0,3 2 0 0,-3 9 0 15,2 2 36-15,-5 0 0 0,3 10 10 0,-3 3-2 0,-3 3 34 0,0-3 7 0,-6 6 2 16,2-1 0-16,-2 1-6 0,-3-1-1 0,-3-2 0 0,-3 2 0 16,3-2-15-16,-3-3-3 0,-6 1-1 0,0-4 0 15,-3 1-17-15,1-4-8 0,-4-1 8 0,-3-4-8 16,0-2-12-16,-6 0-8 0,-3-5-2 0,-3-3 0 31,-2-3-38-31,-4-5-7 0,0 3-1 0,3-3-1 16,7-5-135-16,-4-1-26 0,3 1-6 0</inkml:trace>
  <inkml:trace contextRef="#ctx0" brushRef="#br0" timeOffset="221803.5694">14807 16693 115 0,'0'0'0'0,"0"0"10"0,6 10-10 0,-6-2 0 0,0-8 0 0,0 0 0 15,0 0 539-15,0 0 105 0,0 0 22 0,0 0 4 16,0 0-527-16,6 3-106 0,0-1-21 0,-6-2-4 16,6 0-12-16,0 3 0 0,0 2 0 0,0 3 0 15,0 3-13-15,-3-1 4 0,-3 1 1 0,6 0 0 16,-3 4 8-16,3-1 0 0,-3-1 0 0,-3-2 0 15,3 4 0-15,3-1-12 0,-3-4 12 0,3-2-12 16,-3 3 12-16,3-3-12 0,2 0 12 0,1-3-12 16,0 0 12-16,0-2 0 0,3 2 0 0,-3-5 0 15,0-5-16-15,-3 5 3 0,6-5 0 0,-3-3 0 16,3 5 13-16,-3-8 15 0,0-2-3 0,-1 5-1 16,4-2 9-16,-6-4 1 0,0-1 1 0,0-1 0 15,0 0 3-15,0 3 1 0,-3-1 0 0,0 1 0 16,0 0-3-16,0 2-1 0,0 3 0 0,-3 3 0 15,0-3-6-15,0 3 0 0,0 5-1 0,0 0 0 16,0 0-2-16,0 0 0 0,0 0 0 0,0 5 0 0,3 3-13 16,-3 5-8-16,0 0 8 0,-3 1-13 0,6 4-4 15,0-5-1-15,-3 6 0 0,0-6 0 0,0 3 0 0,3 0 0 16,0-3 0-16,0 3 0 0,0-3-4 0,3 1-1 16,0-1 0-16,0-3 0 15,-3-2-9-15,0 3-1 0,3-8-1 0,0 2 0 16,-6-5 6-16,9 5 2 0,-1-5 0 0,1-5 0 15,3 0 26-15,-3-1 0 0,3-4 9 0,3-4-9 0,-3-1 36 0,3-7 1 16,0 1 0-16,0-3 0 0,-1-5 22 0,1-2 4 16,6-7 1-16,-3-1 0 0,0-6-12 0,0 0-3 15,0 0 0-15,-3-3 0 0,-4 6-13 0,4-3-4 0,0 0 0 16,-3 0 0-16,0 0 0 0,-3 5 0 0,-3 1 0 16,0 4 0-16,0 1-24 0,-3-1-8 0,-3 9 0 0,0 0 0 15,0 4 12-15,0 4-4 0,-3-1 0 0,0 3-8 16,0 1 0-16,0 1 0 0,3 1 0 0,-3 5 0 15,-3 0-10-15,3-2 1 0,3 7 0 0,-3-2 0 32,3-1-15-32,0 6-2 0,0 0-1 0,0 0 0 0,0 0 4 0,0 0 1 15,0 0 0-15,3 14 0 16,3-1-17-16,-3 5-3 0,-3 6-1 0,-3 3 0 0,0 2 35 0,0 8 8 16,0 2 0-16,-3 1 0 0,-3 5 0 0,3 3-12 0,-3 2 12 0,3 3-12 15,3 0-3-15,3 5-1 0,0 0 0 0,0-5 0 16,0 0-20-1,3-5-5-15,3-3-1 0,0-8 0 0,0-3 24 0,0-5 5 0,0-8 1 0,0 1 0 16,0-9-112-16,0 0-21 0,-3-8-5 0,-3-5-834 16</inkml:trace>
  <inkml:trace contextRef="#ctx0" brushRef="#br0" timeOffset="222115.9897">15206 16383 2509 0,'21'8'111'0,"-9"0"23"0,3 0-107 0,3-3-27 0,2 6 0 0,7-9 0 15,3 4 80-15,3-4 12 0,2 1 1 0,4-6 1 16,-3 1-94-16,3-4-16 0,-1-2-5 0,1 3-1 16,3-8-29-16,-1 5-5 0,1-3-2 0,3 1-727 15,-1-1-146-15</inkml:trace>
  <inkml:trace contextRef="#ctx0" brushRef="#br0" timeOffset="222538.3249">17087 16491 1836 0,'0'0'81'0,"-3"3"17"0,-3 0-78 0,0 2-20 0,0-2 0 0,1 2 0 31,-10 3 19-31,3 3 0 0,3-4 0 0,0 7 0 16,0 10-55-16,0-3-10 0,0 5-2 0,3 1-1 15,6 2 66-15,0 0 14 0,-6-3 2 0,9 1 1 16,3-3 29-16,3-3 5 0,-3 3 2 0,0-3 0 0,3 0-52 0,0-5-10 0,3-3-8 0,-3-2-622 31,0-1-130-31</inkml:trace>
  <inkml:trace contextRef="#ctx0" brushRef="#br0" timeOffset="222725.2166">17236 16301 1440 0,'0'0'128'0,"0"0"-103"0,0 0-25 0,-6-8 0 0,-9-5 265 0,3-6 48 0,-2-12 10 0,-1 1-1289 15</inkml:trace>
  <inkml:trace contextRef="#ctx0" brushRef="#br0" timeOffset="223295.4863">17474 16558 2530 0,'0'0'56'0,"6"5"11"0,6-5 2 0,-3 0 3 0,-3 0-58 0,0-5-14 0,6-3 0 0,-3 5 0 0,3-2 0 0,-3-1-16 31,-3 6 3-31,3 0 1 0,2 0-9 0,-5 6-2 0,-3 2 0 0,0 5 0 16,3 5 37-16,0 4 7 0,-6 4 2 0,-3 3 0 15,0 3-9-15,3-3-2 0,0 5 0 0,-3-2 0 16,-3 0-2-16,6-6-1 0,0 6 0 0,0-5 0 16,-3 4 2-16,3-9 0 0,0 1 0 0,3-2 0 15,-3-2 16-15,0-3 3 0,0-3 1 0,0-2 0 16,3-3-31-16,-3-8 8 0,-3 5-8 0,3-5 0 16,0 0-23-16,0 0-7 15,0-5-2-15,0-3 0 0,-3 0 32 0,6-3 0 0,0-2 0 0,3-6 10 16,0 4 13-16,3-9 2 0,6 5 1 0,0-5 0 0,0-2-26 15,3 2 0-15,-3-2 0 0,5-1 0 0,7 1 0 16,-3-1 0-16,-6 1 0 0,0 2 0 0,3 6 0 16,-7-4 10-16,-2 9-10 0,3 3 10 0,-6 2 18 15,3 0 4-15,0 2 1 0,-3 6 0 0,0 6 9 0,0 2 2 16,0 0 0-16,0 2 0 0,0 3-29 0,-1 6-6 16,1-3-1-16,3 2 0 0,-3 1-8 0,3 2 0 15,-3-3 9-15,0 4-9 0,0-4-11 0,0 3-6 16,-3 0-2-16,3-5 0 15,0 6-84-15,-3-4-17 0,0 3-3 0,-3-2-685 16,-3-1-136-16</inkml:trace>
  <inkml:trace contextRef="#ctx0" brushRef="#br0" timeOffset="225326.2525">19382 16021 403 0,'0'0'36'0,"0"0"-36"15,0 0 0-15,0 0 0 16,0 0 314-16,0 0 56 0,0 0 11 0,0 0 3 0,0 0-274 0,0 0-54 16,6 7-12-16,-6-7-1 15,6 6-13-15,-3-1-2 0,-3-5-1 0,6 8 0 0,-3 0-1 16,3 0 0-16,-6 0 0 0,3 0 0 0,-3 5-17 0,3 0-9 16,-3 0 10-16,3 9-10 0,-3-4 12 0,0 9-3 15,3-1-1-15,-3 6 0 0,0 2 17 0,-3 3 3 16,0 11 1-16,3-1 0 0,-3 6-4 0,0-5-1 15,-3 10 0-15,3-5 0 0,-3-3 9 0,0-5 2 16,0-5 0-16,3-6 0 0,-3 4-10 0,0-9-1 16,0-3-1-16,0-7 0 0,3 4-23 0,0-7 0 15,-2 3 0-15,5-6 0 0,-3-2-12 0,3 2 0 16,0 0 0-16,0 0 0 0,0 1 12 0,0-1 0 16,0 0 0-16,3 3 0 0,-3 0 9 0,0 0 4 15,0-3 1-15,0 0 0 0,0 6 0 0,0-6 0 0,0-3 0 16,0 4 0-16,-3-6-14 0,3 0 0 0,-3-3 0 0,3-5 0 15,0 0-12-15,0 8-9 0,0-8-2 0,0 0 0 32,0 0-109-32,-6-6-23 0,0-1-4 0,3-1-1 15,-3 0-7-15,3-6-1 0,-3-4-1 0</inkml:trace>
  <inkml:trace contextRef="#ctx0" brushRef="#br0" timeOffset="226073.4313">19305 15936 1094 0,'0'0'48'0,"9"5"11"0,0-2-47 0,3-1-12 0,0-2 0 0,-1 0 0 16,4-2 253-16,3-1 49 0,3-2 10 0,3 2 1 16,0-2-250-16,-1 0-51 0,4-3-12 0,3 2 0 15,0 6 0-15,0 0 0 0,-1 0-9 0,-2 6 9 16,-3-4 10-16,3 4 8 0,-3 4 2 0,-1-2 0 15,1 0 12-15,0 5 4 0,0-2 0 0,0 2 0 16,-1-2-5-16,-2-1-1 0,3 4 0 0,0-4 0 16,-3 1-18-16,2 2-4 0,-2-2-8 0,3 2 12 15,-3 0-21-15,-3-2-5 0,3 2-1 0,-3 3 0 16,-1-3-14-16,1 8-3 16,-6-2-1-16,0-1 0 0,3-5 10 0,-6 6 3 0,0-1 0 0,0 1 0 0,-3 2 20 15,0-2 0-15,-3 2 0 0,0 0 8 0,0 0 15 0,-3-2 2 16,-3-1 1-16,3 6 0 0,-3-3 0 0,-3 3 0 15,0 2 0-15,0 1 0 0,-3 2-26 0,3 3 0 16,-6-1 8-16,3-1-8 0,3-1 0 0,0-3 0 16,0 1 0-16,0-1 0 0,0 0 0 0,0 1 0 15,0-3 0-15,-3-3 0 0,1 5 0 0,-7-2 0 16,3 0 0-16,-3 0 8 0,0 8 1 0,-3-3 0 16,0 2 0-16,-3 1 0 0,1 0 6 0,-4 0 1 15,0-1 0-15,0-1 0 0,-3 1 13 0,4 1 3 16,-1-6 1-16,0 1 0 0,-3-6-20 0,3-2-4 15,0-1-1-15,1-5 0 16,-1 1-36-16,-3-6-8 0,3-8-2 0,-3 5 0 16,4-10-106-16,2 2-22 0,0-8-4 0</inkml:trace>
  <inkml:trace contextRef="#ctx0" brushRef="#br0" timeOffset="227073.1958">19293 17209 403 0,'0'0'17'0,"0"0"5"0,6 7-22 16,-6-7 0-16,0 0 0 0,3 6 0 0,0-1 298 0,-3-5 55 0,6 3 11 0,-6-3 3 16,0 0-266-16,6 0-53 0,3 0-10 0,0 0-2 15,0-3-36-15,-1-2-19 0,7 5 3 0,0-3 0 16,0 0-86-16,0 3-17 0,3 0-3 0,3 6-1 15,0-1-24-15,2 3-5 0,-5 5 0 16,3 0-1-16,0 1 132 0,-3-1 21 0,0 0 15 0,-4-2-3 16,-2-3 92-16,0 5 19 0,-3-8 3 0</inkml:trace>
  <inkml:trace contextRef="#ctx0" brushRef="#br0" timeOffset="227494.9699">19772 17267 1839 0,'0'13'40'0,"0"-5"9"0,0-3 2 0,0 3 1 0,0-3-42 0,0-5-10 0,0 8 0 0,0-8 0 16,0 0 40-16,0 0 7 0,0 0 1 0,0 0 0 16,0 0-48-16,0 0-10 0,0 0-2 0,0 0 0 31,-3 0-16-31,-3-2-4 0,0 2-1 0,0-6 0 16,-3 4-6-16,3-4-1 0,-2 6 0 0,-4-5 0 15,3 5 11-15,-6 5 1 0,0-2 1 0,-3 2 0 0,0 3 48 0,-3-2 10 0,1 2 1 0,-1-3 1 16,0 0 34-16,0 3 6 0,-3-3 2 0,0-5 0 15,1 0-33-15,2 0-6 0,3-5-2 0,0 5 0 16,3-8-34-16,0 8 0 0,3-5 0 0,6-3 0 16,-3 3-40-16,4-3-9 0,2-3-2 0,0 3 0 15,0 0-14-15,0 3-3 0,3-3-1 16,0 8 0-16,0 0 29 0,3-5 7 0,-3 5 1 0,3-6 0 16,0 4-77-16,0-9-15 0,2-2-4 0,1 0 0 15</inkml:trace>
  <inkml:trace contextRef="#ctx0" brushRef="#br0" timeOffset="228096.3663">20692 15793 403 0,'0'16'36'0,"0"-16"-36"0,0 0 0 0,0 0 0 0,0 8 351 0,0-8 63 16,0 8 13-16,0-8 2 0,0 0-293 0,0 0-60 15,0 0-11-15,0 0-2 0,0 0-42 0,3 8-8 16,3 2-1-16,0 3-1 0,-3 1 1 0,0 7 0 16,3-3 0-16,-3 14 0 0,-3 3 2 0,0 4 1 15,0 6 0-15,0 5 0 0,-3 3 37 0,3 0 7 16,-3 3 1-16,0-1 1 0,0 1 9 0,3 0 2 16,-3-4 0-16,0 4 0 0,0-3-23 0,3 0-4 0,0-5-1 15,-3-4 0-15,0-1-30 0,3-3-6 16,-3-1-8-16,3 1 11 0,-3-6-11 0,0 9-9 0,0-4 9 15,0-4-13-15,0-1 13 0,0-2 0 16,3 0 0-16,-3-6 0 0,0 1 0 0,0-4 0 0,0-2 0 0,-3-2 0 16,3 0-26-16,-3-6-6 0,0-3 0 0,0-4-1 15,0 2-83-15,-2-8-17 0,-4-3-3 0,3-5-620 16,-3-3-124-16</inkml:trace>
  <inkml:trace contextRef="#ctx0" brushRef="#br0" timeOffset="228674.3137">20552 15920 460 0,'0'0'41'16,"0"0"-33"-16,0 0-8 0,9-3 0 16,-6 1 273-16,3-4 53 0,3 6 10 0,0-5 3 0,-3 2-211 15,6 1-43-15,0-3-8 0,-1 2-1 0,4-2-24 0,0 2-4 16,-3-2 0-16,3 2-1 0,3-2 8 0,0 2 1 15,3 0 1-15,-1 3 0 0,-2-2-11 0,6-1-2 16,6 3-1-16,-3-3 0 0,-7 3-29 0,7 0-6 16,0-5 0-16,3 5-8 0,-3 0 0 0,-4 0-16 15,4 0 2-15,0 0 0 0,0 0 2 0,-3 0 1 16,-1 8 0-16,-2 0 0 0,3 0 25 0,0 3 5 16,0 2 1-16,-4 3 0 0,4-3-2 0,0 3 0 15,0 0 0-15,0 0 0 0,-3-3-3 0,2 0-1 16,1 0 0-16,-3 3 0 0,-3-5 0 0,0 5 0 15,0-3 0-15,-4 3 0 0,-2 2 3 0,-3 1 1 16,0 2 0-16,-3 3 0 0,-3 2-18 0,-3 1 0 0,-3-1 0 16,-3 1 0-16,0-1 0 0,-6 0 0 0,-5 6 8 15,-1-5-8-15,-6-1 24 0,0 1 0 0,-3-1 1 16,-2-2 0-16,-1-3 9 0,0 3 2 0,0-8 0 0,-3 2 0 16,4-5-28-16,2 1-8 0,-3-1 0 0,0-5 0 15,1-6 0-15,-4-2 0 0,0-2 0 0,-3-6 0 31,1 0-43-31,-4-3-5 0,-6-4-2 0,4-4 0 16,-1 6-105-16,0-6-21 0,-2 3-4 0,5 0-866 0</inkml:trace>
  <inkml:trace contextRef="#ctx0" brushRef="#br0" timeOffset="237912.0313">4383 18161 864 0,'0'0'76'0,"0"0"-60"16,0 0-16-16,0 0 0 0,0 0 115 0,0 0 20 15,6 0 4-15,0 0 1 0,-6 0-108 0,6 0-20 16,3-5-12-16,0 2 12 0,0 3-4 0,0-5-8 16,-3 5 12-16,3-6-4 0,-3 4 0 0,-3-3 0 0,3-1 0 15,0 6 0-15,0-8 28 0,3 8 4 0,-9 0 2 16,0 0 0-16,5 0 23 0,4 0 5 0,-3 0 1 0,0 0 0 16,0 0-18-16,3 0-3 0,0-5-1 0,0 5 0 15,3 5-39-15,-3-5-10 0,6-5 0 0,0 5 0 16,-3 0 0-16,2 0 0 0,4 0 0 0,0 0 0 15,0 0-11-15,3 0-4 0,-3 5-1 0,3 1 0 16,-1-6 29-16,4 2 6 0,-3 9 1 0,0-9 0 16,6 9 8-16,-4-8 3 0,-2 2 0 0,0 3 0 15,0 3 5-15,3-4 0 0,0-7 1 0,-1 6 0 16,1 2-37-16,-3-8 0 0,0 5 0 0,-3-5 0 16,0 0 0-16,-3 0-12 0,-1 0 2 0,1-5 0 15,-3-3-45 1,0 2-9-16,0 1-1 0,-3-3-1 0,0 0-142 0,0-2-29 0</inkml:trace>
  <inkml:trace contextRef="#ctx0" brushRef="#br0" timeOffset="238323.2855">4854 17672 748 0,'0'0'67'0,"0"0"-54"0,0 0-13 0,0 0 0 31,0 0 244-31,0 0 45 0,0 0 10 0,0 0 1 15,0 0-246-15,0 0-54 0,0 0 0 0,0 0-8 0,0 0 8 16,0 0 12-16,0 0-2 0,-3 5-1 0,-3 3 40 0,6 0 8 16,-3 2 2-16,3-2 0 0,-3 11-3 0,0-1-1 15,3 3 0-15,0 6 0 0,3-3-23 0,0 10-5 16,-3 6-1-16,3-1 0 0,0 6 11 0,-3 0 3 16,3 3 0-16,-3-3 0 0,-3 0-28 0,3 0-4 15,-3-5-8-15,3-6 11 16,-3 3-11-16,-3 3 0 0,0-1 0 0,0 1 0 15,-3-8-20-15,0 5-7 0,0-8-1 0,0 11 0 16,0-8-16-16,3-1-3 0,0-4-1 0,0-9 0 16,6-5-92-16,-3-5-18 0,0 3-4 0</inkml:trace>
  <inkml:trace contextRef="#ctx0" brushRef="#br0" timeOffset="239323.0159">5434 17611 2026 0,'-15'8'90'0,"12"-3"18"0,-3 3-86 15,6-3-22-15,0-5 0 0,0 8 0 0,0-3 20 0,0 3 0 16,3-2 0-16,0 2 0 0,0-1-20 0,-3-1 0 16,6 7 0-16,0-5 0 0,-3 3 0 0,0 7 0 15,-3-2 10-15,3 2-10 0,-6 9 16 0,0 5-2 16,0 2-1-16,0 3 0 0,-3 3 26 0,3-1 5 16,-3 6 0-16,0 3 1 0,6-3 1 0,0-5 0 0,-3 5 0 15,0 0 0-15,3-6-32 0,0-7-6 16,0 3-8-16,-3 2 11 0,3-3-11 0,-3-2 0 0,3-1-12 0,0-4 12 15,-3-1-18-15,0 6 4 0,-3-5 1 0,1-1 0 16,-1 0-7-16,0-7-2 0,0-3 0 0,-3 2 0 16,6-4 6-16,-3-4 2 0,0-2 0 0,0 0 0 15,3-3 14-15,3-5 0 0,0 0 0 0,0 0-9 16,-6-5-10-16,6 2-1 0,3-7-1 0,0 2 0 16,0-5 1-16,0-6 0 0,3 1 0 0,3 2 0 15,-3-3 12-15,6 1 8 0,0-3-10 0,-1 2 10 16,-2 1 0-16,3-4 0 0,-3 4 0 0,0-3 0 15,0-3 0-15,3 3 0 0,0 2 0 0,-3 3 0 16,3 3 0-16,0 2 0 0,0-2 0 0,5 5 0 16,-5-2 0-16,3 2-9 0,3 3 9 0,-3-3 0 0,3 2 0 15,-3 4-8-15,-3 2 8 0,2 0 0 0,1 0-19 16,3 0 2-16,-6 2 0 0,6 4 0 16,0-1-15-16,-3-2-4 15,3 7 0-15,-4-2 0 0,1 0 13 0,-3 3 3 0,0 2 0 16,3 0 0-16,0 6 20 0,0-4 0 0,0-1 0 0,3-1 0 0,-4-3 8 0,7 4 5 15,0-6 2-15,0 2 0 0,-3-7 4 0,0 2 1 16,-1-5 0-16,-2 0 0 0,0 0-1 0,0-5 0 16,-6 2 0-16,0-2 0 0,3 0-2 0,-3-3 0 15,-3-3 0-15,0 3 0 0,-3-5 10 0,0 0 1 16,-3-1 1-16,3 7 0 0,-3-4 4 0,0 3 1 16,0-5 0-16,-3 5 0 0,0-3 6 0,0 6 0 15,3-8 1-15,-3 0 0 0,-3 5-33 0,3 0-8 0,-3-6 0 16,3 4 0-16,-3-3 0 0,0-1 0 0,0 9 0 0,0-3 0 31,-3 0-27-31,3 3-4 0,0 0-1 0,0 5 0 0,-3 5 32 0,-3 0 0 0,1-2-8 0,2 7 8 16,-3 4 0-16,0-1-12 0,-3 0 12 0,3 8-12 15,0-2 12-15,0-1 0 16,3 1 0-16,0 2 0 0,3 0 0 0,0-2 0 0,-2 2 12 0,8-8-12 16,0 6 0-16,2-1 0 0,1 1 0 0,3-6 0 15,6 3 0-15,0-6-14 0,3 4 4 0,3-1 1 16,-3 0-3-16,6 6-1 0,-3-6 0 0,-1 0 0 15,1 0 13-15,-3 0-9 0,3-5 9 0,-3 3-8 16,0-8-98-16,-3-3-19 16,0 0-4-16</inkml:trace>
  <inkml:trace contextRef="#ctx0" brushRef="#br0" timeOffset="239869.7548">6345 18187 1612 0,'-12'19'72'0,"6"-11"14"15,3 5-69-15,0-2-17 0,-3-9 0 0,6-2 0 0,-3 6 102 0,3-6 17 16,0 0 3-16,0 0 1 16,0 0-123-16,0 0-32 0,0 0-2 0,0 0-1 0,0 0 25 0,0 0 10 0,0 0-8 0,3 8 8 15,3 2 29-15,0-2 11 0,-6 5 3 0,3 1 0 16,0 4 11-16,0 3 2 0,0-7 1 0,0-1 0 15,0 0-25-15,3 5-6 0,-3 1-1 0,3-6 0 16,0 0-25-16,0 1 0 0,3-6 8 0,0-3-8 16,2 0 0-16,-2-10-12 0,0-8 2 0,3-1 1 15,0 1-1-15,3 0 0 0,-3-6 0 0,0 1 0 16,3 2 10-16,0-10 0 0,-1 2 0 0,1 3 0 16,0-3 0-16,-3 8 0 0,0-3 0 0,0 6 0 15,-3 0 0-15,0 5 0 0,0 3 0 0,0-1 8 16,-3 6 12-16,3 0 4 0,-3 6 0 0,2 7 0 15,4-5 4-15,0 10 2 0,6 9 0 0,-3-1 0 16,0 6-20-16,0 8-10 0,3-1 10 16,-1 6-10-16,1-5 11 0,-3 5-11 0,0-5 12 0,3 13-12 15,-3-3 14-15,-6-2-4 0,-3-9-1 0,-3-2 0 16,3-5-9-16,-6-5 0 0,0-6 0 0,-3 0-11 0,3-3-10 16,-6-4-3-16,0 4 0 0,-3-10 0 15,0 5-29-15,-6-2-7 0,0 2 0 16,0-5-1-16,-3-3 17 0,-2 1 3 15,-1-4 1-15,0 4 0 0,3-12 40 0,0 6 0 0,3-8 0 0,0 3 11 0,4-3 16 0,2-5 3 16,0 2 1-16,6-2 0 0,3-8-31 0,0 2 0 16,6-7 0-16,0 0 0 0,5-1 0 0,4-7 0 15,0 2 0-15,3 0 0 0,0-2 8 0,6-3-8 16,3 5 0-16,-4 3 0 16,4-13-96-16,0 2-26 0,3 0-5 0</inkml:trace>
  <inkml:trace contextRef="#ctx0" brushRef="#br0" timeOffset="240728.9274">8387 18045 1440 0,'0'0'128'0,"0"0"-103"0,-6 5-25 0,0 0 0 16,0-5 127-16,-3 0 20 0,3 0 4 0,-3-5 1 15,-3-3-120-15,0-3-24 0,3 9-8 0,-2-9 0 16,-4 3 10-16,-3 3-2 0,3 2-8 0,0-2 12 16,-3 5-1-16,0 0-1 0,-6 3 0 0,10 2 0 15,11 5 42-15,-9-2 8 0,-6 6 1 0,0-6 1 16,6 5-14-16,-3 0-4 0,0 0 0 0,0-2 0 15,1-3-33-15,2 5-11 0,0 0 0 0,0 0 0 16,-3 1-13-16,3 4-10 0,3 1-1 0,3-1-1 16,-6 3-5-1,3 1-1-15,3 1 0 0,3 4 0 0,0-1 15 0,3 1 4 16,3-6 0-16,0 11 0 0,3-6 12 0,-3 1 8 0,0-4 0 0,3-1-8 16,3-4 0-16,3 3 0 0,0-7 0 0,3-1 0 15,-6-3-9-15,6-10-3 0,6 3 0 0,-4-3 0 0,-8-3-4 16,3-2 0-16,9-3-1 0,-3-2 0 0,-6-4 7 15,0-2 2-15,0-10 0 0,2 2 0 0,1 3 8 0,0-3 0 16,-3-2 0-16,0-1 0 0,3 6 0 0,3-11 11 16,-3 1-3-16,0-1 0 0,-1 3 7 0,-2 2 1 15,-3-2 0-15,0 3 0 0,-3 5-3 0,3-1 0 16,-3 7 0-16,-3 1 0 0,0 1 7 0,-3 5 2 16,3 0 0-16,-3 3 0 0,0 5 31 0,0 0 7 15,0 0 0-15,0 0 1 0,0 0-36 0,0 0-7 16,0 0-2-16,0 0 0 0,0 0-16 0,3 5 0 15,-3 3 0-15,0 0 0 0,3 3 0 0,0 2-9 16,3 5 1-16,0-2 0 0,-3 3 8 0,0-1 0 0,3 3-9 16,0 6 9-16,0-1-10 0,0-2 10 0,0 3-13 15,0-1 5 1,-1-5-36-16,1 3-8 0,-3-8 0 0</inkml:trace>
  <inkml:trace contextRef="#ctx0" brushRef="#br0" timeOffset="241119.4682">8768 18063 1324 0,'3'27'59'0,"-3"-17"12"15,-3 3-57-15,3 1-14 0,-3-6 0 0,3 5 0 0,0-5 232 0,3 2 43 16,0-2 9-16,0-2 1 0,3 1-240 0,0-1-45 15,0-1-15-15,0-2 0 0,-3 2 3 0,3 3 1 16,-3 3 0-16,-1-4 0 0,1 1 19 0,0 6 4 16,-3 4 1-16,0 1 0 0,0-6 5 0,0 5 1 15,0-4 0-15,0 2 0 0,0 2-19 0,0-5 8 16,0-2-8-16,0-3 0 16,0 0-12-16,0 2-10 0,0-2-2 0,0 0 0 15,0-3-12-15,0-5-4 0,0 0 0 0,0-7 0 0,0 1 16 0,0 1 4 16,0-3 0-16,0 3 0 0,0-3 31 0,3 2 6 15,-3-1 2-15,3-4 0 0,0-2 13 0,3 5 4 16,-3-11 0-16,3 6 0 0,0 5-8 0,0-5-2 16,6-6 0-16,0 1 0 0,0-3-26 0,3 2 0 15,0-7 0-15,5-1 0 16,1 1-22-16,0-6-3 0,-3 6-1 0,3-1 0 16,0 1-111-16,0-1-23 0,-4 3-4 0,4-2-411 0,0 5-82 0</inkml:trace>
  <inkml:trace contextRef="#ctx0" brushRef="#br0" timeOffset="241634.9648">9387 18240 806 0,'0'11'72'0,"-3"-3"-58"16,3 0-14-16,0 2 0 0,0-7 326 0,3 2 62 16,0 6 13-16,3-11 3 0,6-5-336 0,3-1-68 15,-3 1-10-15,5-3-4 16,-2 3-23-16,3-8-5 0,0-1-1 0,-3 1 0 15,0 0 11-15,0-3 1 0,0 0 1 0,-1 3 0 0,-2 0 21 0,3-1 9 0,-6 7-8 16,3-7 8-16,-3-4 23 0,0 5 9 0,0 5 3 0,-3-6 0 16,0 1 0-16,-3 0 0 0,0 2 0 0,0-2 0 15,0 5-15-15,-3-2-2 0,0-1-1 0,-3 0 0 16,-3 6-4-16,3 3-1 0,-6-9 0 0,0 3 0 16,-6 8-12-16,3-5 9 0,-3-3-9 0,0 8 8 15,0-6-8-15,-2 6 0 0,2 0 0 0,0 0-11 16,0-2 11-16,0 4 0 0,3 4 8 0,0-6-8 15,0 5 15-15,0-2-2 0,4 7 0 0,2 4 0 16,0 1-4-16,3 4-1 0,0 5 0 0,3 2 0 16,3 3 9-16,3 0 2 0,3 0 0 0,2 3 0 15,1-5-3-15,3 4 0 0,0 4 0 0,6-3 0 16,-3-6-16-16,0-2 10 16,0 2-10-16,-1 1 8 0,4 5-33 15,3-3-7-15,0-6-2 0,3-1 0 0,2-4-176 0,13 3-35 16</inkml:trace>
  <inkml:trace contextRef="#ctx0" brushRef="#br0" timeOffset="242947.1668">11634 18029 1929 0,'-12'8'42'0,"6"-8"9"0,0 0 1 0,-2 0 4 0,-4-8-45 15,0 2-11-15,-3-2 0 0,0-2 0 0,0-3 0 0,-6-1 0 0,0 7 0 16,1-4 0-16,-7 3-10 0,3-5-4 0,0 5-1 0,0 3 0 16,-5-1 29-16,5 6 6 0,3 0 0 0,0 6 1 15,0-1 52-15,3 3 11 0,1-3 1 0,5 3 1 16,-3 5-18-16,3 0-4 0,0 1-1 0,3 4 0 15,3-5-51-15,-3 6-12 0,3-3 0 0,0 2 0 16,3 1-16-16,0-1-5 0,3 4-2 0,-3-1 0 16,3 3 7-16,0 2 2 0,0-5 0 0,0 6 0 15,3-1 14-15,-3-2 0 0,6 2 0 0,-3-7-9 16,0-3 9-16,0-3 11 0,3-2-3 0,0-6 0 31,3-3-32-31,0-2-6 0,3 0-2 0,6-7 0 0,0 1-17 16,5-7-4-16,-2 5-1 0,0-5 0 0,0 0 34 0,0-1 8 0,0-4 0 0,2 5 1 15,-2 2-2-15,0-5-1 0,0 3 0 0,-3-6 0 0,-3 6 39 16,-1 0 8-16,-2-6 2 0,0 1 0 0,-3-3 11 16,0 0 2-16,0-3 1 0,3-3 0 0,-3-4-13 15,-3 1-4-15,3-1 0 0,-3-1 0 0,3-2-5 16,-3-3-2-16,-3 2 0 0,3-2 0 0,-3-3-25 0,-1 1 0 16,4-1 8-16,-6 3-8 0,3-3 0 0,-3 6 0 15,6 2 0-15,-6 0 0 0,0 6 0 0,0 5 0 16,0 2 0-16,0 1 0 0,-3 10 0 0,0 0 0 15,0-3 0-15,0 11 0 0,0-2 19 0,3 2 5 16,-5 0 0-16,5 0 1 0,0 0 11 0,0 0 1 16,-3 8 1-16,0 0 0 0,3-8-30 0,-3 10-8 15,6 3 0-15,-3 1 0 16,3-6-32-16,0 5-7 0,0 0-1 0,-1 0-1 16,4 6 16-16,-3-1 3 0,6 3 1 0,-3 1 0 0,0 1 21 15,3 4 0-15,0-1-9 0,-3 1 9 0,0 5 8 0,-3-6 4 0,-3 6 2 16,0 2 0-16,0-2 6 0,0 2 2 0,0-2 0 15,3 5 0-15,0-3 6 0,3 3 0 0,3-10 1 16,0-1 0-16,3 1-29 0,3-9-10 0,2-2 0 0,1-3 0 16,6-2 1-16,0-3 0 0,3-3 0 0,2-2 0 15,-2 2 9-15,-3-5-13 0,0 0 5 0,0 0 8 16,-1-5 0-16,-2 2 0 0,-3-2 0 0,3-3 0 16,-6 3 0-16,3-8 0 0,0 5 0 0,-3-6 0 15,-1 1-9-15,1-5 9 0,0-1 0 0,-3-2 0 16,-6 2 0-16,0 1-8 0,0 2 8 0,-6-2 0 15,-3-1 0-15,-6-2-12 0,3 2 12 0,-6 6-10 16,0-5 10-16,0 10 0 0,-3-3 0 0,1 3 0 16,5 3 0-16,-3-3 12 0,0 3 0 0,0 5-1 0,3 0 17 15,0 0 4-15,0 0 1 0,0 0 0 0,0 5-17 16,3 0-3-16,0 3-1 0,0-3 0 0,0 3-12 16,3 0 9-16,-2 5-9 0,5-2 8 0,0 2 0 0,0 6 0 15,3-3 0-15,2 2 0 0,1 3-8 0,0-2 8 16,3 5-8-16,0-3 8 0,0-3-8 0,3-2 0 15,0-2-10-15,3-4 10 16,0 3-36-16,3-7 0 0,2-4-1 0,7-2 0 16,-3-2-121-16,3-4-24 0,0-7-5 0</inkml:trace>
  <inkml:trace contextRef="#ctx0" brushRef="#br0" timeOffset="243674.6386">12721 17783 921 0,'-6'8'40'0,"6"-3"10"0,0 0-40 0,-3 3-10 0,3-8 0 0,-3 0 0 15,0 5 302-15,3-5 58 0,0 0 12 0,0 0 3 16,0 0-297-16,0 0-59 0,0 0-19 0,-3 8 10 15,0 3-10-15,3-3 0 0,0 0 0 0,0 2 0 16,-3 6 15-16,3 3 4 0,0-1 1 0,0 9 0 16,6 5-3-16,-3 2 0 0,0-2 0 0,-3 7 0 15,3-2 7-15,0-2 2 0,0-1 0 0,-3-2 0 16,0 0-2-16,0-1 0 0,3-9 0 0,0-4 0 16,-3 3-24-16,0-7 0 0,-3 4 0 0,3-10 0 15,0 3-16-15,0 2-4 0,-3 5-2 0,3-15 0 16,0-11-22-16,-3 3-4 15,3 5 0-15,-6-3-1 0,3-2 30 0,-3-3 7 0,0 3 0 0,-3-9 1 16,0 4 22-16,-3-6 4 0,6-3 1 0,-3-2 0 0,3 3-16 0,0-1 11 16,3-7-11-16,3 5 10 0,3-6-10 0,3-2 0 15,-3 2 0-15,3 1 0 0,6-6 0 0,-3 3 0 16,-3 5 0-16,3-2 8 0,3 5 2 0,0-3 0 16,-3 3 0-16,3 2 0 0,0 3-10 0,2 3 10 15,-2-3-10-15,3 0 10 0,-3 6-10 0,3 2 12 16,0-5-12-16,-3 5 12 0,3-3-3 0,0 8 0 15,-1-2 0-15,4 0 0 16,0 5-28-16,0 0-5 0,0 0-2 0,0 0 0 16,3 5 2-16,-4-2 1 0,4 2 0 0,-3 0 0 0,-6 1 7 15,0-4 0-15,3 9 1 0,-6-3 0 0,0 0 15 0,-3-3 0 0,-6-5 0 16,0 13-9-16,-6 1 9 0,0-4 12 0,-6 3-2 0,-6-5-1 16,0 6-9-16,-6-1 0 0,-3 0 0 0,1 6 0 15,-4-4 10-15,0 1-10 0,-3 0 12 0,7-3-12 16,-1 1 0-16,3-1 0 0,3 0 0 0,6-2 0 31,0-3-60-31,6-3-8 0,1-2-3 0</inkml:trace>
  <inkml:trace contextRef="#ctx0" brushRef="#br0" timeOffset="244190.1332">13254 18140 2437 0,'5'8'53'0,"-2"5"11"0,0 0 3 0,0-5 2 0,0 3-55 15,3-6-14-15,0-2 0 0,0-3 0 16,3 0-28-16,0-3-8 0,6-2-1 0,-3-6-1 16,-3 3-15-16,3 3-3 0,0-8-1 0,0-1 0 0,-1 7 41 0,-2-7 16 0,0 1-11 0,3 0 11 15,-3-6 11-15,0 1 8 0,3-3 1 0,-3 2 1 16,0 1 4-16,0-4 1 0,-3 4 0 0,0-3 0 16,0 2-10-16,0 3-1 0,-3-2-1 0,0-1 0 15,-1 6 2-15,1 0 0 0,0 0 0 0,-3-1 0 16,3 1-8-16,-3 5-8 0,3-2 11 0,-3 2-11 15,-3 2 11-15,3 1-11 0,0 2 10 0,0 3-10 16,0-5 11-16,0 5-11 0,0 0 12 0,0 0-12 16,0 0 23-16,-6 5-3 0,1-2 0 0,-1 2 0 15,0 3-20-15,0 3 0 0,-3-3 0 0,3 5 0 16,0 0-18-16,-3 1 2 0,3-4 0 0,0-2 0 16,0 5 16-16,0 1 0 0,0-1 0 0,3-3 0 15,3-2-15-15,-3 6 1 0,3-7 0 0,0 7 0 16,3-1-30-16,-3 5-7 15,3 4-1-15,3-4 0 0,-3 1-24 0,3-1-6 0,0 3-1 16,0 1 0-16,0-4-9 0,0 1-1 0,3-1-1 0</inkml:trace>
  <inkml:trace contextRef="#ctx0" brushRef="#br0" timeOffset="244627.5281">13849 17833 2026 0,'0'0'44'0,"0"3"10"0,0-3 2 0,3 5 1 0,0 3-45 16,-3-8-12-16,0 0 0 0,6 5 0 0,-3 3 20 0,3 3 3 0,0-3 0 0,0-1 0 15,0 4-9-15,-1 2-2 0,4 1 0 0,-6-1 0 16,3 8 38-16,-3 3 7 0,0 2 2 0,0-5 0 15,-3 6-13-15,0-3-2 0,0-3-1 0,0-3 0 16,-3 3-31-16,3-2-12 0,-3-6 8 0,3 0-8 16,0 1 0-16,-3-1-16 0,0-8 3 0,3 3 0 15,-3-3-11-15,3-5-1 0,0 0-1 16,0 0 0-16,0 0 26 0,0 0-8 0,0 0 8 0,0 0 0 16,0-13 10-16,0 8 7 0,0-3 2 0,3-5 0 15,0 7 4-15,0-1 1 0,0-4 0 0,3 3 0 16,3 0-5-16,-3-3-1 0,3-2 0 0,0 5 0 0,3 0-10 15,-3-2-8-15,6-3 12 0,-3 5-12 0,-3 2 8 0,2 1-8 16,1-3 0-16,0 8 0 0,-3 0 10 16,3 0-10-16,-3 5 8 0,0 3-8 0,0 0 0 0,0 3 0 15,-3-3 0-15,0 10 0 0,3-4-23 0,-3-1 0 16,0 0 0-16,-3 6 0 16,2-6-88-16,-2 5-17 0,0-4-4 0</inkml:trace>
  <inkml:trace contextRef="#ctx0" brushRef="#br0" timeOffset="246548.9608">14766 17867 345 0,'0'0'31'0,"0"0"-31"0,0 0 0 0,0 0 0 15,0-8 360-15,-3 3 65 0,0 0 14 0,0-3 2 16,-3 3-298-16,3-3-60 0,0 2-12 0,-3 4-3 16,0 2-15-16,-3-6-3 0,3 1-1 0,-3 5 0 0,0-3-4 15,-3 1-1-15,3 2 0 0,0 2 0 0,0-2-24 0,-2 3-4 16,-1-3-2-16,3 0 0 0,0 5-24 0,0 1-5 15,-3-4-1-15,-3 4 0 16,9 2-27-16,-3 5-5 0,0 0-2 0,0 6 0 16,3 2-9-16,0 3-1 0,0-3-1 0,0 10 0 15,-2 1-6-15,2-5-1 0,0 4 0 0,0-1 0 0,0-1 37 0,3-3 7 16,0-5 2-16,3 3 0 0,0-11 22 0,0 3 0 16,0-3 0-16,0-2 0 15,0-11-20-15,3 3-5 0,3 2-2 0,3-5 0 16,0-5-52-16,0-3-10 0,2 2-3 0,1-2 0 15,-3 1 43-15,6-4 8 0,0-2 1 0,0 5 1 16,-3-3 80-16,3-2 16 0,0 0 3 0,-4-1 1 0,4 1 51 0,-3 0 9 16,-3 0 3-16,3 0 0 0,-3-9-29 0,0 4-6 15,-3-3-1-15,3-3 0 0,-3 3-36 0,3-6-8 16,0 1-2-16,3-3 0 0,-6 0-26 0,5-3-4 0,-2 5-2 16,0-4 0-16,0-1-10 0,0 5 0 0,0-4 0 15,0 2 0-15,0 2 0 0,-3 3 0 0,0-2 0 16,0 5 0-16,-3-3 0 0,0 8 0 0,-3 5 0 0,0-2 0 15,3 0 18-15,-3 8 8 0,-3-3 2 0,3 2 0 16,-3-1-19-16,-3 1-9 0,3-2 10 0,-3 3-10 16,3-3 0-16,0 3 0 0,-3 2-11 0,6-2 11 31,-3 0-41-31,3 2-1 0,0-2 0 0,0-1 0 0,0 6-15 16,0 0-3-16,0 0-1 0,0 0 0 0,0 0 23 0,0 0 5 15,0 0 1-15,6 11 0 0,-3-3 21 0,0 0 11 0,0 5-10 16,-3 6 10-16,-3-6 0 0,3 5 20 0,0-2-4 0,-3 3 0 15,0-1 16-15,0 9 4 0,3-4 0 0,-3-1 0 0,0 4 0 16,0-5 1-16,3-2 0 0,0 7 0 0,-3-7 6 16,0 2 1-16,0 5 0 0,0-7 0 0,3 5-16 0,0-3-2 15,-3 0-1-15,3 5 0 0,3-7-3 0,0 5-1 16,0 2 0-16,0-5 0 0,0 3 11 0,3-3 3 16,0-2 0-16,0-3 0 0,-3 2-20 0,3 1-4 15,-3-11-1-15,3 2 0 0,0-2-10 0,0 0 0 16,0-2 0-16,0-1 0 0,3-3 0 0,-1 4 0 15,1-1-10-15,3-5 10 0,-3 3-9 0,3-3 9 16,-3 5-8-16,0-5 8 0,6 5 0 0,-3-5 0 16,-3-5 0-16,3 10 0 0,-6-5 0 0,2-5 0 0,1 5 0 15,-3-5 0-15,0 5 0 0,3-3 0 0,-3-2 0 0,3-1 0 16,-3-1 0-16,3 1 0 0,-3 4 0 0,3-9 0 16,-3 3 0-16,3-2 0 0,-3 2 0 0,3 0 0 15,0-6-9-15,0 4 9 0,-1-3-10 0,1 5 10 16,-3 0 0-16,0-3 0 0,0 3 0 0,-3-2 0 15,-3 10 0-15,3-8 0 0,0 2 0 0,-3-2 0 16,0 3 0-16,-3-3 0 0,3 3 0 0,0-3 0 16,-3 3 10-16,0-3-10 0,0 2 8 0,3-1-8 15,-3-1 0-15,0-3 0 0,0 6 0 0,0-3 0 16,3 0-15-16,-3 3 5 0,3-3 1 0,-3-3 0 31,0 8-18-31,0-2-3 0,0 0-1 0,0 2 0 0,1-2 14 0,2 5 2 16,-3 0 1-16,0-5 0 0,0 5 14 0,3 0 0 0,-6 0 0 0,6 0 0 15,-3 5 8-15,-3-5 2 0,-3 5 0 0,3-5 0 16,0 0-10-16,0 3 0 0,0 2 0 0,0 0-11 16,0-2-1-16,3 2-1 0,-3 1 0 0,3 2 0 0,0-1-4 0,3-1-1 15,-3 4 0-15,3-2 0 0,-3 0 8 0,3 3 2 16,0-11 0-16,3 8 0 0,-3 0 8 0,-3 2 0 16,3-10 0-16,0 8 0 0,0 5 10 0,0-5-2 15,0 3-8-15,0-3 12 0,0 2-12 0,3-7 0 16,-3 8 0-16,3-3 0 0,0-3 0 0,0 3-8 15,-3-3 8-15,3 3-13 0,0 0-1 0,-3-8 0 16,3 0 0-16,-3 0 0 0,6 5 14 0,-6-5-11 16,3 0 11-16,3 6-10 0,0-12 10 0,3 6 12 15,-9 0-2-15,6 0-1 0,3-5 19 0,-3 2 3 16,3-2 1-16,0 0 0 0,-4-3-4 0,4 0 0 16,0-3 0-16,3-2 0 0,-3 5-1 0,0-5-1 0,3 2 0 15,-3-2 0-15,0 11-26 0,0-9 0 0,0 3 0 16,0 3 0-16,0-3 10 0,-3 8-10 0,2-6 12 0,1 4-12 15,-3-3 21-15,0 5-2 0,3 0-1 0,0 0 0 16,0 0-8-16,0 0-2 0,0 0 0 0,-3 5 0 16,3-3-8-16,0 4 0 0,3-6 0 0,0 8 0 15,-4-3 0-15,1 3-17 0,-3-3 4 0,0 3 1 16,0 3-8-16,0-3 0 0,0 2-1 0,0-2 0 16,-3 5-14-1,0 1-2-15,-3-6-1 0,0 5 0 0,3-3 20 0,-3-2 4 0,-3 6 1 0,3-4 0 16,0 3 13-16,-3-5 0 0,3 6 0 0,0-7 0 15,0-1 0-15,0 2 0 0,0-8 0 0,0 0 10 16,0 0 7-16,0 0 2 0,0 0 0 0,0 0 0 16,0 0-19-16,9 0 0 0,-3-8 8 0,3 2-8 0,0-1 0 15,0-1 0-15,0-6 0 0,0 4 0 0,0-3 0 16,-3 5 0-16,2-3 0 0,1 3 0 0,-3-5 0 16,0 8 0-16,0-3 0 0,-3 2 0 0,-3 6 9 0,9-2-9 15,-3-4 0-15,-6 6 9 0,6 0 9 0,0 0 2 16,0 0 0-16,3 6 0 0,-3-4-32 0,0 4-7 15,0-1-1-15,-3 3 0 0,3-3-1 0,0 3-1 16,0 0 0-16,-3-3 0 0,3 1 6 0,-3 2 0 16,2-3 1-16,-2 3 0 0,-3-8 15 0,3 5 0 15,-3-5 0-15,0 0 0 0,0 0 0 0,6 5 8 16,-6-5 1-16,0 0 0 0,0 0 4 0,6 0 1 16,0-5 0-16,0 5 0 0,3-8-1 0,-3-2 0 15,3 4 0-15,3-7 0 0,0-8 8 0,0 2 2 0,3 3 0 16,0-7 0-16,2 4-23 0,1-7 8 0,3 5-8 0,0-3 0 15,-3-3 0-15,0 6 0 0,2-5 0 16,-2 7 0-16,0-2 0 0,-3 2 0 0,0 1 8 0,0-3-8 16,-3 8 17-16,-3-6-1 0,-3 6 0 0,3 0 0 15,-3 5-8-15,-4-3-8 0,4-2 9 0,0 5-9 16,-3 3 0-16,0-3 8 0,0 0-8 0,-3 2 0 16,6 1 0-16,-6 0 0 0,3-3 0 0,-3 8 0 15,0 0 0-15,0 0-8 0,0 0 8 0,0 0-13 31,0 0-14-31,0-3-2 0,0 3-1 0,0 0 0 0,0 0-4 0,0 0-1 16,0 0 0-16,0 0 0 0,0 0 6 0,3 3 1 16,0 10 0-16,0-2 0 0,0 2 16 0,3 3 12 0,-6 2-13 0,3 3 5 0,0 3 16 15,-3-3 4-15,3 6 1 0,0-1 0 0,-3 3 3 0,0 1 0 16,3 1 0-16,-3 4 0 0,0 2-16 16,3-3 8-16,0-2-8 0,0 0 0 0,3-6 0 15,-3 1-10-15,0-9 0 0,3 1 0 16,-3-6-30-16,0-5-7 0,0 5-1 15,0-5 0-15,0-3-125 0,3-5-26 0,-6 0-5 0</inkml:trace>
  <inkml:trace contextRef="#ctx0" brushRef="#br0" timeOffset="246924.1523">15644 17672 1324 0,'6'13'59'0,"-6"-13"12"15,0 0-57-15,0 0-14 0,3 8 0 0,-3-8 0 0,9 5 204 0,-1-5 39 16,1 0 7-16,3 0 2 0,3-3-220 0,3-2-43 16,3 0-9-16,3 5-1 0,0-6 21 0,2 4 12 15,1-3-2-15,3 5 0 0,0 0 31 0,-4 0 7 16,4-6 0-16,-3 6 1 0,0 0-23 0,0-2-5 15,-1-4-1-15,1 6 0 16,0-5-104-16,0-3-20 0,-1 3-5 0</inkml:trace>
  <inkml:trace contextRef="#ctx0" brushRef="#br0" timeOffset="247548.7228">16903 18100 2628 0,'9'13'116'0,"-9"-13"24"0,0 0-112 0,0 0-28 0,0 0 0 0,0 0 0 31,-6-10-107-31,3-3-27 0,0-6-6 0,3-7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50:01.7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2175 1540 1450 0,'-9'-5'32'0,"9"5"6"0,0 0 2 0,6-3 1 0,0 3-33 0,0-5-8 16,6 2 0-16,-1 3 0 0,4-5 32 0,-6 5 5 16,9-6 1-16,-3 1 0 0,3 2 16 0,0 3 3 15,3-5 1-15,-4 5 0 0,4-8-38 0,-3 3-7 16,6-3-1-16,0 3-1 0,0-3 8 0,5 3 1 16,4-1 1-16,3-2 0 0,3 0 9 0,2-2 2 15,1 2 0-15,3-3 0 0,-1 3-16 0,-2-5-4 16,2 0 0-16,1 2 0 0,0 1-12 0,2-1 0 0,1-2 8 15,-3 0-8-15,-1 5 0 0,1-3 0 0,-6 3 8 0,-1-5-8 16,-2 5 0-16,-6-3 0 0,3 3 0 0,-7 3 0 16,-5-3-14-16,0 3-6 0,-6 5 0 0,0-8-1 31,-6 3-35-31,0 5-8 0,0-6 0 0,0 4-492 0,-4 4-99 0</inkml:trace>
  <inkml:trace contextRef="#ctx0" brushRef="#br0" timeOffset="390.3078">2889 1344 1098 0,'0'0'48'0,"-3"-3"11"0,-3 3-47 0,6 0-12 16,-3 3 0-16,-3 2 0 0,0-2 0 0,0 0 0 16,0 5 0-16,0-6 0 0,-2 9 18 0,2-6 2 15,0 3 0-15,0 5 0 0,6-5 27 0,-6 3 5 16,0-3 2-16,3 2 0 0,3 4 8 0,0-1 2 16,-3 8 0-16,0-3 0 0,0 9 19 0,3 2 4 15,-6 3 1-15,0 5 0 0,-3 3 0 0,-3 5 1 16,-3-1 0-16,-3 12 0 0,1 0-32 0,2 2-6 0,-9-5-2 15,0 0 0-15,0 5-23 0,0-11-5 0,-2 4-1 16,-1 2 0-16,3-3-8 0,0 3-1 0,0-6-1 0,4 1 0 16,2-6-10-16,-3 1 0 0,0-4 0 0,3-1 0 15,3-1 0-15,0-3 0 0,0 3 0 0,4 3 0 16,2-1 0-16,-3-7 0 0,6 3 0 0,3-4 0 16,-6 1-16-16,6-3-4 0,3-8-2 0,-3 3 0 31,3-5-147-31,-3-6-30 0</inkml:trace>
  <inkml:trace contextRef="#ctx0" brushRef="#br0" timeOffset="1050.9522">4077 815 1368 0,'6'-21'60'0,"-3"10"13"0,3 3-58 0,-3 0-15 16,0 3 0-16,0-8 0 0,-6 7 56 0,3-1 9 16,0 7 2-16,0-6 0 0,3-2-29 0,-3 3-6 15,0 5 0-15,0 0-1 0,0 0-19 0,0 0-3 0,0 0-1 16,0 0 0-16,3 13-8 0,0-7 0 0,0 1 0 0,-1 7-11 31,1 4 24-31,3 1 5 0,-3 2 1 0,0 5 0 16,-3-2 25-16,3 11 4 0,-3 4 2 0,-3 1 0 15,3 5 0-15,-3 0 0 0,-3 0 0 0,-5 8 0 16,-1 0-14-16,-6 5-4 0,0-5 0 0,-3 10 0 16,3 4-16-16,-3-7-4 0,1 4-1 0,2-6 0 0,0 0-11 15,0 8 12-15,3-2-12 0,3-3 12 0,0-3-12 16,0-8 8-16,3 3-8 0,1-5 8 15,-1-3-8-15,3 0 0 0,-3 0 9 0,0 2-9 0,0-2 0 16,0-10 0-16,0-4 0 0,0 1 8 0,0-3 4 16,0-7 0-16,0-1 1 0,3-5 0 0,0-1 6 0,3-7 1 15,-3 0 0-15,3-2 0 0,-3-6-4 0,6 0 0 16,-2-6 0-16,2 6 0 0,-3-8 0 0,3-5 0 16,3-8 0-16,-1-8 0 0,4-3-16 0,3-5 0 15,3-5 0-15,3-1 0 0,0 6 11 0,3-2-2 16,0-1 0-16,3 0 0 0,-4 9 8 0,1 4 2 15,0 3 0-15,-3 3 0 0,0 8 5 0,-3 0 2 16,-3 5 0-16,-3 5 0 0,6 6-13 0,-3 5-2 16,-1-3-1-16,1 6 0 0,3 4-10 0,-3-1 0 15,3 2 0-15,0-1 0 0,0 7 0 0,3-7 0 0,3 1 0 16,0 5 0-16,-1-2 0 0,1-3 0 0,3 0 0 16,-3 5-11-1,3-8-32-15,0 6-6 0,0 2-2 0,-4 0 0 16,4 3-81-16,-6 2-17 0,0-2-3 0,-3 3-1 15,0 2-23-15,0 0-5 0,-3-3-1 0,0 1 0 16,-1-4-22-16,4-4-4 0</inkml:trace>
  <inkml:trace contextRef="#ctx0" brushRef="#br0" timeOffset="1800.7711">5381 1886 2055 0,'-9'-7'91'0,"9"7"19"0,-6-6-88 0,3 1-22 16,3 2 0-16,0 3 0 0,-3-8 36 0,-3 3 4 16,3-3 0-16,0 3 0 0,-3 0-8 0,-3 2-2 15,0-2 0-15,-3 5 0 0,-3-8-30 0,0 5 0 16,-3 0 0-16,1 3 0 0,-4 6-21 0,-3 2-1 15,0-3 0-15,-6 6 0 0,4 2 22 0,-1 5 13 16,-3 1-1-16,3 5-1 0,-3 2-11 0,4 1 12 16,2-1-12-16,0 6 12 0,0-3 12 0,3 3 2 15,4-6 1-15,-1 0 0 0,6 1-1 0,3-1 0 16,0 1 0-16,6-3 0 0,3-6-7 0,0-2-2 0,0-3 0 16,0-2 0-16,6 2-8 0,0-8-1 0,-3 3-8 15,6-5 12-15,0-3-2 0,3-3-1 0,-1-7 0 16,4-1 0-16,0-7 0 0,6-1 0 0,0-7 0 15,3-1 0-15,3 1-9 0,-4-11 0 16,1 2-12-16,0 4 12 0,3-1 19 0,-6 3 11 0,-1 2 2 0,-2 9 1 16,0-1-21-16,-6 6-4 0,0 8 0 0,-3 5-8 15,-3 5 29-15,0 3-1 0,0 10 0 0,-3 1 0 16,-3 13-18-16,0 2-10 0,-3-2 10 0,3 8-10 16,-6-6 0-16,3 3 0 0,3-5 0 0,0 2 0 15,3-2-12-15,0-6-9 0,0 1-2 0,3-6 0 16,3-3-13-1,0 1-2-15,2-6-1 0,1-5 0 0,0 3 15 0,6-3 4 0,0-8 0 0,-3 2 0 0,0-4 20 0,3-4 0 16,5-2 0-16,1-5 0 0,0 0 32 16,0-11 5-16,3-2 1 0,-4-6 0 0,4-5-18 15,3 0-4-15,-6-11-1 0,6-2 0 0,-4-8-3 0,7-6-1 16,-3-2 0-16,0-5 0 0,2-3-11 0,-2-6 0 16,0-2 0-16,3-2 8 0,-4-1-8 0,4 6-9 15,-3-1 9-15,-3-5-13 0,-3 6 13 0,2 2 0 16,-5 6 0-16,0 10 0 0,0-2 0 0,-3 10 0 15,-3 2 0-15,-6 22 0 16,-1-2 8-16,1-1 5 0,-3 0 1 0,0 11 0 0,0 2 6 0,-6 6 2 16,0 0 0-16,0 13 0 0,-3 13-11 0,-3 6-3 15,-3 7 0-15,0 6 0 0,-5 2-8 0,-1 11-17 0,3 8 4 0,-3 5 1 16,-3 27 20-16,0 0 4 0,6-6 0 0,0 6 1 16,3-1-13-16,0 6-16 0,7-5 3 15,-1 0 1-15,6-6 12 0,-1 6 0 0,-2-6 0 16,3 0 0-16,3-2-12 0,0-5 1 0,0-9 0 0,-3-2 0 31,6 3-95-31,-3-9-19 0,3-5-4 0,-3-7-642 0,0-9-128 0</inkml:trace>
  <inkml:trace contextRef="#ctx0" brushRef="#br0" timeOffset="2066.3372">5282 1389 1670 0,'-18'0'148'0,"18"0"-118"0,0 0-30 0,0 0 0 0,0 0 229 0,0 5 40 15,3 3 8-15,6-2 2 0,-3 7-208 0,9-5-42 16,0-3-8-16,3 3-1 0,6-3-8 0,5-2 0 15,7 0-1-15,3 5 0 0,3-8-11 0,8 0-14 16,1-8 3-16,11 2 1 16,1-2-204-16,11-2-41 0,4 2-8 0,2-5-1 15</inkml:trace>
  <inkml:trace contextRef="#ctx0" brushRef="#br0" timeOffset="2691.1843">8039 1442 2260 0,'11'-5'100'0,"-11"5"21"0,-5 2-97 0,5-2-24 16,5 8 0-16,1 0 0 0,-3 11 32 0,0-1 2 15,3 9 0-15,0-1 0 0,-3 6-10 0,0 2-3 16,-9 3 0-16,3 3 0 0,3 5-11 0,-3 3-2 15,-9 2-8-15,6 3 12 0,1 0-12 0,5-8-18 16,0-3 4-16,-3-2 1 0,-3-6-8 0,3-5-2 16,9 3 0-16,-6-11 0 0,0-2 15 0,0-1 8 15,9-2-10-15,-4-5 10 0,4-6 9 0,-3 3 8 16,3-8 2-16,3 0 0 0,6-5 21 0,-3-3 4 16,-3-6 0-16,6 1 1 0,5-8-2 0,1-3-1 15,-3-2 0-15,6-11 0 0,-3 2-14 0,6-4-4 0,-1-6 0 16,4 0 0-16,0 5-12 0,2 0-4 0,1 1 0 15,3 12 0-15,-3-2-8 0,-4 5 0 0,4 6 0 16,-6 5 0-16,0 2 0 0,-4 8 0 0,1-2 0 16,-3 5 0-16,-3 0 0 0,0 5 0 0,-3 3 0 15,-1 3-11-15,-2 2 11 0,0 8-8 0,-3-2 8 0,-3 2-8 16,0 0 8-16,-3 6-10 0,0 2 10 0,-3-3-10 16,-3 1 10-16,-3-1 0 0,-3 6 0 0,3-6 0 15,-6-5 0-15,-3 3 0 0,-6-3 0 0,0-2 0 16,-2-1 11-16,-4-4 1 0,-3-1 0 0,0 0 0 15,-3-5 14-15,-2 0 3 0,2-3 1 0,0-5 0 16,-6-5-50 0,4 0-9-16,-4 2-3 0,0-10 0 0,0-8-76 15,1-3-15-15,-1-3-3 0,9-4-1 0</inkml:trace>
  <inkml:trace contextRef="#ctx0" brushRef="#br0" timeOffset="2831.9907">8202 669 2804 0,'9'-5'124'0,"-3"0"26"0,3 5-120 0,0 0-30 16,-3 5 0-16,9 0 0 15,3-2-91-15,3 8-24 0,2-3-5 0,-2-3 0 0</inkml:trace>
  <inkml:trace contextRef="#ctx0" brushRef="#br0" timeOffset="5206.2234">11932 1283 662 0,'0'0'29'0,"3"-5"7"0,3-3-36 0,-3 3 0 0,0-1 0 0,-3 1 0 15,3-3 68-15,0 3 8 0,3-3 0 0,-3 3 1 16,0 2 33-16,-3-2 6 0,0 5 2 0,0 0 0 16,3-8-34-16,-3 8-6 0,0 0-2 0,0 0 0 15,0 0-16-15,0 0-3 0,0-5-1 0,0 5 0 16,0 0-24-16,-3-6-6 0,-3 4-1 0,3-4 0 15,-3 1-25-15,0 2 0 0,-3 3 0 0,0 0 0 32,-3 0-24-32,-3 8-4 0,0-2-1 0,-6 2 0 0,1-3 8 0,-4 3 1 0,3 5 1 0,-3-5 0 15,0 5 19-15,1 3 0 0,2-3 0 0,0 0 0 16,0 1 0-16,3-1 16 0,0 0-4 0,3 0 0 16,1 3-12-16,2 0 0 0,0-3 0 0,3 1 0 15,3-1 0-15,0 0 0 0,6-5 0 0,0 3 0 16,3-1-19-16,6 1-6 15,0-6-2-15,6 3 0 0,-1 5 27 0,1-5-8 0,6 3 8 0,0-3 0 0,3 2 0 0,-3-2 12 16,0 5 0-16,-1 1-1 0,1-1 21 0,0 0 5 16,-3 0 1-16,0-2 0 0,0 2-3 0,-6 0-1 15,-4-2 0-15,-2 0 0 0,0 2-10 0,-3 0-1 16,-3-8-1-16,0 3 0 0,-3 3 25 0,-3-3 5 16,0-3 0-16,-2 3 1 0,-1-3-35 0,0 3-7 15,-6-5-2-15,3 2 0 0,0 0 3 0,0-2 0 16,-3 2 0-16,-3 1 0 0,3-1 1 0,-2-5 1 15,-4 3 0-15,3 2 0 0,-3 0-14 0,0-5 0 16,0 3 0-16,-2 2-10 16,-1 0-28-16,0 1-6 0,-3 2 0 0,0-3-1 15,1 3-207-15,2-5-40 0,-24 7-9 0,18-10-2 0</inkml:trace>
  <inkml:trace contextRef="#ctx0" brushRef="#br0" timeOffset="5781.3381">12429 1421 1465 0,'0'0'64'0,"0"0"15"0,0 0-63 0,0 0-16 16,0 0 0-16,-3-5 0 0,0-1 28 0,3 6 4 15,0 0 0-15,0 0 0 0,-6-2-8 0,6 2-2 16,-6 0 0-16,6 0 0 0,0 0-22 0,-6 8 8 16,0-1-8-16,3 7 0 0,0-1 8 0,0 3-8 0,-3 5 8 15,3 0-8-15,-3 3 44 0,3-3 4 0,3 3 0 0,-3-3 1 16,0-2 5-16,3-1 1 0,-2 3 0 0,2-7 0 16,0-1-28-16,0-5-6 0,0 2-1 0,2-7 0 15,-2 2-8-15,0-5-1 0,0 0-1 0,0 0 0 16,0 0 24-16,0 0 5 0,0 0 1 0,0 0 0 15,6 0-2-15,3 0 0 0,0 0 0 0,-9 0 0 16,6 0-13-16,3-5-2 0,-3 5-1 0,3-3 0 16,-3 3-22-16,3 0 9 0,0 0-9 0,-3 0 0 15,-6 0 8-15,9 0-8 0,0-5 0 0,-3 0 0 16,3 2 0-16,0-2 0 0,-4-3 0 0,1 3 0 0,3-6 0 0,-3 0 0 0,3-2 10 0,0 0-10 16,0-3 0-16,0 0 0 0,0-8 0 0,3 3 0 15,-3-5-8-15,6 2-1 0,0-3 0 0,-1 1 0 31,4 0-132-31,0-1-27 0,3 3-4 0</inkml:trace>
  <inkml:trace contextRef="#ctx0" brushRef="#br0" timeOffset="7515.296">12950 847 1267 0,'12'-19'56'0,"-9"6"12"0,3 0-55 0,-3-1-13 16,6 1 0-16,-3 0 0 0,3 0 120 0,-4 0 20 15,4 7 5-15,3-7 1 0,-3 5-97 0,3 3-19 16,-3-3-4-16,0 8-1 0,3-5 12 0,-3 5 3 16,0 0 0-16,0 0 0 0,-9 0-27 0,6 0-5 15,0 5 0-15,0 3-8 0,-3-3 8 0,0 8-8 16,-1 1 0-16,1-1 0 0,0 8 28 0,-3 3 0 16,0 2-1-16,0 3 0 0,-3 3-2 0,3 5 0 15,-3 8 0-15,1-5 0 0,2 5-6 0,-3-3-2 16,0 3 0-16,3-8 0 0,0 3-1 0,-3-1 0 15,3 6 0-15,-3-10 0 0,3 2 13 0,0-3 3 16,-3 1 0-16,0-4 0 0,0 1-24 0,0 0-8 16,0-6 0-16,-3-7 0 0,0 2 8 0,3-2-8 0,0-6 0 15,-3 0 9-15,3 0-9 0,-3-7 0 0,3 2 9 16,0-3-9-16,0 3 0 0,0-3 0 0,3-5 0 0,0 0 8 16,-3 0-8-16,3 0 0 0,0 0 0 0,0 0 0 15,0 0 0-15,0 0 11 0,0 0-11 0,0 0 12 16,0 0-4-16,0 0 0 0,3-5 0 0,0-3 0 15,0-5-8-15,0 2 8 0,3 3-8 0,3-5 8 16,0 0-8-16,3 2 0 0,0-2 0 0,3 0 0 16,-1 5-18-16,-2-11 4 0,3 6 1 0,3 0 0 15,3 5-3-15,-3-6-1 0,0 4 0 0,-1 2 0 16,-2 0-3-16,3 3 0 0,-3-3 0 0,3 3 0 16,-6-3 6-16,0 5 1 0,0 3 0 0,0-3 0 15,-3 3 13-15,2 0 0 0,-2 3-10 0,-3 0 10 16,3 5 0-16,-3-3 0 0,-3 3 0 0,3 0 0 0,-6 2 0 15,0 3 8-15,-3 1 0 0,-3-1 0 0,0 5 13 16,-3-2 3-16,3 3 0 0,-6-1 0 0,-2-2-3 16,-4 3 0-16,0-1 0 0,-3 1 0 0,-3-6-4 0,-3 0-1 15,1 1 0-15,-1-9 0 0,0 5-8 0,0 1-8 16,0-8 12-16,1 2-12 0,-1-5 0 0,3 0 0 16,0 0-10-16,3-3 10 15,4 1-100-15,-4-1-13 0,0-8-3 16,6 1-576-16,-3-1-116 0</inkml:trace>
  <inkml:trace contextRef="#ctx0" brushRef="#br0" timeOffset="8218.2731">13724 1220 460 0,'0'0'41'16,"6"-8"-33"-16,0 8-8 0,0-5 0 15,0 5 296-15,-6 0 56 0,0 0 12 0,6-6 3 16,3 6-238-16,-9 0-47 0,5-2-10 0,1 4-1 0,0 4-27 0,3-1-4 15,-6-3-2-15,3 9 0 0,0-3-24 16,0-3-5-16,-3 8-1 0,6 6 0 0,-3-6 7 0,0 8 1 16,-3-2 0-16,3 2 0 0,-3 3 8 15,0 5 3-15,-3 3 0 0,0 0 0 0,-3 7 14 0,0-2 3 16,-3 3 1-16,3 0 0 0,0-1-21 0,-3-4-5 16,3 2-1-16,0-6 0 0,0 4-10 0,0-3-8 15,0-6 12-15,-3-5-12 0,3 3 11 0,0-8-11 16,-3-3 10-16,0-2-10 0,3 2 0 0,0-8 0 15,3-2 0-15,-3 2-10 0,3-5 34 0,0 0 6 16,0 0 2-16,0 0 0 0,-6-5-24 0,3 2-8 16,-2 1 0-16,5 2 9 0,-6-3 7 0,3-10 0 15,0 5 1-15,0-5 0 0,-3-3-17 0,3 0 10 0,3-3-10 16,-3-2 8-16,0-5-8 0,3 2 0 0,3-3 9 0,0 1-9 16,0-6 0-16,0-2 0 0,3-3 0 0,0 2 8 15,2-7-8-15,1 5-12 0,0 0 4 0,3 0 0 16,0 3-4-16,0-1-1 0,3 3 0 0,0 1 0 15,3-1 13-15,3 3-11 0,-1 5 11 0,4 3-10 16,0-6-8-16,-3 9-2 0,3-3 0 0,-1 5 0 16,1 0 0-16,-3 11 0 0,0-3 0 0,-3 2 0 15,0 6 20-15,-3 0-12 0,-1-5 12 0,-2 10-10 16,-3 1 10-16,0 2 0 0,0 0-9 0,-3 2 9 16,-6 3 0-16,3 1 0 0,-6 4 0 0,0 3 0 15,-3 0 8-15,0 3 4 0,-6-3 0 0,3 3 0 0,-6-3-4 0,4 1 0 16,-1 1 0-16,0-4 0 15,3 2-8-15,-3-8 0 0,-6 6 0 0,3-6 8 0,0 0-8 16,-3 1-17-16,-2-7 4 0,-1 4 1 16,-3-3-16-16,-3 5-4 0,3-8 0 0,-2-2 0 15,-1-3-151-15,0-3-30 0,3 3-7 0,3-5-660 16</inkml:trace>
  <inkml:trace contextRef="#ctx0" brushRef="#br0" timeOffset="8671.302">14522 1127 1036 0,'0'0'46'0,"0"0"10"0,0 0-45 0,0-5-11 0,0 5 0 0,0 0 0 15,0 0 268-15,0 0 51 0,0 0 10 0,8 13 3 16,1-5-265-16,0 3-53 0,-6 2-14 0,6 5 0 16,-3-4 9-16,3 7-9 0,0 3 12 0,-3 2-12 15,-3-5 0-15,3 6 0 0,-3-4 0 0,0 1 0 16,0 0 0-16,-3-5 0 0,0 2 0 0,-3-3 0 16,3-4 12-16,-3 4-12 0,0-10 12 0,-3 5-12 15,3-5 53-15,-3 3 4 0,3-6 1 0,-3 3 0 16,0-5-43-16,3 2-15 0,0 0 9 0,-3-5-9 15,0 0 10-15,6 0-10 0,0 0 12 0,-3 0-12 16,-3-8 13-16,0 3-4 0,3 0-1 0,3-1 0 0,-3-2 0 0,3 0-8 16,-3 3 12-16,1-3-4 15,2-5-8-15,0 0 10 0,-3 0-10 0,6-3 10 0,-1 0 16 16,1-3 3-16,-3 1 1 0,3-1 0 0,3 3-12 0,0-7-2 16,0 7-1-16,0-8 0 0,3 3-15 0,3 2 0 15,0 1 0-15,3 2 0 16,0-11-36-16,3 9-12 0,2-3-4 15,1 2 0-15,3 1-124 0,0 4-26 0,3 1-5 0,-3 5-729 0</inkml:trace>
  <inkml:trace contextRef="#ctx0" brushRef="#br0" timeOffset="9108.678">15197 1193 1929 0,'0'0'85'0,"0"0"19"0,0 0-84 0,0 0-20 0,0 0 0 0,-6 0 0 16,6 0 9-16,-3 0-9 0,-3 0 12 0,0 0-12 15,-3 0 16-15,3 6-3 0,-2 2-1 0,-4-3 0 16,0 3-12-16,-6 5 0 0,3 5 0 0,-3-4 0 15,0 7 0-15,3 3 14 0,-5-8-2 0,8 7-1 16,3-4-11-16,0 2 0 0,3-2 0 0,0 2 0 16,3-11 0-16,0 4 0 0,3-1 0 0,0 0 0 15,0-5 0-15,3-3 0 0,-3-5 0 0,0 0 0 0,0 0 14 16,0 0 4-16,9 0 1 0,0 0 0 0,0 0 13 0,0-5 2 16,0 5 1-16,-3-8 0 0,5 3 5 0,-5-6 0 15,3 1 1-15,-3-4 0 0,0 4-1 0,3 2 0 16,-3-11 0-16,0 6 0 0,0 0-8 0,0-6-3 15,0 3 0-15,0 1 0 0,-3 1-16 0,0 1-3 16,0 5-1-16,-3-5 0 0,-3 5-9 0,3 3 0 16,-3-3-10-16,-6 2 10 15,0 1-34-15,-6 3-1 0,-3-4 0 0,-3 6 0 16,1 0-117-16,-4 0-23 0,-3 0-5 0</inkml:trace>
  <inkml:trace contextRef="#ctx0" brushRef="#br0" timeOffset="9796.0088">15477 751 1177 0,'9'-2'25'0,"0"2"6"0,0-6 1 0,3-1 2 0,-3-7-34 0,3 4 0 15,-4 2 0-15,4-5 0 0,0-1 61 0,-3 6 6 16,0 3 1-16,0 0 0 0,0-3 3 0,0 3 1 15,0-1 0-15,-3 4 0 0,0 10-13 0,0-8-3 16,0 8 0-16,0 2 0 0,-3 9-6 0,3-3-2 16,-3 7 0-16,0 4 0 0,-1-1 2 0,-2 6 0 15,0 8 0-15,-2-1 0 0,-1 9-18 0,-3 2-3 16,6 3-1-16,-6-8 0 0,3 0-16 0,-3 0-3 16,6-5-1-16,-6-1 0 0,3-4-8 0,-3 2 0 15,3-5 9-15,0 2-9 0,-3-7 0 0,3-1 8 0,-3 0-8 16,0-2 0-16,0-8 9 0,0 0-9 0,0-3 12 15,-3-2-12-15,0-1 25 0,0-4-1 0,3 2-1 16,-3-3 0-16,-2-5-15 0,2 0-8 0,0 0 8 16,0 0-8-16,0-5 8 0,3-3-8 0,0 2 10 0,3-4-10 15,0 2 8-15,0 0-8 0,0-3 0 0,6-2 9 16,3-3-9-16,0-2 0 0,0-3 9 0,3-3-9 16,3 3 0-16,3 2 0 0,-1-2-10 0,1 2 10 15,3-4-18-15,3 7 3 0,0 2 1 0,-3 4 0 16,3 2 14-16,-4 0 0 0,1 3 9 0,-3 5-9 15,3 0-12-15,-6 5-8 0,-3-2-1 0,3 7-1 16,-3-2 22-16,0 5 0 0,-3 1 0 0,0 4 0 16,-3-5 0-16,0 6 0 0,-6-3 0 0,3 2 0 15,-3 1 0-15,0-3 0 0,-3 0 0 0,0-3 0 0,-3 3 18 16,0-3 2-16,-3-3 0 0,0-2 0 0,0 0-20 16,0 3 0-16,-6-6-8 0,3 3 8 0,-2-5 0 0,-1-1 0 15,-6-2 0-15,3 3 0 16,-6-3-33-16,1-3-1 15,-4 3 0-15,0-2 0 0,3-1-127 0,3 3-26 0,1-5-5 0,2 0 0 16</inkml:trace>
  <inkml:trace contextRef="#ctx0" brushRef="#br0" timeOffset="10077.2037">16221 445 2257 0,'0'0'100'0,"0"0"20"0,0 0-96 0,9 10-24 0,0-2 0 0,0 5 0 16,-3 11 11-16,3 10-3 0,3-2-8 0,-3 8 12 16,0-6 1-16,0 9 0 0,-1-4 0 0,4 20 0 15,-3-4-13-15,-3 1 8 0,0-3-8 0,0-1 0 16,-6-4 0-16,-3-3 0 0,3 0 0 0,-3-5 0 15,-3-3 8-15,0 2-8 0,0-7 0 0,-3 3 0 16,-3-4 8-16,1-4-8 0,-1-1 0 0,0 1 0 16,-3-6-99-1,-3-3-25-15,3 6-6 0</inkml:trace>
  <inkml:trace contextRef="#ctx0" brushRef="#br0" timeOffset="10483.348">16278 1291 2023 0,'15'-5'89'0,"-6"2"19"0,2 3-86 0,7 0-22 16,-3-5 0-16,3 5 0 0,3-8 41 0,0 3 4 16,-3-3 1-16,-1 2 0 0,1-7-8 0,0 0-2 15,0 0 0-15,-3-6 0 0,3 6-23 0,0-8-5 0,-4 2 0 0,1 1-8 16,-3-1 0-16,0 3 0 0,3-7 0 0,-3 7 0 15,-3 5 8-15,0-2-8 0,0 0 0 0,0 5 0 16,0-3 14-16,-3 9-4 0,-6-4-1 16,3 1 0-16,2 2 0 0,-5 3 0 0,0 0 0 0,0 0 0 15,0 0-9-15,-5 3-12 0,-1 2 2 0,-3 1 1 16,-3-4 9-16,0 3 0 0,3 1 0 0,-3-4 0 16,-3 4-20-16,3-1-3 0,0-5 0 0,3 8 0 15,0-3 12-15,1 3 3 0,2 5 0 0,3 6 0 16,-3-1 8-16,3 9-8 0,3-1 8 0,0 1-8 15,0 5 20-15,3-3 5 0,3 8 1 0,0 2 0 16,-1-4 0-16,4 2 0 0,0-5 0 0,3-1 0 16,-3 4-10-16,0-9-8 0,3-7 12 0,-3-1-12 15,-3-2-53 1,3-5-18-16,0 2-3 0,0-10-922 0</inkml:trace>
  <inkml:trace contextRef="#ctx0" brushRef="#br0" timeOffset="11084.4139">16903 1090 1958 0,'15'-3'174'0,"-15"3"-139"15,6 0-35-15,0-5 0 0,0 5 134 0,2 0 20 16,4 0 4-16,-3 5 1 0,-3-5-111 0,3 8-23 16,3-8-4-16,0 6-1 0,-6 2-20 0,6-3 0 15,0 3 0-15,0 0 0 0,-3 8 0 0,-3 0 0 16,2 7 0-16,-2-1 0 0,3-4 9 0,-3 8-9 0,-6-4 12 0,3 1-12 15,0-1 0-15,0-1 0 0,-3 3 0 0,3-6 0 16,-3-5 0-16,3 3 0 0,0-3 0 0,-3 1-12 16,-3-4 12-16,6-4 0 0,3 2 0 0,-6-8 0 15,0 0 23-15,0 0 7 0,0 0 2 0,6-6 0 16,-3 1-20-16,3-3-3 0,-3 0-1 0,0-5 0 16,0-6 7-16,3 1 1 0,-9 2 0 0,6-3 0 31,3 1-7-31,0-3-1 0,3 2 0 0,-3-7 0 15,0 5-8-15,9 2 0 0,2-7 0 0,1 7 0 16,0-2 9-16,3 5 0 0,6 3 0 0,-3 5 0 0,-4 0-9 0,1 8-16 16,0 3 4-16,-3 2 1 0,3 0 11 0,-3 8 0 15,-7 3 0-15,4 3 0 0,0 5 0 0,-3-3 0 16,-3-3 0-16,0 9 0 0,-3-6 0 0,0 3 0 16,3 2 0-16,-6-7 0 0,0 7 0 0,0-10 0 15,3 3 0-15,0-1 0 0,0-5 0 0,0 1 0 0,0-7 0 16,0 4 0-16,-1-3 0 0,-5-8-8 0,0 0 0 15,0 0 0-15,9 0 8 0,0-5 0 0,-9 5 0 16,6-8 0-16,0-3 0 0,0-2 11 0,-3-3-3 0,-3 3 0 16,-3-6 26-16,3-2 5 0,3-3 1 0,-3 3 0 15,0 3-25-15,3-4-5 0,6-4-1 0,3 2 0 16,-3 3-9-16,0 3 0 0,3-4 0 0,0 9 8 16,5-5-8-16,-2 7 0 0,-6 3 0 0,0 3 0 15,6 2-9-15,-3 3 9 0,-6 3-12 0,3 2 12 16,0 3-12-16,0 3 12 0,0 2-12 0,-3 0 12 15,3 0 0-15,-3 6 0 0,2-6 0 0,-2 6 0 16,0 2-24-16,3-3 0 0,0-5-1 0,0 9 0 16,3-4-36-16,-3-5-7 15,0 6-2-15,-3 2 0 0,3-2-98 0,0-4-19 0,-3 4-4 16,-3 0-785-16</inkml:trace>
  <inkml:trace contextRef="#ctx0" brushRef="#br0" timeOffset="11615.5458">18713 1011 1209 0,'14'-14'108'0,"-5"7"-87"0,0 1-21 0,3-7 0 16,-3 5 133-16,0 3 23 0,3 0 4 0,-6-3 0 16,0 8-72-16,0-6-14 0,0-2-3 0,-6 8-1 15,0 0-17-15,0 0-3 0,0 0-1 0,0 0 0 16,-6 0-32-16,-6 3-6 0,0 2-2 0,-6 1 0 15,0 2-34-15,-3-3-7 16,-2 8-2-16,-1 0 0 0,3 0 18 0,0-5 3 0,3 11 1 0,3-11 0 16,-2 2 12-16,5-2-11 0,0 0 11 0,-3 3-10 15,6-3 10-15,0 2 0 0,3-2 0 0,0-2-8 0,0 7 8 16,6-5 14-16,-6-3-3 0,6 3-1 0,0 3 27 16,0-1 6-16,3 6 1 0,0-3 0 0,-3 1 8 15,3 1 1-15,0 4 1 0,-3 2 0 0,3 3-1 16,-3-6 0-16,3 9 0 0,-3-6 0 0,0 3-15 0,0-3-3 15,0 6-1-15,0-9 0 0,-3 9-22 0,0-9-4 16,0 3 0-16,-3-2-8 0,0-1 0 0,-3-2 0 16,0 3 0-16,-3-6-9 0,1-8 9 0,-4 3-12 15,-3-3 12-15,0 3-12 16,-6-8-40-16,0 0-8 0,0 0-1 0,-2-5-1 16,-4 2-93-16,-3-2-18 0,-3-3-4 0,-2 3-767 0</inkml:trace>
  <inkml:trace contextRef="#ctx0" brushRef="#br0" timeOffset="18848.4428">3473 4265 1580 0,'0'0'70'0,"0"0"14"0,0 0-67 0,0 0-17 15,0 0 0-15,0 0 0 0,5-5 44 0,-2 0 6 16,-3 5 1-16,3-6 0 0,0 1-16 0,-3 5-3 16,0-8-1-16,-3 3 0 0,-3-3-13 0,1 2-2 0,-1-1-1 0,-3 1 0 15,0-2-15-15,-3 3 0 0,0 2 0 16,-6 1-10-16,3 2-10 0,-6 2-1 0,3 6-1 16,-2 0 0-16,-4 3 9 0,0 2 1 0,-3 3 1 0,0 2 0 15,1 1 11-15,2 2 0 0,-6 3 8 16,3 0-8-16,0 2 12 0,4-2-3 0,-1 2 0 0,6 1 0 15,0-1 5-15,3 1 1 16,3-1 0-16,6 1 0 0,0-9-6 0,3 3-1 0,3-2 0 0,0 0 0 16,9-4-8-16,3-1 0 0,3-1 0 0,0 0 0 15,6-5-20-15,3-3 1 0,5 1 0 0,4-1 0 16,0-2 19-16,0-1-8 0,-4-2 8 0,4 3 0 16,-3-1 0-16,-3 1 0 0,-3-3 0 0,-1 5 0 15,-2-2 0-15,-3 2 0 0,0 3 0 0,-6 0 9 16,-3 3 21-16,-3-1 4 0,0 4 1 0,-6 1 0 15,-3 4 16-15,-3 0 3 0,-6-1 1 0,0 6 0 0,-6 0-9 0,0 2-2 16,-6-2 0-16,-2 2 0 0,-1 1-27 0,-3-1-5 16,-3-2-2-16,1 0 0 15,-4 0-29-15,3 0-5 0,-3-1-2 0,4 1 0 16,-1-3-122-16,3 1-25 0,0-1-5 0,4-5-658 16</inkml:trace>
  <inkml:trace contextRef="#ctx0" brushRef="#br0" timeOffset="19551.4018">3996 3773 921 0,'0'0'82'0,"0"0"-66"0,0-8-16 0,3 3 0 15,3-1 80-15,0 4 12 0,-3-6 2 0,3 3 1 16,0-3-79-16,3 2-16 0,-3-2 0 0,3 3 0 15,-3-5-16-15,3-1 3 0,0 0 1 0,-3 1 0 16,3-1 3-16,-3 1 1 0,3-4 0 0,-3 1 0 0,-1 5 8 0,1-5 16 16,-3 5-4-16,3 3-1 0,0-3 65 0,0 5 14 15,-6 3 2-15,0 0 1 0,3-2 3 0,-3 2 0 16,0 0 0-16,9 5 0 0,0 0-43 0,-6 6-8 16,3-1-1-16,-3 9-1 0,6 5-8 0,-3 5-2 15,0 0 0-15,3 5 0 0,-3 6-1 0,3 5-1 16,0 0 0-16,0 5 0 0,-4 8-21 0,1 6-10 15,0-1 10-15,-3-2-10 0,0 0 0 0,-3 0 0 16,-3-3 0-16,3 0 0 0,-3-2 8 0,-3-1-8 16,0-2 0-16,-2 0 0 0,-1-5 0 0,0-3 0 15,0-5 0-15,0-3 0 0,0-3 0 0,0-2 0 16,3-6 0-16,0-5 0 0,0-2-10 0,0-6 10 16,6-8-8-16,-3 3 8 0,0-2 8 0,3-6 6 0,0 0 2 15,0 0 0-15,0-11 24 0,3-5 6 0,-3-2 1 16,6-9 0-16,0 1-34 0,0-6-13 0,0-5 11 15,6 0-11-15,-3-3 8 0,6-2-8 0,0 2 0 0,-1 6 0 16,1-1 0-16,0 9 0 0,3 2 0 0,-3 6 0 16,3 4-8-16,-3 9 8 0,0 2 0 0,2 6 0 15,-2 2-14-15,3 3 4 0,-3 3 1 0,3 2 0 16,3 0 9-16,-3 3 9 0,-3 0-1 0,2 0-8 16,4 5 9-16,0 0-9 0,0-2 0 0,-3-3 9 15,-3 2-17-15,2-2-4 0,-2 0-1 0,0 0 0 16,-3-3-33-1,3 0-6-15,0 1-2 0,0-1 0 0,-3 0-138 16,0 0-27-16,2 3-5 0,1-3-560 0</inkml:trace>
  <inkml:trace contextRef="#ctx0" brushRef="#br0" timeOffset="20020.0402">5642 4363 2383 0,'0'0'105'0,"0"-8"23"0,-3 3-103 0,3-1-25 16,-3 1 0-16,3 5 0 0,0 0 40 0,-2-8 4 16,-1 3 0-16,0 2 0 0,-3-2-27 0,0 2-5 0,-3 3 0 0,-3-2-1 15,-6 4-11-15,-3 4 0 0,0 2 0 0,-6 2 8 31,-2 3-28-31,2 3-7 0,0 3-1 0,3 2 0 16,-5 0 0-16,5 3 0 0,-3 2 0 0,3 1 0 0,3-1 28 0,0 3-10 0,4-5 10 16,-1 3 0-16,6 2-8 0,3-5 8 0,0-1 0 0,0-1 0 15,6-1 0-15,0-3 0 0,3-2 0 0,0 0 9 16,0-3-1-16,3-2 0 0,0-1 0 0,3-2 0 16,-3 0 6-16,3-5 1 0,3 0 0 0,0-6 0 15,0 0-4-15,3-2-1 0,3-6 0 0,2-2 0 16,-2-3-10-16,3-5 0 0,0-3-10 0,-3-2 10 15,3-1 0-15,-3-2 0 0,0-2 0 0,-1-1 0 16,4 3-11-16,-3 0 11 0,0 2-12 0,-3 9 12 16,-3 2 23-16,0 5 11 0,-3 1 2 0,-3 4 1 0,-3 6 13 15,0 0 2-15,0 0 1 0,0 0 0 0,3 8-33 0,-3 3-8 16,-3 5 0-16,0 2-1 0,6 3-11 0,0 1 0 16,0 1 0-16,3 4 0 15,3-1-30-15,-1 3 2 0,1 0 0 0,0 1 0 16,-3-4-239-16,3-2-47 0,6 18-10 15,-9-15-1-15</inkml:trace>
  <inkml:trace contextRef="#ctx0" brushRef="#br0" timeOffset="20410.5757">5994 4368 2516 0,'9'-5'56'0,"-9"5"11"0,6-3 2 0,2 1 1 0,1-1-56 0,3 3-14 0,0 0 0 0,3 0 0 16,-3 3 8-16,3 2 0 0,0 3-8 0,0 3 12 15,-3 2 2-15,-1 5 0 0,-2 3 0 0,0 6 0 16,0-3-14-16,-3 5 0 0,-3 3 0 0,0-1 0 16,-3 1-14-16,0 0-2 0,0-3-1 0,-3 0 0 15,3-5-7-15,0-3 0 0,-3 0-1 0,3-5 0 16,-6-3 25-16,6 0 17 0,-3-2-2 0,3-3-1 15,0 0-3-15,0-8-1 0,0 0 0 0,0 0 0 16,0 0 38-16,0 0 8 0,0 0 2 0,0 0 0 16,0 0 6-16,0 0 2 0,0-5 0 0,0-3 0 15,3-3-30-15,0 1-5 0,0-4-2 0,3-2 0 16,0-5-29-16,3-3 8 0,3 1-8 0,0-4 0 16,0 3 0-16,3 1 0 0,0-4 0 0,2 1 0 0,-2-1-8 15,6 1-2-15,0-1 0 0,3 6 0 16,-3-3-28-16,-1 3-6 0,1 0 0 15,0 0-1-15,-3 0-167 0,0-3-34 0,0 3-6 0</inkml:trace>
  <inkml:trace contextRef="#ctx0" brushRef="#br0" timeOffset="20847.969">6928 4720 1900 0,'0'0'84'0,"0"0"18"0,0 0-82 0,0 0-20 0,6 5 0 0,0 1 0 16,3-4 185-16,3 4 33 0,0-6 6 0,0 0 2 16,6-6-165-16,-6-2-33 0,3-2-6 0,-1-3-2 15,4-3-12-15,0-3-8 0,0 1 10 0,-3-3-10 16,0-1-20-1,0-1-11-15,5-1-1 0,-8 3-1 0,-6-3 8 0,3 3 1 0,6-3 1 0,-3 3 0 16,-6-1 23-16,0 1 0 0,3 0 10 0,3 3-10 16,-3-4 18-16,0 4-3 0,-9-1-1 0,3 4 0 15,3 1-2-15,-3 1 0 0,-12 3 0 0,3 4 0 0,6 1-12 16,0 5 0-16,-12 3 0 0,-6 2 0 0,-9 8-16 0,6 3 3 16,6 2 1-16,-2 4 0 0,-4-1 12 15,-3 0 0-15,6 3 0 0,0-3 0 0,0 3 0 16,3 0-9-16,4 2 9 0,2 1 0 0,0 2 9 15,6 0 7-15,0 0 2 0,6 0 0 0,3 3-18 0,0-3 0 16,5 0 0-16,1 0 0 0,0-3 0 0,9-2-14 16,3 0 2-16,-6-3 1 0,-3-2 11 0,9-1 11 15,5-4-3-15,1-1 0 16,0-3-106-16,3-2-22 0,2 0-4 16,7-5-954-16</inkml:trace>
  <inkml:trace contextRef="#ctx0" brushRef="#br0" timeOffset="21537.8363">11185 3789 1785 0,'-3'-5'159'0,"-3"-1"-127"0,0 1-32 0,0 0 0 15,-3 5 66-15,0-6 7 0,-3 4 2 0,-3-1 0 16,0 0-43-16,-2 1-8 0,-7 2-1 0,0 0-1 15,-6 2-22-15,0 4 0 0,1 2 0 0,-4 2-8 16,0 3-9-16,0 1-2 0,1 2 0 0,2 2 0 16,-3 3 19-16,0-2-8 0,4 2 8 0,2 3 0 15,-3-3 0-15,9 3 0 0,0-3 0 0,4 3 9 16,5-3 8-16,3 0 2 0,3 3 0 0,3-3 0 16,3-2-19-16,3 2 10 0,3 0-10 0,3 0 8 15,0-5-8-15,3 2 0 0,2-4-12 0,1-1 12 16,3 0 0-16,0-2 0 0,3-1 12 0,-3 1-4 15,3-3 18-15,-1 5 3 0,-2-2 1 0,0 2 0 16,3 0 10-16,-6 0 3 0,0-2 0 0,-6 0 0 16,-3 2-11-16,0 0-3 0,-4 0 0 0,-4 0 0 0,-1 1-12 15,-3-1-2-15,-3-3-1 0,-3 1 0 0,-3 0-14 16,-6-1 0-16,0-2 8 0,-3 3-8 0,-2 2-16 16,-7-2-7-16,-3 2-1 0,0-3 0 15,1 4-32-15,-4-1-8 16,3-3 0-16,1 1-1 0,2 0 7 0,0-3 2 0,3 2 0 0,1-2 0 15,5-3-89-15,3-2-18 0,0-6-3 0,6 1-1 16</inkml:trace>
  <inkml:trace contextRef="#ctx0" brushRef="#br0" timeOffset="22115.8633">11328 4106 1825 0,'0'0'80'0,"0"-5"18"0,3 0-78 0,3-1-20 16,-3 1 0-16,0 0 0 0,0 0 77 0,-3 5 12 15,0 0 3-15,0 0 0 0,0 0-55 0,0 0-10 16,0 0-3-16,5 10 0 0,-2 3-14 0,3 3-10 16,-3 8 12-16,3 3-12 0,-3-1 8 0,3 6-8 15,-3 0 0-15,3-1 0 0,0-2 10 0,3 0-10 16,0 1 8-16,-3-4-8 0,0-2 0 0,0 0 0 0,3-6 0 16,-3 3 0-16,3-2 0 0,0-3 0 0,0-3 0 15,2-2 0-15,-2-6 12 0,3 0-2 0,0-2-1 0,0-6 0 16,3-2 31-16,0-3 5 0,0-3 2 0,0 1 0 15,0-9-14-15,-1 1-2 0,1-3-1 0,3-3 0 16,0 0 13-16,0-3 2 0,3-2 1 0,-3-2 0 16,-1-1-32-16,4 3-6 0,-3 0-8 0,0-3 11 15,0-3-11-15,0 6 0 0,-6 0-12 0,0 3 12 32,-7-1-147-32,1 1-21 0,-6 5-5 0</inkml:trace>
  <inkml:trace contextRef="#ctx0" brushRef="#br0" timeOffset="22756.296">12239 3334 979 0,'0'0'87'0,"2"-8"-70"15,7 3-17-15,3-6 0 0,0 8 262 0,0-5 49 16,0 6 9-16,0 2 3 0,0 0-215 0,0 2-42 16,0 6-9-16,0 0-1 0,-1 3-19 0,1-1-3 15,0 12-1-15,0 1 0 0,0 4-33 0,-3 5 0 0,3 2 0 16,-3 8 0-16,-3 1-10 0,-3 7-6 15,3 3 0-15,-3 0-1 0,0 5 3 0,0 0 1 0,-3-2 0 16,0 2 0-16,3 0 13 0,-3 0 0 0,-3-2 12 16,3-1-12-16,0-4 33 0,-3-6 0 0,3-3 0 0,0-2 0 15,-3-8-20-15,0-3-4 0,-3-3-1 16,3-2 0-16,-3-8-8 0,0 0 8 0,0-3-8 0,0-3 8 16,0-2-8-16,-3 0 8 0,0-2-8 0,0-6 8 15,0 0-8-15,0-6 0 0,-3-2 0 0,1 3 0 16,2-5 0-16,0-4 0 0,3-2 0 0,-3-2 0 15,6-3 0-15,-3 2 0 0,6-5 0 0,0 1 0 16,0-1 0-16,6-5 0 0,0-3 0 0,3 0 0 0,3 6 0 16,0-3 0-16,2-1 0 0,1 4-11 15,0 2 11-15,0 6-8 0,-3 2 8 0,3 3-8 16,-3 2 8-16,0 6 0 0,-3 2-9 0,3 0 9 0,-4 6-10 16,4 2 10-16,0 3-13 0,-6 6 5 0,3-4 8 15,0 6-13-15,-3 3 5 0,3-1 8 0,-3 1 0 16,0 2 0-16,0-3 0 0,-3 1 0 0,0-1 0 0,0-2 0 15,3 0 0-15,-6-3 0 0,3 0 0 0,-6 1 20 16,0-4-3-16,0 1 0 0,-3-1-1 0,0 1 0 16,3 0 0-16,-6-1 0 0,0 1 18 0,-3-1 3 15,0 1 1-15,-3 0 0 0,-3-4-30 0,4 7-8 16,-10-4 0-16,0 1 0 16,0-6-18-16,-6 3-8 0,-2-3-2 0,-1 1 0 15,0-6-197-15,0 2-40 0,1-2-8 0,2-2-2 0</inkml:trace>
  <inkml:trace contextRef="#ctx0" brushRef="#br0" timeOffset="23943.5213">13277 3829 172 0,'0'0'16'0,"0"-6"-16"15,0-2 0-15,0 3 0 0,0-3 232 0,-3 0 43 16,3-2 9-16,-3 2 1 0,6 0-137 0,-3-3-28 15,0 3-6-15,0 3-1 0,0 0-32 0,0 5-6 16,0 0-2-16,0 0 0 0,0 0-40 0,9 5-8 0,-3 0-1 16,0 6-1-16,-3 2-3 0,0 5 0 0,3 4 0 0,-3 1 0 15,0 7 9-15,-3 1 2 0,0 4 0 0,-3 2 0 16,0 2 3-16,-3 4 1 0,0 4 0 0,0 1 0 16,0-3-1-16,-3 3 0 0,0-3 0 0,0-3 0 15,4 0-22-15,-1-2-12 0,3 0 12 0,-3-3-12 16,-3-6 8-16,6-1-8 0,-3-4 0 0,3-5 0 15,-3-5 20-15,0-3-2 0,6 1-1 0,-3-7 0 16,0 1-17-16,3-2 0 0,0-6-11 0,0 0 11 16,0 0 13-16,-6-8 10 0,0 0 1 0,0-3 1 15,3-2 3-15,0 0 0 0,0-6 0 0,-3 1 0 16,3-3-7-16,0-3-1 0,0-3 0 0,3-2 0 16,3 0-20-16,0-8-13 0,0 0 1 0,3-3 1 15,-3-2-9-15,6 0-3 0,3-3 0 0,3 0 0 0,3 2 15 16,-3-2 8-16,2 3-10 0,1 0 10 0,0 5-9 15,3 0 9-15,-3 0-8 0,0 2 8 0,3 1 0 16,-1 2-10-16,4 0 10 0,-3 3 0 0,0 3-12 16,3 5 4-16,0 2 8 0,-4 3-13 0,-8 8-7 0,3 0-2 15,0 8 0-15,3 0 0 0,-6 8 9 0,-3 0 1 16,0 3 1-16,0 5 0 0,-3-1 11 0,-3 4 0 16,-3 2-9-16,-3 0 9 0,0 1 0 0,-3 1 0 15,-6 1 0-15,0-3 0 0,-3 3 0 0,0-3 0 16,-3 0 0-16,3-2 0 0,-3 2 0 0,1-2 0 15,-1-3 0-15,0-1 0 0,0 4 0 0,0-6 0 16,-3 0 0-16,0 1 0 16,1-1-130-16,-7 0-28 0</inkml:trace>
  <inkml:trace contextRef="#ctx0" brushRef="#br0" timeOffset="24396.5421">13908 3866 1900 0,'0'0'84'0,"0"0"18"0,6 0-82 0,0 2-20 15,3 1 0-15,-3 0 0 0,3 2 82 0,0 3 12 16,-3 0 2-16,0 2 1 0,0 3-73 0,-3 6-14 16,0 0-10-16,0 2 12 0,0 3-12 0,-3 2 0 15,3 3 0-15,-3-2 8 0,0 4-8 0,0-2 0 16,0 0-12-16,-3-2 12 0,3 2-12 0,0-5 12 16,-3-3-12-16,0-2 12 0,3-6 16 0,0 0 10 15,0-2 2-15,0-1 1 0,-3-5 18 0,3-5 3 16,0 0 1-16,0 0 0 0,0 0-7 0,0 0-2 15,0 0 0-15,-3-2 0 0,-3-3 0 0,3-6 0 16,-3-2 0-16,3-3 0 0,0 0-6 0,-3-5-2 16,3-3 0-16,3 0 0 0,0-2-22 0,3-6-4 15,3-2 0-15,0 2-8 0,3-5 0 0,3 2 0 0,3-2 0 16,0 0-9-16,2 0-5 0,4 0-1 0,0 3 0 16,3 2 0-1,0 6-22-15,-3-1-5 0,-1 6-1 0,1 5 0 16,0 0-110-16,-3 6-23 0,-3 4-4 0,3 4-524 15,-3-1-106-15</inkml:trace>
  <inkml:trace contextRef="#ctx0" brushRef="#br0" timeOffset="24818.3079">14676 3892 864 0,'0'0'38'0,"0"0"8"0,0 0-37 0,0 0-9 16,0 0 0-16,0 0 0 0,0 0 317 0,0 0 62 15,0 0 12-15,0 8 2 0,-3 0-314 0,-3 2-63 16,0-2-16-16,-3 6 0 0,1 4 0 0,-4 1-13 16,-3 5 2-16,0-1 1 15,3 1-31-15,-3 3-7 0,0-1 0 0,6-2-1 16,3-3 13-16,0 0 4 0,0-2 0 0,3-3 0 0,3-3 32 0,0-3 0 15,0 1 0-15,0-3 0 0,0-8 33 0,0 0 7 16,9 3 2-16,0-3 0 0,3-3 20 0,-3-2 4 16,6-3 1-16,0-3 0 0,-3-2-24 0,3-3-5 15,0 0-1-15,-4-2 0 0,4-4-13 0,-6 1-4 16,3 0 0-16,-3 0 0 0,0 0 1 0,-3 0 0 0,-3-1 0 16,0 7 0-16,0 1 2 0,-3 1 0 0,0 0 0 15,-3 2 0-15,0 1-23 0,0 2 0 0,-3 0 0 16,0 0 0-16,-3 3 0 0,0 2 0 0,-3-2 0 15,0 5 0 1,1 0-42-16,-4 5-13 0,-3-2-2 0,3 2-1 16,0 3-200-16,0 2-40 0,-18 12-8 0,7-7-2 15</inkml:trace>
  <inkml:trace contextRef="#ctx0" brushRef="#br0" timeOffset="25396.3033">15257 3146 2386 0,'6'-8'52'0,"0"3"12"0,0 2 1 0,3 0 3 0,-1 1-55 0,4 4-13 15,0 1 0-15,3 5 0 0,-3-8 32 0,0 8 3 16,3 0 1-16,-3 2 0 0,-3 6-20 0,0 3-4 15,-3 5-1-15,2-1 0 0,-2 9-11 0,-3 11-12 16,-3-4 2-16,0 6 1 0,0 5-5 0,-3 3-1 16,3 6 0-16,-3-1 0 0,0 5 0 0,1-2 0 15,2 0 0-15,0-8 0 0,0 2 15 0,2-2 0 16,4-5 0-16,-6-6-9 0,-3-2 9 0,3-6 0 0,3 1 0 16,0-9 0-16,-3-5 16 0,-3-5 0 0,-3-2-1 15,4-4 0-15,-4-2 17 0,3-5 3 0,-6-1 1 0,0-2 0 16,0-5-4-16,-3-3-1 0,0-5 0 0,0 0 0 15,3-1-31-15,0-1 8 0,-3-4-8 0,6-2 0 32,0-3-22-32,0 0-7 0,3 0-2 0,1 1 0 0,2-1 22 15,0 3 9-15,5-3-8 0,1 5 8 0,0 1 0 0,0-1-8 0,3 1 8 0,3-1 0 16,6 3-8-16,0 1 8 0,0-1-8 0,3 5 8 16,8 0-17-16,1 6 1 0,-3 0 1 0,0 2 0 15,-1 6 15-15,-2 0 0 0,0 2 0 0,-6 0 0 16,0 6-12-16,0-1-4 0,0-2 0 0,-7 3 0 15,1 2 16-15,-3-2 10 0,-3-1-2 0,-3 6 0 16,0 0-8-16,-6 0 0 0,0 2 0 0,-6 4 0 16,-3-4 0-16,-2 3 0 0,-7 0 0 0,0 1 0 0,0 1 8 15,-6-4 0-15,0-1 0 0,-2 1 0 0,-1-1-8 16,0-2 8-16,-6-2-8 0,4-4 8 0,-1 1-8 0,0-1-11 16,3-4 3-16,4-1 0 15,-4-8-116-15,6 1-22 0,-3-4-5 16,0-2-809-16</inkml:trace>
  <inkml:trace contextRef="#ctx0" brushRef="#br0" timeOffset="25646.2383">15837 2974 2311 0,'21'-3'51'0,"-12"3"10"0,0 0 3 0,3 0 0 0,0 6-51 0,3 2-13 0,2 2 0 0,1 3 0 16,0 6 56-16,-3-1 9 0,0 9 2 0,-3 2 0 16,0 3-31-16,0 5-7 0,-6 8-1 0,3 0 0 15,-7 2-16-15,4 4-4 0,-3-1-8 0,0 5 12 16,3 1-12-16,-3 2 0 0,0 3 0 16,0 0 0-16,3 0-19 0,0-6 0 0,-3-2 0 0,3 3 0 31,3-6-97-31,-3 0-20 0,0-2-4 0,0-6-547 0,0-5-109 0</inkml:trace>
  <inkml:trace contextRef="#ctx0" brushRef="#br0" timeOffset="26027.2094">16629 4030 2408 0,'18'0'107'0,"-9"0"21"0,0-6-102 0,3 4-26 16,5-1 0-16,-2 0 0 0,-3-2 22 0,0-3-1 15,6-5 0-15,-3 0 0 16,-3-3-45-16,-3-3-8 0,-6-2-3 0,0-3 0 16,3-5-42-16,-6 3-9 0,-9-3-2 0,3 5 0 15,3-3 25-15,-3 1 5 0,-3 2 1 0,0 3 0 0,0 0 57 0,0 5 22 0,3 0-1 0,0 5 0 16,-3 1 47-16,0 2 10 0,3 3 2 0,0 2 0 15,-3-5-24-15,1 8-4 0,-1 0 0 0,-3 8-1 16,0-3-30-16,-3 6-5 0,0 7-2 0,-3 1 0 16,0 2-6-16,0 6-8 0,-2-1 11 0,2 3-11 15,-3 0 8-15,3-2-8 0,-3 4 0 0,6-1 0 0,0 1 0 0,1 1 0 16,5 2 8-16,3-2-8 0,0 5 0 0,6-2 0 16,3-4 0-16,3 1 0 15,6 0-30-15,-1-6 0 0,1 1 0 0,3-9 0 16,3-2-92-16,0-5-18 0,-3-3-4 0,3-6-755 0</inkml:trace>
  <inkml:trace contextRef="#ctx0" brushRef="#br0" timeOffset="26620.5456">17084 3564 1267 0,'9'-5'112'0,"3"-1"-89"0,0 4-23 0,-3 2 0 15,0 2 216-15,3 4 38 0,3 2 8 0,-3 5 2 16,-6 3-169-16,3 5-34 0,5 5-6 0,-5 1-2 15,-6 7-20-15,0 1-4 0,3 2-1 0,0-3 0 16,0 3-18-16,-3-3-10 0,-6 3 10 0,3-5-10 16,6 0 0-16,-3-6-20 0,-9 4 4 0,3-7 0 15,3-1 3-15,-3-1 1 0,0-3 0 0,0-5 0 16,-6-2 12-16,6 0 0 0,3-3 0 0,0-6 0 16,-9 3 17-16,6-5 7 0,3 0 0 0,-6-5 1 15,1-3 23-15,-1-2 5 0,0-6 1 0,3-3 0 16,6-2-27-16,0-3-6 0,-6 0-1 0,3-2 0 15,6-3-1-15,0 0-1 0,5-3 0 0,1 0 0 16,-3-2-6-16,6 0 0 0,6-1-1 0,0 3 0 16,-3 3-11-16,2 3 0 0,1 2 0 0,0 8 0 0,-3 6 0 15,0 2 8-15,-3 2-8 0,3 4 12 0,-1 4-12 16,-2 9 8-16,-3 2-8 0,0 6 8 0,3-1 0 0,0 6 0 16,-6 2 0-16,0 1 0 0,3 2-8 0,0-5 0 15,-3 2 0-15,-3 1 0 16,-1-3-25-16,4 2-7 0,0-2-2 15,3-3 0-15,-6 0 26 0,0 0 8 0,6-2 0 0,0-3 0 16,-3-3-10-16,-3 0 10 0,-3-5-8 0,3 3 8 0,3-6 0 0,-9-5 0 16,0 0 12-16,0 0-4 0,0 0-8 0,3-8 0 15,-9 0 0-15,3-2 0 0,-3-4 8 0,3-4 1 16,0-1 0-16,-3-5 0 0,-3 3-9 0,6-3 0 0,6 1 9 16,-3-4-9-16,0 1 20 0,6-3 0 0,6-3 0 15,3 0 0-15,0 6-20 0,-1-3 0 0,4 2 0 16,3 1 8-16,0 4-8 0,-3 7 11 0,-3 4-11 15,0 3 12-15,2 3-12 0,-5 5 0 0,0 8 0 16,-3 2 0-16,0 6 0 0,0 3 0 0,-3 7 8 0,0 1-8 16,-3 4 0-16,3-2-14 0,0 1 3 0,0 1 1 31,-3-2-14-31,3 1-2 0,-3 1-1 0,0-2 0 16,3 3-109-16,-6-3-21 0,0 0-5 0,3 0-582 0,3-5-117 15</inkml:trace>
  <inkml:trace contextRef="#ctx0" brushRef="#br0" timeOffset="27057.9844">18879 3493 2253 0,'9'-6'49'0,"-3"-2"11"0,3 0 1 0,0 0 3 0,0 3-51 0,0 0-13 15,-3 0 0-15,-6 5 0 0,0 0 32 0,0 0 4 0,0 0 1 16,0 0 0-16,-6 0-37 0,-3 2 0 16,0 1 0-16,-3 5-8 0,0 0-4 0,0 5 0 0,0-2 0 0,-3 2 0 15,4 3-5-15,-1-1-2 0,-3-1 0 0,3 2 0 16,3-1 19-16,-3 4 0 0,3-6 0 0,3 3 0 15,0 0-8-15,6 2 8 0,-3 1 0 0,3-3 0 16,3 0 11-16,0-3 9 0,0 6 1 0,3-1 1 16,3 1 11-16,0-1 3 0,-3 1 0 15,0-1 0-15,3 3 5 0,0 3 2 0,-3-5 0 0,0 2 0 16,0 0-1-16,-3 0 0 0,0 0 0 0,-3 0 0 16,-3 1-22-16,3-4-4 0,-3 3 0 0,-3 0-1 15,-3-2-15-15,0-3 8 0,-3 0-8 0,-3-3 0 16,-3 3-12-16,-6-6-9 0,-2-2-2 0,-7-5 0 15,-3 2-134 1,-3-7-27-16,1-1-6 0,2-2-838 0</inkml:trace>
  <inkml:trace contextRef="#ctx0" brushRef="#br0" timeOffset="27308.2201">19799 3953 3078 0,'9'5'136'0,"-3"-2"28"0,3 5-131 0,0-3-33 0,3 3 0 0,-3-3 0 32,-1-2-108-32,-5 2-28 0,-3-5-5 0</inkml:trace>
  <inkml:trace contextRef="#ctx0" brushRef="#br0" timeOffset="41922.0194">2571 7430 2052 0,'0'0'91'0,"0"0"18"0,-3 2-87 0,3-2-22 0,0 0 0 0,0 0 0 15,0 0 56-15,0 0 8 0,0 0 0 0,0 0 1 32,0 5-37-32,3 6-8 0,0 2-2 0,3 6 0 0,5 7-7 0,-5 3-2 0,0 8 0 0,0 3 0 15,3 0-9-15,-6 5 0 0,-3 2 0 0,0 1 0 32,-9 2 0-32,0 1 0 0,3-4 0 0,-8 9 0 15,2-3-19-15,-3 0 1 0,6-3 0 0,-6-5 0 0,3 0 18 0,0-6-10 0,3-4 10 0,6-3-8 16,-6-3 8-16,6-5-10 0,0-1 10 0,-3-7-10 31,6 0-106-31,0-5-22 0,0-1-4 0</inkml:trace>
  <inkml:trace contextRef="#ctx0" brushRef="#br0" timeOffset="42390.6409">2568 7408 518 0,'0'0'23'0,"0"0"5"0,0 0-28 0,0 0 0 0,0 0 0 0,0 0 0 16,0 0 159-16,0 0 26 0,0-5 6 0,0 5 1 15,0 0-73-15,0 0-15 0,3-8-2 0,-3 8-1 16,0 0-26-16,0 0-6 0,6 0-1 0,3 0 0 15,2 0-12-15,-2 0-2 0,6 0-1 0,6-5 0 16,9 2 3-16,3-5 1 0,2-2 0 0,4-1 0 16,3-2-13-16,8 0-4 0,-5-1 0 0,6-4 0 0,-1-1-20 15,1 3-5-15,-4-5-1 0,1 3 0 0,-3 2-14 16,-1 0-8-16,-2 3 8 0,0 2-13 0,-7 1-7 0,1 4 0 16,3-2-1-16,-7 6 0 31,1-1-92-31,-6 0-19 0,0 3-3 0,0-2-754 0</inkml:trace>
  <inkml:trace contextRef="#ctx0" brushRef="#br0" timeOffset="42812.7396">2535 8054 1324 0,'0'0'59'0,"0"0"12"16,0 0-57-16,0 0-14 0,0 0 0 0,0 0 0 0,0 0 159 16,12 0 29-16,3-3 5 0,0 1 2 0,5-6-124 0,1-3-25 15,9 1-5-15,0-4-1 0,6 1-12 0,-1 0-4 16,4 0 0-16,0-1 0 0,5 4-24 0,-5-3 0 16,3 2 0-16,2 0 0 0,1 1-12 0,-3 2 12 15,-1-3-10-15,-2 3 10 0,0 3-22 0,-4 2 2 16,-2-2 0-16,0 0 0 31,-3 2-21-31,2 1-4 0,-2-1-1 0,0 3 0 16,-6 3-118-16,3-1-23 0,-4-4-5 0</inkml:trace>
  <inkml:trace contextRef="#ctx0" brushRef="#br0" timeOffset="43140.4615">2315 8623 2026 0,'-27'16'90'0,"15"-11"18"0,3 0-86 0,6 1-22 0,-9-1 0 0,12-5 0 16,0 0 31-16,0 0 1 0,0 0 1 0,12 2 0 15,-6 4-13-15,6-6-2 0,3 0-1 0,6 0 0 16,5-3-9-16,-2-2-8 0,9-6 9 0,3 3-9 16,-1-5 8-16,4 5-8 0,3 0 0 0,2 0 0 15,1 0 18-15,0 0-2 0,2 0-1 0,-2 1 0 16,0 4-15-16,2-2 8 0,4-1-8 0,-1 1 0 16,1-6-17-16,3 3-10 0,2 1-1 0,1-4-1 15,-4 3-32-15,1-3-7 0,2-2 0 16</inkml:trace>
  <inkml:trace contextRef="#ctx0" brushRef="#br0" timeOffset="43562.2465">4095 7771 1785 0,'-3'-5'159'16,"-3"-6"-127"-16,3 3-32 0,-3-3 0 0,3-4 114 0,3-1 17 0,-3-3 3 0,6-2 1 0,-3-3-90 0,6 0-17 0,0-2-4 0,0-1-1 16,3 1-23-16,0 0 0 0,2-1 0 0,1 3 0 15,-3 3-11-15,3 3-6 0,0 2-2 0,0 0 0 16,3 3 8-16,0-1 2 0,0 1 0 0,0 5 0 15,-1 0 9-15,4 0 0 0,-3 3 0 0,6 5 0 16,0 3 0-16,-3 2 16 0,2 3-3 0,1 2 0 16,0 4 10-16,3 2 1 0,0 2 1 0,0 3 0 15,-1 6 12-15,4 2 3 0,0 0 0 0,0 5 0 0,0 3-12 16,-4 8-1-16,7 3-1 0,0 2 0 16,0 6 0-16,-1-3 0 0,4 2 0 0,0-2 0 0,3 5-26 15,-4-5 0-15,4 3 0 0,0-3 0 0,3-3 0 16,-1-5 0-16,-5-3 0 0,0-7 0 15,-4-1-33-15,-2-5-12 0,0-2-3 16,-3-6 0-16,-3-3-89 0,-3-2-19 0,-4-5-3 0,4-3-499 16,-3-3-100-16</inkml:trace>
  <inkml:trace contextRef="#ctx0" brushRef="#br0" timeOffset="43843.4269">5282 7400 2235 0,'-15'-8'99'0,"6"6"21"0,-2 2-96 0,2 0-24 0,-3 0 0 0,3 0 0 16,-6 0 40-16,3 2 3 0,0 4 1 0,0 2 0 16,-6 2-15-16,0 6-2 0,-2 5-1 0,-7 6 0 15,-3 10-26-15,-6 5 0 0,-2 11-9 0,-4 3 9 16,0 4-18-16,1-1 3 0,-4 4 1 0,0 1 0 15,-2-1 2-15,-1 3 1 0,3 0 0 0,7-2 0 16,2-1 11-16,6-4 0 0,3-4 0 0,4-2 0 16,5-3-15-16,3-5-1 0,3-2 0 0,6-9-678 15,3-2-136-15</inkml:trace>
  <inkml:trace contextRef="#ctx0" brushRef="#br0" timeOffset="44249.5833">6202 7890 1785 0,'0'0'159'0,"0"0"-127"0,0 0-32 0,-3 8 0 0,-6 2 220 0,3 1 37 16,-3 0 8-16,6-1 2 15,0-2-311-15,0 0-63 0,0 0-12 0</inkml:trace>
  <inkml:trace contextRef="#ctx0" brushRef="#br0" timeOffset="73564.2107">8247 7228 1220 0,'0'0'54'0,"0"-5"11"0,0 2-52 0,0-2-13 16,-6 0 0-16,3 2 0 0,3-5 92 0,0 3 16 15,-6 0 4-15,3 2 0 0,3-2-26 0,0 0-5 16,-6 2-1-16,0 0 0 0,-3 1-30 0,6 2-6 16,3 0-2-16,0 0 0 0,-9-6-26 0,6 4-6 15,3 2-1-15,0 0 0 0,0 0-9 0,0 0 10 16,-6 0-10-16,6 0 10 0,0 0-10 0,0 0 0 0,-9 2 0 15,4 1 8-15,-1 0-8 0,-3 2 0 0,0 0 0 0,-6 3 8 16,0 0-8-16,0 0 0 0,0 5 0 0,0 3 0 16,-6 3 16-16,1-1 0 0,2 3 1 0,0 3 0 15,-3 0 13-15,0 2 2 0,3 1 1 0,3-3 0 16,7-1-9-16,-4 1-1 0,0 0-1 0,3 0 0 16,3-3-5-16,3 0-1 0,0 3 0 0,3 0 0 15,3 0-8-15,0-1-8 0,3 1 12 0,-3 3-12 16,0-3 10-16,0-1-10 0,3 4 8 0,0-3-8 15,-3-1 9-15,3 4-9 0,3-6 10 0,-1 3-10 16,4-3 8-16,0 3-8 0,-3-3 0 0,6 0 9 16,6-2-9-16,-3-1 0 0,-3-2 0 0,3 0 0 15,8 0 9-15,-5-6-9 0,0-2 10 0,0 0-10 16,0-2 14-16,2-4-3 0,1 1-1 0,0-3 0 16,-3-5 5-16,3-1 1 0,-3-2 0 0,2 0 0 0,-5 1 3 15,0-4 1-15,-3 0 0 0,-3 1 0 0,3-3 7 0,-3-1 1 16,-3 1 1-16,3 0 0 0,-4-3 1 0,-2 3 0 15,0 0 0-15,0-3 0 0,-3 0-4 0,0 3-1 16,-3-3 0-16,0 0 0 0,-3 0-9 0,3 0-1 16,-3 0-1-16,0-2 0 0,-3-6-14 0,0 3 0 15,0-3 8-15,1 0-8 0,-1 0 0 0,-3 3 0 16,0 0 0-16,-3 0 0 0,0 0-14 0,-3-1 4 16,-3 4 1-16,-3-1 0 0,3 1 1 0,-5-1 0 15,-4 3 0-15,-3-2 0 0,0 2 8 0,1-2 0 16,5-4 0-16,-6 6-8 0,-3-2 8 0,3 2-10 15,10-2 10-15,-1 2-10 0,0 5 10 0,3 1-8 16,3-4 8-16,3 1-8 0,3 2-4 0,0-2 0 16,-2 3 0-16,5 4 0 15,6 6-100-15,-6 3-21 0,-6 2-4 0</inkml:trace>
  <inkml:trace contextRef="#ctx0" brushRef="#br0" timeOffset="81223.6753">8815 7215 1458 0,'0'0'64'0,"0"0"14"0,0 0-62 0,0 0-16 0,0 0 0 0,0-5 0 16,3 0 51-16,3-1 7 0,-3 1 2 0,3-3 0 15,-3 3-5-15,0-3-1 0,3 3 0 0,-3-3 0 16,3 2-3-16,-3 1-1 0,3 0 0 0,-3-1 0 15,0 1-20-15,0 0-4 0,0 0-1 0,-3 5 0 16,0 0 3-16,0 0 1 0,0 0 0 0,0 0 0 0,0 0 2 0,0 0 0 16,3-3 0-16,-3 3 0 15,0 0-13-15,0 0-2 0,0 0-1 0,0 0 0 0,0 0-15 0,0 0 11 16,0 0-11-16,0 0 10 0,0 0-10 0,0 0 0 16,0 0 0-16,0 0 0 0,0 0 0 0,6 5 0 15,-3 3 0-15,3 0 0 0,0-3 0 0,0 6 0 16,-6-3 9-16,3 3-9 0,-3-1 14 0,0 1-2 15,0 2 0-15,0 3 0 0,0 0-4 0,0 2 0 16,-3 1-8-16,3 2 12 0,0-3-12 0,0 6 0 16,3 3 8-16,0-4-8 0,0 1 0 0,0 0 9 15,-3 3-9-15,6-4 8 0,-3 1-8 0,0 3 0 16,0-1 0-16,0 3 0 0,2 3 0 0,-2 2 0 16,0-2 0-16,-3 2 0 0,0 1 16 0,0 2-1 0,0-3-1 15,-3 3 0-15,0-2 17 0,-2-1 3 0,-1-2 1 16,0 0 0-16,-3-3-35 0,0 0 0 0,0-3 0 0,0-2 0 15,0 0 0-15,3-6 0 0,-3-2 0 0,3-2-9 16,0-4-1-16,3-2 0 0,0-3 0 0,-3 1 0 16,6-6-4-16,0 0-1 0,0 0 0 0,0 0 0 31,0 0-19-31,0 0-4 0,0 0-1 0,-3-3 0 16,-3-2-181-16,0-3-37 0</inkml:trace>
  <inkml:trace contextRef="#ctx0" brushRef="#br0" timeOffset="81907.6842">8887 7419 1267 0,'-9'-5'112'0,"9"5"-89"0,-3-3-23 0,-3 0 0 0,0-2 82 0,3 0 12 16,3 5 2-16,-3-6 1 0,0 1-60 0,0-3-12 16,3 0-2-16,0 0-1 0,0 3-22 0,3-3 0 15,0 0 0-15,0-2 0 0,0-1 0 0,0 3 9 16,3 0-9-16,-3 0 0 0,0-2 20 0,3 2-4 0,-6-3 0 16,3 3 0-16,0-2 14 0,3 2 2 15,-3 0 1-15,3-3 0 0,-3 3 6 0,0 0 1 0,6 3 0 0,-3-3 0 16,0 0-10-16,-1 3-2 0,4-3 0 0,0 3 0 15,-3-3 5-15,3 0 1 0,0 2 0 0,3-2 0 16,0-2-19-16,0-1-4 0,3 3-1 0,3-2 0 16,2-1 3-16,1 1 1 0,0 2 0 0,0-3 0 15,0 3-1-15,-3 3 0 0,3 0 0 0,-4 2 0 16,-5 0-13-16,3 3 0 0,-3 0 0 0,0 6 0 16,-3-4 17-16,0 6-2 0,0 0-1 0,-3 3 0 15,0-1 1-15,-3 3 0 0,0-2 0 0,-3 0 0 16,3 5-3-16,0-1-1 0,-3 1 0 0,3 3 0 15,0-1-11-15,-3-2 0 0,5 0 0 0,-5 0 0 16,0 2 0-16,0 1 0 0,0 0 0 0,0-4 0 16,-3 1 0-16,1 0 0 0,-4-3 0 0,0 3 0 0,-3 0 9 15,-3 3-9-15,-3-1 10 0,-3-2-10 0,0 3 9 16,-6-4-9-16,1 1 8 0,-4 0-8 16,-3 3 10-16,0-3-10 0,-3-1 12 0,7-4-12 0,-1 0 0 0,0-1 0 15,6-2 0-15,3 0-12 0,1-5 12 0,2-1-9 16,3 1 9-16,3 0-8 15,3-3-24-15,6 0-5 0,-3-6-1 0,3-2-1058 16</inkml:trace>
  <inkml:trace contextRef="#ctx0" brushRef="#br0" timeOffset="82673.5318">9699 7093 403 0,'0'0'36'0,"0"0"-36"0,0 0 0 0,-2 0 0 16,-1-2 248-16,3 2 42 0,-6 2 9 0,6-2 1 15,-3 0-188-15,3 0-37 0,0 0-8 0,0 0-2 16,0 0-29-16,0 0-5 0,0 0-2 0,0 0 0 16,0 0-29-16,0 0 0 0,0 0 0 0,0 0 0 15,0 0 14-15,0 0 3 0,0 0 1 0,0 0 0 16,0 0 24-16,6 0 5 0,-6 0 1 0,0 0 0 15,8-2-12-15,-2 2-3 0,3 0 0 0,-9 0 0 16,6-3-3-16,0 3-1 0,3 0 0 0,-3 0 0 16,0 0-9-16,3 0-3 0,0 0 0 0,3 0 0 15,0 3-1-15,3-1-1 0,0-2 0 0,5 0 0 0,1 3 4 16,0-3 1-16,0 0 0 0,0 0 0 16,6 0-1-16,-4 0 0 0,4 0 0 0,-3 0 0 0,0 0-19 15,-3-3 8-15,-4 3-8 0,1 0 0 16,-6-5-15-16,3 5-9 0,-3-2-3 15,-3-1 0-15,0 0-53 0,0 3-12 0,-3 0-1 0,-6 0-1 16,6-2-28-16,-6 2-6 0,3-3 0 0,-3 3-681 0</inkml:trace>
  <inkml:trace contextRef="#ctx0" brushRef="#br0" timeOffset="83117.0407">9830 6699 1094 0,'0'0'97'0,"0"0"-77"16,0 0-20-16,0 0 0 0,3-5 60 0,-3 0 8 16,0 5 1-16,0-6 1 0,0 1-46 0,0-3-10 15,0 3-2-15,-3 0 0 0,6-3 14 0,-3 5 2 0,3-2 1 16,-3-1 0-16,0 6 12 0,0 0 3 16,6-2 0-16,-6 2 0 0,0 0 3 0,0 0 1 0,6 2 0 0,0 1 0 15,-6-3 9-15,6 8 3 0,-6 0 0 0,3 0 0 16,3-3 0-16,-6 6 0 0,3-1 0 0,-3 1 0 15,0 5-31-15,0-3-5 0,0 3-2 0,0 5 0 16,-3 8 0-16,3 3 0 0,-3 5 0 0,0 3 0 16,0 5 1-16,0 2 0 0,3 1 0 0,0 5 0 15,-3 0 0-15,3 0 0 0,0 0 0 0,0-3 0 16,0 0-4-16,0-2-1 0,-3-3 0 0,3-3 0 16,-3-8-46-1,3 3-10-15,0-2-2 0,-3-6-720 0,0-3-144 0</inkml:trace>
  <inkml:trace contextRef="#ctx0" brushRef="#br0" timeOffset="83710.6505">10262 7512 979 0,'0'0'43'0,"0"0"9"0,-3-6-41 0,0 4-11 0,3-1 0 0,-3-5 0 16,3 3 142-16,3-3 26 0,-3 0 6 0,3 0 1 16,-3 0-107-16,0 3-22 0,0-1-4 0,0 6-1 15,0 0-7-15,0 0-2 0,0 0 0 0,0 0 0 0,0 0 20 0,0 0 4 16,0 0 1-16,0 0 0 0,0 0-2 0,0 0-1 16,0 8 0-16,-3 3 0 0,3-1-9 0,0 4-1 15,0-1-1-15,3 0 0 0,-3 0-22 0,0 1-4 16,3 2-1-16,-3-1 0 0,3-1-16 0,0-1 0 15,0 0 0-15,0 0 0 0,0 1 0 0,-3-4-11 16,3-2 11-16,0 3-10 16,-3 2-23-16,3-5-5 0,-3-3-1 0,0 0 0 15,0 3-50-15,0-8-11 0,0 0-1 0,0 0-827 16</inkml:trace>
  <inkml:trace contextRef="#ctx0" brushRef="#br0" timeOffset="83929.3511">10429 7041 1324 0,'-6'2'118'0,"3"1"-94"0,-3-3-24 0,0 0 0 15,0 0 235-15,0 0 42 0,6 0 9 0,0 0 2 16,0 0-204-16,-3 0-41 0,-3 0-8 0,6 0-2 15,0 0-202-15,0 0-41 0,9-16-8 16,0 5-2-16</inkml:trace>
  <inkml:trace contextRef="#ctx0" brushRef="#br0" timeOffset="84694.7957">10691 7244 172 0,'0'0'16'0,"0"0"-16"0,0 0 0 0,0 0 0 16,0 0 469-16,0 0 91 0,0 0 19 0,0 0 3 15,0 11-454-15,0-1-90 0,3-2-18 0,3 6-4 16,0-1-16-16,0 5 0 0,2 1 0 0,-2 5-10 16,3-3 10-16,-3 5 0 0,-3 1 0 0,0 5 0 15,0-6 0-15,0 6 0 0,-3-3 0 0,-3 0 0 16,-3 3 0-16,0-3 0 0,0-3 0 0,0 1 0 16,0-3 13-16,-2-3-1 0,5-3-1 0,-3-7 0 15,0-1-11-15,3-2 0 0,0 0 9 0,3-8-9 16,0 0 0-16,0 0 0 0,-3-5 0 0,0-3 0 15,6-3 0-15,-3-2 11 0,6-3-11 0,0-5 12 16,0-3 0-16,3-2 1 0,-1-3 0 0,4 0 0 16,-3 0-2-16,6-3-1 0,0 0 0 0,3-2 0 15,0 2-2-15,0 0 0 0,-1 3 0 0,1 3 0 16,0 2 0-16,0 8-8 0,-3 0 12 0,0 6-4 0,0 2 5 16,-3 5 1-16,0 0 0 0,-4 1 0 0,1-1 2 15,0 6 0-15,0-1 0 0,0 6 0 0,0-2 6 16,3-1 2-16,-6 0 0 0,3 3 0 0,3 3-24 15,-3-3 0-15,3 5 0 0,0-3 0 0,2 4 0 16,-2-1 0-16,3 0 0 0,0 3 0 0,0 0 0 0,-3 2 0 16,-3-2 0-16,3 3 0 0,-3-1-10 0,0 1-6 15,-6-1-2-15,2 1 0 0,-2-1 27 0,0 1 6 16,-3-1 1-16,-3-2 0 0,3-3-16 0,-5-2-18 16,5-3 4-16,-3-3 1 0,-3 3 22 0,0-5 5 15,6-3 1-15,0 0 0 0,0 0-31 0,-3-5-5 16,0-1-2-16,3-2 0 0,0 0 23 0,0-2 0 15,3-3 0-15,0-1 0 0,3 1 12 0,-3-3 4 16,3 0 1-16,-1 1 0 0,1-7 2 0,3 1 0 0,0-3 0 16,0 1 0-16,0-1-9 0,0 0-2 0,0 0 0 0,3 0 0 15,6 3-8-15,-3 3 0 0,0 4 0 16,-1 1 0-16,1 3 0 0,0 4 0 0,-6 1 0 0,3 5 0 16,0 0-14-16,-3 8 2 0,0 3 0 0,0 2 0 15,0 3 3-15,0 5 1 0,-3 3 0 0,2-1 0 16,-5 1 8-16,3 0 0 0,-3 2 0 0,3 1 0 15,-3-3 0-15,3-3 11 0,-3 5-3 0,3-7 0 16,0 2-8-16,0-2-11 0,-3-4 3 0,3 1 0 16,0 0-148-1,-3-5-28-15</inkml:trace>
  <inkml:trace contextRef="#ctx0" brushRef="#br0" timeOffset="85741.4246">12081 7406 633 0,'0'0'28'0,"0"0"6"0,0 0-34 0,0 0 0 0,0 0 0 0,0 0 0 15,0 0 230-15,0 0 39 0,-3-3 8 0,3 3 2 16,0 0-188-16,0 0-38 0,0 0-7 0,0 0-2 16,-3-3-17-16,3 3-4 0,0 0-1 0,0 0 0 15,3-8 16-15,-3 3 3 0,3 0 1 0,3 0 0 16,-3-3-30-16,-3 2-12 0,0-2 11 0,3 3-11 15,0-3 31-15,-6 0 0 0,0 3 0 0,3-3 0 16,0-3-6-16,-3 6-1 0,3-3 0 0,-6 3 0 16,3 2-11-16,-3 1-2 0,0 2-1 0,-3 0 0 15,0 2-10-15,0 1 0 0,0 0 0 0,0-1 0 16,-3 4 0-16,3-4 0 0,-3 3 0 0,4 3 8 16,-4 0-8-16,3 3 0 0,-3-3 0 0,3 2 0 0,0 1 0 15,0 2-11-15,-3 0 3 0,3 1 0 0,3 2 8 16,0-3 8-16,0 3-8 0,0 0 11 0,0 2-11 15,3 1 0-15,0-4 0 0,-2 4-11 0,2-3 11 16,3 0 0-16,-3-3 10 0,3-2-10 16,0-4-22-16,3-1-10 0,-3-6-3 15,5 2 0-15,1-2-2 0,3 0-1 0,0-8 0 16,3 1 0-16,0-7 38 0,3 1 0 0,0-3 0 0,0 0 0 0,0 0 0 16,2-2 0-16,-5-3 0 0,3 2 0 0,-6 3 27 0,6-2 9 15,-3-1 3-15,-3 1 0 0,3 5 14 0,-3-1 3 16,-3 1 1-16,0 5 0 0,3 3-4 0,-6 0-1 15,-3 5 0-15,6 0 0 0,-6 0-15 0,5 2-3 16,-2 6-1-16,3 3 0 0,-3-1-33 0,3 4 0 0,0 1-12 16,-3 1 3-16,6-2-11 0,-3-1-1 0,3 0-1 15,0-2 0 1,0 2-10-16,0-3-1 0,0-2-1 0,3 0 0 16,3-5-9-16,-3 2-1 0,-1-5-1 0,1 3 0 0,0-3 27 0,0-3 6 0,-3 3 0 0,0-2 1 15,0-1 19-15,0-2 3 0,0-1 1 0,0-2 0 16,0 3 10-16,3-5 2 0,2-1 1 0,4 0 0 15,-3-4 5-15,3 1 1 0,0-4 0 0,3-1 0 16,-3-5-19-16,2 3-3 0,1-3-1 0,0-2 0 16,3 0-8-16,-3-1 0 0,-3-5 0 0,2 1 0 15,-2-1 0-15,3-5 0 0,-3-3 12 0,0 0-4 16,0-2 0-16,0 0-8 0,-4-1 12 0,1 1-4 16,0 0-8-16,-3 2 12 0,-3 0-12 0,0 3 12 15,-3 0-12-15,0 3 0 0,0-1-12 0,-6-2 12 16,3 6 0-16,-3-1 0 0,-3 3 0 0,3 2 0 0,-3 1-20 15,-3 2 3-15,0 3 1 0,0 0 0 16,-3 2-28-16,-3 3-4 0,0 1-2 16,0 1 0-16,3 1 3 0,-2 2 1 0,5 4 0 15,0-1 0-15,-3 5 46 0,3 0 0 0,0 1 0 0,-3 4 0 0,0 4 35 0,3 2 0 16,-3-1 0-16,3 4 0 0,-3 2 13 0,0 1 4 16,0 4 0-16,0 6 0 0,3 0-23 0,0 5-4 15,-2 3-1-15,5 5 0 0,-3 0-4 0,0 8-2 16,3 2 0-16,-3 1 0 0,-3 7 10 0,6 1 1 15,-3 0 1-15,0 4 0 0,-3-4-5 0,6 2-1 16,3 3 0-16,0-3 0 0,3 3 16 0,0 0 2 16,3 0 1-16,3-3 0 0,3-5-27 0,3-3-4 15,0-2-2-15,2-3 0 0,1-3-10 0,3-5-16 0,-6-8 4 16,3-2 1 0,-3-11-128-16,0-3-25 0,-1-8-6 0,4-10-1 0</inkml:trace>
  <inkml:trace contextRef="#ctx0" brushRef="#br0" timeOffset="87485.9947">14155 6871 1105 0,'9'-18'48'0,"-6"12"12"0,3-2-48 0,-3-2-12 16,6-3 0-16,0-1 0 0,-3 1 63 0,3 3 10 16,0-4 3-16,0 1 0 0,0 3-29 0,-3-1-6 15,0 0-1-15,3 1 0 0,0 5 3 0,-4-1 0 16,4 4 0-16,0 2 0 0,0 0 9 0,3 2 1 15,0 6 1-15,0 0 0 0,3 5-26 0,3 3-4 16,0 3-2-16,-1 5 0 0,7 5-8 0,-3 0-2 16,-6-3 0-16,3 1 0 0,-3-3-2 0,0 2-1 15,-3 3 0-15,-1-2 0 0,4-4 3 0,-6 4 0 0,0-3 0 16,0-1 0-16,0-1 23 0,0 1 5 0,-3-1 0 0,-3-4 1 16,0 1-19-16,0-4-4 0,0-1-1 0,-3 2 0 15,-3-1-9-15,3-1-8 0,-3-1 9 0,3-2-9 16,-3-4 0-16,3 1 0 0,-3-2 0 0,3-6 0 15,0 0 0-15,0 0 0 0,0 0-13 0,0 0 4 16,0 0 9-16,0 0 12 0,0 0-2 0,3-6-1 16,-3-4 9-16,0-3 2 0,0-3 0 0,0 2 0 15,3-4 21-15,0-3 5 0,3 0 1 0,0-6 0 16,-3-2-25-16,6 0-5 0,0 0-1 0,2-3 0 16,1 0-16-16,0 3 0 0,-3-3 0 0,6 6 0 15,-3 0 0-15,-3 4 0 0,0 7 0 0,3-1 0 16,0 0 0-16,0 5 0 0,-3 3 0 0,2 3 0 15,-2 2 0-15,3 3-11 0,-3 3 11 0,3 0-10 16,0 2 10-16,3 3-8 0,-3 2 8 0,0 1-8 16,3 5-1-16,-3 2 0 0,2 1 0 0,-2 2 0 0,-3 6 9 15,0 4-8-15,0 1 8 0,0 2-8 0,0-2 8 16,-3 3 12-16,-3-1-2 0,0-2-1 0,0-3 4 0,0-3 1 16,-9 1 0-16,3-3 0 0,0-6 16 0,0 1 3 15,-3-9 1-15,3 1 0 0,3-1-34 0,-3-2 0 16,3 0 0-16,0-8 0 15,0 0-20-15,0 0-12 0,0 0-1 0,0 0-1 16,0 0 34-16,0-8-8 0,-3-2 8 0,3-4 0 0,3-1 0 0,-3 1 0 16,-6-1 0-16,3-4 0 0,9-7 27 0,-3 2 5 15,3-3 2-15,-3 3 0 0,6-5-21 0,0 3-4 16,0-3-1-16,3 0 0 0,0-3-8 0,-1 0 0 16,4 3 0-16,0 3 0 0,3 2 0 0,-3 0-11 0,0 5 3 0,-3 1 0 31,3 7-21-31,-3 1-4 0,-4 4-1 0,1 1 0 0,0 5 34 0,0 0 0 0,0 3 0 15,0 5 0-15,-3 0 0 0,3 5 0 0,-3 0 0 0,3 3 0 16,-3 3 0-16,3-1 0 0,0 3 0 0,0-2 0 16,-3-1 9-16,5 3 3 0,-2 1 0 0,0-4 0 15,0 3-12-15,0-2 0 0,0-3 0 0,0 2 0 32,-3-2-31-32,0 3-5 0,-3-6 0 0,0 0-725 0,-6 0-145 0</inkml:trace>
  <inkml:trace contextRef="#ctx0" brushRef="#br0" timeOffset="87977.376">15709 6850 2296 0,'3'16'102'0,"-3"-5"21"0,0-1-99 0,0 6-24 0,0 0 0 0,0 5 0 16,-3-2 54-16,0 2 6 0,3-3 0 0,-3 1 1 15,0 2-49-15,3-5-12 0,0-3 0 0,3 0 0 16,0 3-36-16,0-5-11 0,0-1-1 0,3 1-1 16,3-3 13-16,-3 0 4 0,0 0 0 15,3-3 0-15,0-2 24 0,0-1 8 0,0 1 0 0,0-3 0 0,-3 3 22 0,2-3 11 16,1-6 3-16,0 4 0 0,-3-1 2 0,0 0 1 16,-3-2 0-16,3 0 0 0,0-3-24 0,-3 0-5 15,3-3-1-15,-3-2 0 0,0 0 8 0,0-3 2 16,0 0 0-16,0 0 0 0,0-2 11 0,-3-3 2 15,3-1 1-15,0-1 0 0,-3-1-24 0,0 0-9 16,3 0 0-16,-3 0 9 0,0 0-9 0,3 3 0 16,0 3 0-16,0-1 0 15,0 1-31-15,0 2-1 0,3 0-1 0,-3 5 0 16,3 3-177-16,-6 3-35 0</inkml:trace>
  <inkml:trace contextRef="#ctx0" brushRef="#br0" timeOffset="88633.4301">16084 7062 1594 0,'0'0'35'0,"0"0"7"0,0 0 2 0,0 0 1 0,0 0-36 0,6 5-9 16,-3 0 0-16,3-2 0 0,0-3 79 0,3 0 13 15,-3-3 4-15,3 1 0 0,0-4-34 0,3 1-6 16,0-5-2-16,2-1 0 0,4-2-12 0,0-3-2 16,-3 0-1-16,0 0 0 0,6 0-23 0,-3-2-5 0,-6-1-1 15,2-5 0-15,1 1 9 0,3-4 1 0,-3-2 1 0,0 0 0 16,0-6 0-16,3 1 0 0,-6 0 0 16,5-1 0-16,-2-2-5 0,3 0-2 0,-6-2 0 15,3-1 0-15,-3-5-1 0,3 3 0 0,0-1 0 16,-3 1 0-16,-3 5-13 0,-4 0 0 0,4 2 0 15,0-2 0-15,-6 6-9 0,-3 1 9 0,0 4-13 0,0 2 5 16,0 3 8-16,-3 0-13 0,0 5 5 0,0 5 8 16,3 3 0-16,-3 1 0 0,3 1 12 0,0 6-4 15,0 0-8-15,0 0 0 0,0 0 0 0,-3 6 0 16,-3 1 0-16,3 4 0 0,1 2 0 0,2 6 0 16,-3-1 0-16,0 3 0 0,3 3 0 0,0 0 0 15,0 0 0-15,0 5 8 0,-3 3 2 0,3 2 0 16,-3 3 12-16,0 3 2 0,0 5 1 0,0 0 0 15,-3 5 6-15,3-2 1 0,-3 2 0 0,0-2 0 0,0 5 0 16,3-3 0-16,-3-3 0 0,3 1 0 0,-3-3-10 16,3 0-2-16,0-3 0 0,0-2 0 0,0 0-20 15,0-3-15-15,0-3 3 0,0 1 0 0,3-6-4 16,0-3 0-16,-3-5 0 0,3-5 0 16,3-3-25-16,-3-2-6 15,6-6-1-15,-6-5 0 0,0 0-88 0,0 0-19 0,6-8-3 0,3-2-872 16</inkml:trace>
  <inkml:trace contextRef="#ctx0" brushRef="#br0" timeOffset="88977.0987">16659 6691 1440 0,'0'0'128'0,"0"0"-103"0,0 0-25 0,0 0 0 16,6-2 164-16,-6 2 28 0,6-3 6 0,0 0 1 15,0 3-137-15,2-5-27 0,1 2-6 0,0-2-1 16,0 0-8-16,3 0-1 0,6-1-1 0,-3 1 0 0,0-3-5 15,6 3-1-15,2 2 0 0,4-2 0 16,6 0-12-16,-3 2 0 0,-1 0 0 0,4-2 0 0,3 2 28 0,-6-2 5 16,-4 0 2-16,1-1 0 15,3 1-63-15,-6 2-13 0,-3-2-3 16,-3 0 0-16,-4 0-118 0,4-1-24 0,3 1-5 16,-6 0-652-16</inkml:trace>
  <inkml:trace contextRef="#ctx0" brushRef="#br0" timeOffset="89367.6342">17120 5900 1677 0,'0'0'36'0,"0"0"8"0,0 0 2 0,6-2 2 0,6 2-38 0,-6-3-10 0,-6 3 0 0,9 0 0 15,3 0 35-15,-3 0 5 0,0 5 0 0,-3 1 1 16,-6-6-33-16,5 7-8 0,7 4 0 0,-3 2 0 16,-9 3 0-16,3 3 0 0,6 2 0 0,-6 5 8 15,-3 3 4-15,-3 3 0 0,-6-3 0 0,0 6 0 16,3 2 20-16,-3 2 5 0,-8 9 1 0,2 0 0 15,0 2 6-15,0 0 2 0,-3 3 0 0,-3 0 0 16,3 3-24-16,4-1-5 0,-1 3-1 0,0-2 0 16,-3-1-2-16,6-4-1 0,3-4 0 0,0-4 0 0,0-4-13 15,6-4-10-15,3-1 2 0,3-2 0 16,3-3-16-16,-3 0-4 16,-3-5 0-16,3-3-623 0,3-8-125 0</inkml:trace>
  <inkml:trace contextRef="#ctx0" brushRef="#br0" timeOffset="89680.0569">17340 6935 2001 0,'-12'10'88'0,"12"-10"20"0,6 8-87 0,-3 3-21 0,-6-1 0 0,0 4 0 15,6 2 50-15,-3-3 6 0,0 3 0 0,3-3 1 16,-3 3-40-16,3-3-8 0,6 0-1 0,0-2-8 15,-6-1-14-15,3-4-10 0,3 2-1 16,0-6-1-16,-3-2-159 0,0 0-32 0,6-5-7 16,0-8 0-16</inkml:trace>
  <inkml:trace contextRef="#ctx0" brushRef="#br0" timeOffset="89851.8894">17489 6556 2534 0,'0'0'56'0,"0"0"11"0,0 0 2 0,3 6 3 0,-3-6-58 0,0 8-14 15,6-3 0-15,-3 3 0 16,-3-8-156-16,0 0-35 0,0 0-6 0,0 0-2 0</inkml:trace>
  <inkml:trace contextRef="#ctx0" brushRef="#br0" timeOffset="90414.2594">17706 6593 1728 0,'30'11'153'0,"-24"-6"-122"0,-6-5-31 0,3 8 0 16,6 3 145-16,-3 2 23 0,0 6 5 0,0-1 1 16,-6 6-110-16,3 2-23 0,6 3-4 0,-9 1-1 15,-3-1-36-15,-3 2-10 0,6 1-1 0,0 3 0 0,-6-4 19 16,0 1 3-16,0 0 1 0,3-3 0 0,3 0 0 0,0 0 1 16,-6-2 0-16,3-4 0 0,6-1 21 0,0-4 4 15,-9-5 1-15,3 1 0 0,0-1-16 0,0-5-3 16,3-3-1-16,-6 0 0 0,0 1-19 0,6-6-9 15,0 0 1-15,0 0 0 16,-6-6-20-16,0 1-3 0,3-3-1 0,-3-3 0 0,6 1 32 0,-3-1 15 16,-5-2-2-16,2-3 0 0,9-2 6 0,-6-3 1 15,-3-1 0-15,6-1 0 0,6-4-20 0,0-2 0 16,-3 3 0-16,2-4-9 0,1 4 9 0,6 2 0 16,3 0 0-16,-3 3 0 0,0 3-11 0,0 2 11 15,3-3-13-15,3 3 5 0,-3 6 0 0,2-1 0 0,1-2 0 16,-3 0 0-16,6 2-12 0,-3 1-3 0,0-1 0 15,0-2 0 1,2 2-8-16,-2 1-1 0,0 4-1 0,-3 1 0 16,0 2-12-16,-3 3-3 0,3 0 0 0,-6 0 0 0,-3 3 39 0,-6-3 9 0,6 5 0 15,-3 3 0-15,-3 0 23 0,0 3 6 0,-6-3 2 16,0 2 0-16,-6 6 10 0,-3-3 3 0,0 3 0 0,-3-2 0 16,0 4-22-16,-3-2-4 0,1-3-1 0,2-2 0 15,3-3-17-15,-3-3-9 0,0 3 1 0,3-5 0 31,3-1-107-31,3 1-21 0,0-3-4 0,1 0-863 0</inkml:trace>
  <inkml:trace contextRef="#ctx0" brushRef="#br0" timeOffset="90992.2467">18367 6117 230 0,'0'0'20'0,"0"0"-20"0,3-5 0 0,0 0 0 15,0-6 147-15,3 6 25 0,-3-3 4 0,0 0 2 16,0 0-81-16,0 0-16 0,0 0-3 0,-3 8-1 0,0 0-2 0,0 0-1 16,0 0 0-16,0 0 0 15,0 0-1-15,0 0 0 0,0 0 0 0,-3 8 0 16,3 3 1-16,-3 2 0 0,0 0 0 0,0 8 0 0,0 0-28 15,0 6-6-15,-3 7 0 0,0 3-1 0,0 3 4 0,0 5 1 16,0 5 0-16,0-2 0 0,0-1 24 0,-2 1 4 16,2 0 2-16,-3-1 0 0,3 1-13 0,-6 0-2 15,3-1-1-15,-6-2 0 0,3-5-47 0,-6-3-11 16,3-5 0-16,0-6 0 16,1-7-139-16,2-4-27 0,0-4-6 15</inkml:trace>
  <inkml:trace contextRef="#ctx0" brushRef="#br0" timeOffset="91382.7911">18620 6628 403 0,'0'0'36'0,"0"0"-36"0,0 0 0 0,6 2 0 0,3-2 306 0,-9 0 54 16,6 3 12-16,0-3 1 0,3 0-270 0,0 0-55 16,-9 0-10-16,9 3-2 0,-3-1 12 0,-6-2 2 15,0 0 1-15,6 8 0 0,-3 3 5 0,0 0 0 16,-3 2 1-16,-3 0 0 0,-3 3-31 0,0 2-6 16,-3 1-2-16,0-1 0 0,0 4-33 0,0-4-6 15,3 3-2-15,-3-5 0 16,0 0-166-16,3-3-34 0</inkml:trace>
  <inkml:trace contextRef="#ctx0" brushRef="#br0" timeOffset="91570.2361">18796 6292 2588 0,'0'0'57'0,"6"0"12"0,3 0 3 0,-3-3 0 0,3 1-58 0,0-1-14 0,-3 6 0 0,-6-3 0 16,0 0-44-16,0 0-11 15,0 0-2-15,0 0-1035 0</inkml:trace>
  <inkml:trace contextRef="#ctx0" brushRef="#br0" timeOffset="92044.2814">19433 6485 1443 0,'0'0'32'0,"0"0"6"0,0 0 2 0,0 0 0 0,3-8-32 0,3 3-8 0,-3-1 0 0,0-2 0 16,0 1 29-16,0-1 4 0,3-6 1 0,-3 1 0 0,0 5-34 15,0 0 0-15,0-2 0 0,0-1 0 0,-6 3 21 0,3 3 4 16,0 5 1-16,0 0 0 0,-3-5 28 15,3 5 6-15,-9-3 0 0,3 8 1 0,-3 1 8 0,-3 4 2 16,0 3 0-16,-3 3 0 0,-3 3-22 0,3 2-4 16,-6 0-1-16,1 0 0 15,2 3-19-15,-3-3-4 0,0 3-1 0,0-3 0 0,0 0-2 0,4 3-1 16,-1-3 0-16,6-2 0 0,0 5 7 0,3-3 2 16,3 3 0-16,3-1 0 0,3 1-9 0,3 0-1 15,3 0-1-15,0-3 0 0,6 0-15 0,0-2 0 16,0-1 0-16,0-4 0 15,-4-4-114-15,4-2-22 0,0-5-5 0,0 2-533 16,-3-2-106-16</inkml:trace>
  <inkml:trace contextRef="#ctx0" brushRef="#br0" timeOffset="92653.5076">19763 6726 1036 0,'0'0'46'0,"0"0"10"0,6 2-45 0,-6-2-11 0,6 0 0 0,0-2 0 16,-3-1 169-16,3-2 32 0,-3-1 7 0,3 1 0 15,0 0-167-15,0-3-33 0,-3 0-8 0,0 0 0 0,-3 8-20 0,3-5-3 16,-3 5-1-16,0 0 0 0,0 0 16 0,0 0 8 15,0-5-10-15,0 5 10 0,0 0 18 0,0 0 10 16,0 0 1-16,0 0 1 0,0 0 32 0,0 0 6 16,0 0 2-16,0 0 0 0,0 0-9 0,6-6-1 15,-6 6-1-15,3-5 0 0,-3 5-24 0,0 0-5 16,0-5-1-16,0-1 0 0,3-2-21 0,-3 8-8 16,0-5 0-16,0 5 0 0,0 0 0 0,0 0 0 15,0 0 0-15,0 0 0 0,0 0 0 0,0 0 0 16,0 0 0-16,-6 3 9 0,0 2-9 0,-3 0 10 15,0 3-10-15,0 3 10 0,-3-1-10 0,0 4 10 16,0 2-10-16,-3-1 10 0,4 4-10 0,-1-1 0 16,0 1-12-16,3 2 12 15,0 0-30-15,3-2 2 0,0-1 0 0,0-2 0 16,3-3-2-16,3-2 0 0,-3-3 0 16,3 0 0-16,0-8 14 0,0 0 2 0,0 0 1 0,0 0 0 15,0 0 13-15,0 0 0 0,6-5 9 0,3-6-9 0,0 0 16 0,0-4-4 16,0 1 0-16,0-2 0 0,3-2-3 0,-4-1-1 0,1 4 0 0,3-4 0 15,-3 1 12-15,3-1 3 0,0 0 0 0,0 4 0 16,-3-1 9-16,3 5 3 0,-3 3 0 0,0 0 0 16,0 6 11-16,-6 2 2 0,-3 0 1 0,6 2 0 15,-1 6-17-15,1 3-3 0,-6 5-1 0,3 2 0 16,-3 6-28-16,0 0 0 0,-3-3 0 0,3 5 0 16,0 1-12-16,0-6-1 0,-3 0-1 0,3-5 0 15,0 0-107 1,3-3-22-16,0-5-4 0,-3-8-1 0,0 0-54 0,9 3-11 15</inkml:trace>
  <inkml:trace contextRef="#ctx0" brushRef="#br0" timeOffset="92965.9254">20248 6334 1688 0,'9'-8'75'0,"0"6"15"0,0-1-72 0,0 0-18 0,-3 3 0 0,3-2 0 16,6 2 104-16,-3 2 18 0,0 1 3 0,6 0 1 16,-4-3-29-16,7 0-5 0,0-3-2 0,6 3 0 15,3 0-42-15,2-3-8 0,4 1-1 0,0-4-1 16,3 1-22-16,2 0-5 0,1-1-1 15,3-1 0-15,-1-4-19 0,-2 0-4 0,-6-2-1 0,-1-3 0 32,-2 3-58-32,-3-3-11 0,0 0-2 0,-4-2-1 15,-2-1-115-15,-3 1-23 0,18-17-5 0,-12 11-1 16</inkml:trace>
  <inkml:trace contextRef="#ctx0" brushRef="#br0" timeOffset="93325.2231">20796 5771 1364 0,'0'0'60'0,"0"0"13"0,0 0-58 0,3 5-15 16,3-2 0-16,-3 2 0 0,3 0 27 0,0-2 2 16,-6-3 1-16,3 5 0 0,3 0-19 0,0 1-11 15,-3 2 12-15,-3 5-12 0,-3 3 0 0,0 7-16 16,-3 4 2-16,-3 5 0 0,-3 10 56 0,-3 0 11 16,0 1 3-16,3 2 0 0,-5 2 64 0,2 4 12 15,-3 4 4-15,3-2 0 0,-3 3-24 0,0-3-5 0,0-3-1 16,3-3 0-16,4 1-74 0,-1-6-14 0,-3-5-3 0,6 0-1 31,-3-2-34-31,3-6-6 0,-3-5-2 0,3-6 0 16,-3 1-177-16,3-6-36 0,0 0-7 0</inkml:trace>
  <inkml:trace contextRef="#ctx0" brushRef="#br0" timeOffset="93653.2692">21112 6503 864 0,'0'0'76'0,"6"3"-60"15,-6-3-16-15,3 5 0 0,3 3 316 0,-4-2 60 16,1-1 12-16,0 3 2 0,0 2-293 0,-3 4-58 16,-3-1-12-16,3 3-3 0,-6 2-24 0,1 3 0 15,-1 3 0-15,0 3 0 0,-3 2 0 0,3 3 0 16,-3-1 0-16,0 1 0 0,3-3 20 0,0 0 0 16,3-5-1-16,0 0 0 0,0-6-3 0,3-2-1 0,0-2 0 15,3-4 0 1,0-2-167-16,-3-8-34 0</inkml:trace>
  <inkml:trace contextRef="#ctx0" brushRef="#br0" timeOffset="93809.4734">21534 6183 2746 0,'0'0'60'0,"6"3"13"0,0 0 3 15,3-3 1-15,-3 2-61 0,-6-2-16 0,3 3 0 0,-3-3 0 16,0 0-250-16,0 0-53 0</inkml:trace>
  <inkml:trace contextRef="#ctx0" brushRef="#br0" timeOffset="94356.2213">21775 6406 691 0,'6'-6'30'0,"-6"6"7"0,0 0-29 0,0 0-8 0,6 0 0 0,0 0 0 16,-6 0 256-16,0 0 49 0,3 3 11 0,3 2 1 15,-3 3-193-15,-3 3-38 0,3-1-8 0,-3 4-2 16,0-4-27-16,-3 6-5 0,-6 3-2 0,9-1 0 16,-6 3-23-16,0 0-5 0,0 3-1 0,0 0 0 15,0-3 3-15,4 3 1 0,-1 0 0 0,0-3 0 16,-3 0 15-16,6-2 2 0,3-1 1 0,0-2 0 15,0 0-23-15,0-3-12 0,-1-2 12 0,1-3-12 16,3-3 10-16,0 0-10 0,-6-5 8 0,6 3-8 16,3-6 0-16,0-2-11 0,0 0 1 0,0-3 0 15,3 0 10-15,0-3-8 0,9 3 8 0,-6-2-8 0,2-4-11 16,1 1-1-16,0 3-1 0,-3-4 0 0,3 1 21 16,0 0 0-16,-3-3 0 0,2 3 0 0,-2 0 28 0,0-3 0 15,-3 0 0-15,-3 3 0 0,0-3-17 0,-3 0-3 16,0 0-8-16,-3 0 12 0,0 0-2 0,-3 3-1 15,0 0 0-15,-3 0 0 0,0-1-9 0,-6 4 0 16,3-1 0-16,-3 1 0 0,-6 4-16 0,3 1 2 16,0 0 0-16,1 2 0 15,-4 6-31-15,3 2-7 0,-3 0 0 0,0 3-1 16,3 0-125-16,0 0-25 0</inkml:trace>
  <inkml:trace contextRef="#ctx0" brushRef="#br0" timeOffset="94887.356">22433 6305 2016 0,'9'3'179'0,"3"-1"-143"16,0 1-36-16,-3 0 0 0,9-1 136 0,-3 1 21 16,3 2 4-16,-4-2 1 0,4-1-105 0,0 4-21 15,0-1-4-15,0 3 0 16,-3 3-50-16,0 2-10 0,-4 3-1 0,-2 5-1 0,0 8 30 0,-3 0-9 15,-6 5 9-15,6-2 0 0,-3 0 0 0,-3 0 0 16,0-3 0-16,0 3 8 0,-3-9-8 0,-3 4 8 16,3-6-8-16,-3-2 8 0,-3-1-8 0,3-5-8 15,1-2 8-15,-4-3-12 0,-3-3 35 0,9-2 6 16,-3-6 2-16,0 0 0 0,6 3-31 0,-3-7 0 16,0-4 0-16,0 0 0 0,3-2 12 0,0-3 5 15,3 0 2-15,6-5 0 0,0 0-2 0,3 0 0 0,3 0 0 0,2-3 0 16,1 3 11-16,3-3 1 0,0 3 1 0,0 0 0 15,6 2-18-15,-4 1-3 0,1 2-1 0,0 2 0 16,0 4-8-16,-3 5 0 0,-4 2 0 0,-2 6 0 16,0 2 0-16,-3 3 0 0,6 2-12 0,-6 4 12 15,0-1-8-15,-3 3 8 0,3 2 0 0,-3 1 0 32,0 5-36-32,-4-1-2 0,1 1-1 0,-6 0 0 15,0 0-13-15,-3 0-4 0,-5-1 0 0,-1 1-741 0,-6-3-149 0</inkml:trace>
  <inkml:trace contextRef="#ctx0" brushRef="#br0" timeOffset="99342.3878">2934 9713 1292 0,'-12'8'57'0,"3"-6"12"0,3-2-55 0,0 3-14 0,0 0 0 0,-3-1 0 16,3 4 65-16,-3-6 11 0,3 2 1 0,0 1 1 15,0 0-8-15,0-3-2 0,-2 0 0 0,-1 0 0 16,0 0-24-16,3 0-4 0,0 2-2 0,-3-2 0 15,-3 3-8-15,3-3-2 0,0 5 0 0,-3-2 0 16,3-1-28-16,-3 1 0 0,0 2-13 0,-2 1 4 16,2 4 9-16,-6 4 11 0,6 1-3 0,-6 4 0 15,0 2-8-15,3 0-11 0,-6 3 3 0,7 3 0 16,2-1 8-16,0 3-8 0,0-5 8 0,6 2-8 16,-3 1 16-16,6-3 3 0,3-3 1 0,3 3 0 0,0-3-12 15,3 0 0-15,0-3-12 0,6 1 12 0,0-3-11 16,0 2 11-16,2-2-8 0,-2 0 8 0,0-5 0 0,3 2 0 15,0-2 0-15,3-4 0 0,-6 1 0 0,6-5 0 16,-3 2-8-16,-1-5 8 0,1-5 0 0,-3 2 0 16,3 1 0-16,-3-4 8 0,0-1 12 0,0-7 4 15,3 4 0-15,-6-4 0 0,0 1 14 0,-1-3 3 16,1 1 1-16,0-1 0 0,0 0-4 0,-3 0-1 16,0-5 0-16,0 2 0 0,0-2-7 0,-3 3-2 15,0-1 0-15,-3 0 0 0,0 6-8 0,-3 3-1 16,0-1-1-16,-6-2 0 0,0 0-18 0,0-1 8 15,-9 1-8-15,1 5 0 0,-7 0 0 0,0 0 0 16,0 0 0-16,0 3-9 0,3 0-6 0,-5 0-1 16,5-3 0-16,0 2 0 15,6 1-35-15,0 2-7 0,0-5-2 0,6 0-990 0</inkml:trace>
  <inkml:trace contextRef="#ctx0" brushRef="#br0" timeOffset="100967.374">2859 9827 1371 0,'0'0'60'0,"0"0"14"0,0 0-59 0,0 0-15 0,0 0 0 0,0 0 0 16,0 0 76-16,0 0 12 0,0 0 2 0,0-6 1 16,-3 4-29-16,3 2-6 0,0 0 0 0,-3-6-1 15,0 1-19-15,0 2-3 0,-3 1-1 0,4-1 0 16,-1 1-18-16,3 2-4 0,-6 0-1 0,6 0 0 16,-3 0-1-16,-3 0-8 0,6 0 12 0,-9 0-4 15,9 0 0-15,-6 0-8 0,-3 0 12 0,3 0-4 16,0 2-8-16,-3 1 10 0,3-3-10 0,-6 2 10 15,3 1-10-15,0 2 0 0,0-2 0 0,0 2 0 16,1-5 0-16,2 3 0 0,0 2 0 0,3 1 0 0,-9-1 0 16,3-2 0-16,9-3 0 0,-3 0 0 0,-3 2 0 15,6-2 8-15,0 0-8 0,0 0 8 0,0 0-8 16,0 0 8-16,-9 0-8 0,3-2 8 0,0 2-8 0,6 0 0 16,0 0 0-16,-6 0 8 0,0-3-8 0,6 3 0 15,0 0 0-15,0 0 8 0,-6 3-8 0,0 2 0 16,6-5 0-16,0 0 0 0,-3 5 0 0,0 3-11 15,3 0 11-15,0 0-8 0,0 2 8 0,-6-2 0 16,3 0 0-16,0 0 0 0,3 0 0 0,-3 3 0 16,3-11 0-16,-3 8 0 0,0 5 0 0,3-2 8 15,0-1-8-15,0 1 8 0,-6-1-8 0,6 1 0 16,0 2 0-16,0-5 0 0,-3-3 0 0,1 3 0 16,2 0-10-16,0 0 10 0,0 0-15 0,0 0 4 0,-3 0 1 15,3-3 0-15,0 3 10 0,-3-2 0 0,3-1 0 16,-3 5 0-16,3 1 0 0,-3-3 0 0,3 2 0 0,0 1 0 15,0 0 9-15,3-3 1 0,-3 2 0 0,6 1 0 16,-6-3-2-16,3 2-8 0,2-2 12 0,1 3-4 16,0-1-8-16,0-2 0 0,-3 0 0 0,3 0 0 15,-3 0 0-15,3 0 0 0,-6-3 0 0,0-5-11 16,6 8 11-16,-3-2 0 0,-3-6 0 0,6 5-8 16,-6-5 8-16,0 0 0 0,0 0 0 0,0 5 0 15,6 3 0-15,-3-3 8 0,-3-5-8 0,0 0 11 16,6 3 11-16,0 2 2 0,0-2 1 0,-6-3 0 15,6-3-25-15,3 3 0 0,-3 0 8 0,3-2-8 16,-9 2 0-16,9-3 0 0,-9 3 0 0,11-3 0 16,-5 1-10-16,6-4 10 0,-3 1-13 0,0 0 5 15,6 0 18-15,-9-1 4 0,6-2 1 0,-3 3 0 0,0 0-6 16,0-3-1-16,-3 0 0 0,3-3 0 0,-3 3-8 0,-3 0 0 16,2-2 9-16,-2 2-9 0,0-5 0 0,-3 2 9 15,3 1-9-15,0-4 0 0,0 1 20 0,-3-3-4 16,3 3 0-16,0-3 0 0,3 0 3 0,-3 0 0 15,0 0 0-15,0 1 0 0,0 1-8 0,0 1-2 16,0 3 0-16,-3-1 0 0,0-2-9 0,-3 0 8 16,3 2-8-16,-3 0 8 0,0 6 0 0,-3-3-8 15,3 0 12-15,-3 0-4 0,-3 3-8 0,0 0 10 16,1 2-10-16,-1-2 10 0,0 2-10 0,-6 0 0 16,3-2 0-16,0 0 0 0,0 0 0 0,0-1 8 0,3 1-8 15,-3-3 8-15,3 3-8 0,0-3 0 0,-2 3 0 16,2-1-11-16,3 1 11 0,-3 0 0 0,3-1 0 15,0 6 0-15,6 0-8 0,0 0 8 0,-3 0-8 0,3 0 8 32,-6 6-40-32,0-1-2 0,-3 3-1 0,3 0 0 15,0 0-33-15,3 0-8 0,-3-3 0 0,0 3-568 0,3 0-114 0</inkml:trace>
  <inkml:trace contextRef="#ctx0" brushRef="#br0" timeOffset="101837.9304">3449 9700 1782 0,'0'0'79'0,"0"0"16"0,0 0-76 0,0 0-19 16,0 0 0-16,0 0 0 0,0 0 47 0,0 0 5 16,0 0 2-16,6 0 0 0,3 0-30 0,0-6-7 15,-4-2-1-15,4-2 0 0,0-3-16 0,0-1 0 16,0-2-8-16,0-2 8 15,3 5-37-15,-3-6-2 0,-3 3 0 0,0-2 0 0,-6-1 14 0,0 3 2 16,3 1 1-16,0-1 0 0,-6 2-2 0,-3 1-1 16,3 3 0-16,-9 2 0 0,3-6 3 0,-3 7 1 15,0-4 0-15,0 3 0 0,-5 3 21 0,-1-3 0 16,3 2 10-16,-6-1-10 0,6 1 19 0,0 1-3 16,0 0-1-16,3-3 0 0,0 2 8 0,1 1 1 15,-1 0 1-15,3 0 0 0,0 2-9 0,0 3-3 0,3 3 0 16,3-1 0-16,-6 1 0 0,3 0 0 15,0 4 0-15,3 4 0 0,-3 0-1 0,3 4-1 0,-3 4 0 16,6 5 0 0,-3 5 3-16,3 3 1 0,0 2 0 0,3 6 0 15,-3 5 18-15,3 0 4 0,0 0 1 0,-3 2 0 0,0 6 15 0,0 0 3 16,0 3 1-16,3-1 0 0,0-2-18 0,3 0-4 16,0 0-1-16,0-5 0 0,0 2-9 0,0 0-1 0,0-2-1 15,0-1 0-15,0-2-7 0,-3-2-2 0,0-4 0 0,0-2 0 16,-3-2-14-16,0-1 0 0,-3 1 8 15,-3-4-8 1,0 1-20-16,-3-5-6 0,0 2-2 0,0-5 0 16,-3-1-42-16,3-4-9 0,-3-3-1 0,3-6-1 15,0-2-143-15,0-5-28 0,-8-8-5 0,8-11-460 0</inkml:trace>
  <inkml:trace contextRef="#ctx0" brushRef="#br0" timeOffset="102072.386">3112 10057 1882 0,'-12'2'84'0,"4"1"16"0,-1 0-80 0,0-3-20 16,3 0 0-16,0 2 0 0,6-2 24 0,-3 3 0 15,-3 0 0-15,6-3 0 0,0 0-24 0,0 0 0 16,0 0 0-16,0 0-8 0,9 2 8 0,3 1 0 15,3-3-9-15,-1 3 9 0,7-3 27 0,3 0 9 16,3 0 3-16,-3-3 0 0,2 3 3 0,1-3 1 16,-3 1 0-16,0-4 0 15,0 4-98-15,0-1-19 0,-1-2-4 0</inkml:trace>
  <inkml:trace contextRef="#ctx0" brushRef="#br0" timeOffset="103312.0387">4627 9705 979 0,'-6'-3'87'0,"4"1"-70"0,-4-6-17 0,3 2 0 16,-3-2 280-16,3 3 53 0,0 0 11 0,3-3 1 16,3-3-227-16,0 1-46 0,0-6-8 0,3 3-3 15,2-3-39-15,4-3-8 0,-3 1-2 0,3-1 0 0,3 1-3 0,3-1-1 16,-3 3 0-16,3 0 0 0,3 3-8 16,-4 0 0-16,4 8 0 0,0-3 0 0,0 5 0 0,0 6 0 15,0 2 0-15,-1 8 0 0,-2 3 0 16,-3 8-11-16,-3 2 3 0,-3 6 0 15,3 5-24-15,-3 3-4 0,-3 2 0 0,0 3-1 16,3 3 7-16,0-3 2 0,-3 2 0 0,2-2 0 0,1 0 7 16,0-2 1-16,0-6 1 0,-3 0 0 15,0-8-7-15,-3 0-2 0,3-3 0 0,-3 1 0 16,0-6-20-16,-3-2-5 0,3-3-1 0,-3-1 0 0,0-4 36 16,0 0 7-16,-3-4 2 0,0 1 0 0,3-8 53 0,-6 3 12 0,3 0 1 15,-3-6 1-15,0 0 20 0,0-5 4 0,-3 1 1 0,-3-7 0 16,4-2-23-16,-1-5-4 0,9 0 0 0,-3-11-1 15,-3-5-37-15,3-5-7 0,9-6-2 0,3 1 0 16,2-4 19-16,4 1 3 0,0 5 1 0,3 3 0 16,6 0-40-16,-3 2-8 0,-3 0-2 0,2 6 0 15,-2 2 28-15,3 3 6 0,0 0 0 0,3 2 1 0,-3 6-17 16,5 3-9-16,1 2 1 0,-3 5 0 0,3 1 8 16,0 2 11-16,2 0-3 0,1 8 0 0,0 0-8 15,-3 8 0-15,-1 2 0 0,-2 4 0 16,0 4-35-16,-3 1-12 0,-3 2-2 15,0 5-1-15,0 3 6 0,-4 3 0 0,-5-3 1 16,3 0 0-16,-6 3 17 0,3 0 3 0,-3-3 1 0,-3 0 0 0,0 0 14 16,0 0 8-16,0 0-10 0,-3-2 10 0,-3-3 0 0,0-3 0 15,3-5 0-15,-3-1 0 0,3-1 0 0,-3-4 0 16,0 1 8-16,3-6-8 0,0-5 21 0,0 0 1 16,0 0 0-16,-9 0 0 0,3-5 15 0,0-3 3 15,-3 0 1-15,6-5 0 0,-3-3 6 0,3-8 1 0,0-2 0 16,3-4 0-16,0-4-20 0,3-3-3 0,3-3-1 15,0 1 0-15,6-6-24 0,0 0 8 0,6 5-8 16,0 0 0-16,3 3 0 0,0 3 0 0,-1 7-9 16,4 4 9-16,-3 1-10 0,-3 7 10 0,3-1-8 0,-3 2 8 15,5 9 0-15,-5 3-8 0,0 2 8 0,0 2 0 16,0 3 0-16,0 3 0 0,0 3 0 0,-1 2 0 16,1 6-19-16,-3 2 2 0,3 3 0 0,0 0 0 15,-3-1-3-15,0 1 0 0,0 0 0 0,-1 2 0 31,4 1-19-31,-3 2-4 0,-3-3-1 0,0 4 0 0,0-1-25 16,-3 0-6-16,-3 0-1 0,0 0-605 0,-3 3-122 0</inkml:trace>
  <inkml:trace contextRef="#ctx0" brushRef="#br0" timeOffset="103952.5006">7024 9623 2433 0,'0'0'53'0,"0"0"11"0,-6 3 3 0,6-3 2 0,-6-6-55 0,3 4-14 0,0-4 0 0,0-2 0 32,0 0-37-32,0 1-11 0,0-1-1 0,0 0-1 15,-3 0 9-15,3 0 1 0,0-3 1 0,0 3 0 0,-3 3 39 0,0 0 0 0,0-1 9 0,0 1-1 16,-3 2 35-16,3 1 7 0,-3-1 2 0,0 0 0 15,0 3 4-15,-2 0 0 0,-1 3 1 0,3-3 0 16,0 0-30-16,-3 0-7 0,3 3 0 0,-6 2-1 16,3 0-19-16,0 6-11 0,-3 0 2 0,3 4 0 15,4 1-12-15,-4 5-3 0,3-2 0 0,0 5 0 16,3 0 24-16,-3-1-9 0,6 1 9 0,-3 0 0 0,6 2 0 16,0-2 9-16,-3 0 1 0,6-3 0 0,-3-2-10 15,3-1 0-15,3-2 0 0,-3-3 0 0,3-5 0 16,-3 0 0-16,3 0-9 0,-3-5 9 15,6-6-49-15,3-2-3 16,-1-3-1-16,4-3 0 0,-3-2 14 0,6-5 3 0,0-1 1 16,0-2 0-16,3 0 25 0,-3-3 10 0,-1-2-8 15,1-1 8-15,0-5 22 0,0 3 10 0,-6-3 1 0,3 1 1 16,3-4 7-16,-4 6 2 0,-2 5 0 0,-3 3 0 0,-3 5 2 0,0 6 1 16,0 5 0-16,-6 5 0 0,0 0 14 0,0 0 4 15,0 0 0-15,3 7 0 0,-3 1-36 0,3 8-6 16,0 0-2-16,0 0 0 0,0 0-11 0,3 2-9 15,-6 4 12-15,6-1-12 0,6 3 0 0,-6-3 0 0,3-3 0 16,-3 3-12 0,0-2-60-16,3-1-12 0,3 1-3 0,-7-6-1116 0</inkml:trace>
  <inkml:trace contextRef="#ctx0" brushRef="#br0" timeOffset="104311.7987">7539 9155 1936 0,'-15'5'86'0,"12"-2"18"0,0-1-84 0,3-2-20 16,0 0 0-16,0 8 0 0,-3-3 91 0,6 3 13 15,9-2 4-15,-3 2 0 0,2 0-48 0,7-1-8 16,9 1-3-16,6-5 0 0,3 0 6 0,-1-3 1 16,4 0 0-16,3 0 0 0,5-3-32 0,-2-2-7 15,-6-1-1-15,2 1 0 0,10-8-32 0,-6 5-8 16,-7 0 0-16,-2 0-1 15,-3-2-114-15,-1 4-22 0,-2-2-5 0,-6 3-525 16,-3 2-105-16</inkml:trace>
  <inkml:trace contextRef="#ctx0" brushRef="#br0" timeOffset="104655.4574">7652 8607 806 0,'-3'-5'72'0,"3"-3"-58"16,-6-3-14-16,6 3 0 0,6 3 284 0,-6 5 53 15,0-5 11-15,0 5 3 0,6-3-241 0,-6 3-48 16,0 0-10-16,0 0-1 0,0 0-15 0,9 3-2 15,5 5-1-15,-5-1 0 0,-3 7-1 0,9 4-1 16,0 6 0-16,3 8 0 0,-3 2-31 0,0 6 0 16,0 7 0-16,-1 6 0 0,1 6 12 0,0 1-1 15,-12 1 0-15,3 3 0 0,3-1 2 0,-6 1 1 16,-3-3 0-16,0-3 0 0,3 3-4 0,0-3-1 16,3-8 0-16,-6-2 0 15,0-6-31-15,3-2-6 0,6-6-2 0,-3-2 0 16,-6-6-204-16,3-4-41 0</inkml:trace>
  <inkml:trace contextRef="#ctx0" brushRef="#br0" timeOffset="105077.4769">8393 9274 2224 0,'0'0'49'0,"3"8"11"0,-3 0 1 0,3 2 1 0,0 3-50 0,0 3-12 0,3 3 0 0,3 2 0 0,0 3 48 15,-1-6 6-15,4 1 2 0,0 2 0 0,0 3-32 0,0-3-5 16,3 0-2-16,-3-2 0 0,0 2-17 0,-3-3 0 15,0 1 0-15,0-6 0 0,-4 0 11 0,1 0-11 16,-6 1 10-16,0-1-10 0,-3 0 0 0,3-5 8 16,0 0-8-16,-3 0 0 0,1-3 0 0,2-5 0 15,0 0 0-15,0 0 0 0,0 3 0 0,0-3 0 16,0 0 0-16,-6-3 0 0,3 1 0 0,0-1 0 16,3-5 0-16,-3 0 9 0,0 0 22 0,3 0 4 15,-3-2 1-15,3-4 0 0,0-1 5 0,0 1 2 16,0-2 0-16,0 1 0 0,0 1-4 0,0-2-1 15,3-2 0-15,3-1 0 0,-3-2-38 0,6-3-13 0,2 1 0 16,1-1 0-16,0 0-7 0,3-2 0 0,6-1-1 16,3-2 0-1,0 0-143-15,-1 2-29 0,4-4-6 0</inkml:trace>
  <inkml:trace contextRef="#ctx0" brushRef="#br0" timeOffset="105389.667">9208 9292 2602 0,'0'0'116'0,"-3"3"23"0,-3-1-111 0,3 4-28 15,-2 2 0-15,2-3 0 0,-3 3 31 0,3 0 1 16,-3 2 0-16,0 4 0 16,3-1-52-16,-3 3-9 0,0 0-3 15,3 2 0-15,0 1 7 0,0 2 1 0,3 3 0 0,0-3 0 0,0 0 24 0,6 0 0 16,-3 0 0-16,3-2 0 0,-3-3 0 0,0 0 0 16,6-3 0-16,-3-5 0 15,0-3-159-15,-6-5-26 0,14 0-6 0,-2-16-1 0</inkml:trace>
  <inkml:trace contextRef="#ctx0" brushRef="#br0" timeOffset="105530.2503">9461 8887 2973 0,'0'0'65'0,"0"0"14"0,6 6 2 0,0 4 3 0,-3 3-67 0,6-2-17 0,-3 0 0 0,0-1 0 31,-6-10-46-31,0 6-13 0,0-6-2 0</inkml:trace>
  <inkml:trace contextRef="#ctx0" brushRef="#br0" timeOffset="106514.4026">10444 8996 1152 0,'0'0'102'0,"0"0"-82"15,0 0-20-15,0 0 0 0,0 0 299 0,0 0 55 16,0 0 11-16,0 0 3 0,-3-3-280 0,0-2-55 15,-3 0-11-15,3-1-2 0,-3-2-20 0,0 3 0 16,0 0-11-16,0 0 11 0,-3 2-22 0,0 0 2 0,-3 3 1 0,3 0 0 31,-3 6-13-31,3 1-2 0,-2 1-1 0,-4 6 0 0,0 4 17 0,-3-2 3 16,6 3 1-16,0-1 0 0,-3 3 14 0,3 0 0 0,0 1 12 16,0 1-12-16,1-1 15 0,-1 4-4 0,0-2-1 15,0 0 0-15,-3 5-1 0,6-3 0 0,-3-2 0 0,0 5 0 16,6-2-9-16,0-1 10 0,3-2-10 0,0-3 10 15,3 5-10-15,6-4 0 0,0-4 0 0,3 3 0 16,0-2-13-16,3-1-2 0,0-2 0 0,-3 0 0 16,6-5 3-16,-3-1 1 0,3 1 0 0,-1-3 0 15,4-3 11-15,-3 0 0 0,0-2 0 0,3-3 8 16,3 3 19-16,0-6 4 0,-4 0 1 0,7-2 0 16,0 0-4-16,3-6 0 0,3-2 0 0,-1-3 0 15,4-2-28-15,3-1 0 0,0-7-13 0,-4-1 4 16,1 1 0-16,0-1 0 0,0 1 0 0,-4-3 0 15,-2 0 9-15,-3 2 8 0,3-2-8 0,-4 3 11 16,-5-1-20-16,0 6-4 0,-3-3-1 0,-3 3 0 0,-3 0 31 16,-3 2 7-16,0 1 0 0,-6 4 1 0,0 4 3 15,-3-1 1-15,0 3 0 0,-3-2 0 0,-3 2-5 16,3 3-2-16,-3 2 0 0,0 0 0 0,0 1-22 0,0-1-8 16,0 8 0-16,0 1 0 0,-2-1-12 0,2 3-1 15,-3 5-1-15,0-2 0 0,0 2 0 0,0 3 0 16,0 0 0-16,0-1 0 0,0 7 10 0,0-1 1 15,0-3 1-15,1 6 0 0,-1-5 10 0,6 2 0 16,-3 0 0-16,0 0 0 0,3 0 0 0,3 0-15 16,3 1 4-16,0-4 1 0,0 1 10 0,3-3 0 15,0 2 0-15,3-2-8 0,0-3 8 0,3-2 16 16,-3-1-4-16,3-4-1 0,0-1-11 0,2-2-16 16,-2-3 4-16,3 0 1 0,3-3 25 0,-3-2 5 0,3-3 1 15,3 0 0-15,3-5 9 0,-1-1 3 0,7-2 0 16,-3-2 0-16,3-1-3 0,3-2 0 0,-1 3 0 15,1-3 0-15,-3-3-6 0,0 0-2 0,5 0 0 0,-2 0 0 16,0 0-10-16,3 3-3 0,-1 0 0 16,-2 3 0-16,0 2-8 0,0 3-11 0,-3-1 3 0,-1 6 0 15,1 3 8-15,0 0 0 0,-6 5 0 0,0 0 0 16,-4 5 0-16,4 3 11 0,-3 0-3 0,0 3 0 16,0-4-8-16,-3 7 0 0,3-1 0 0,-1 3 0 15,-2 0 0-15,-3 0 0 0,0-1 0 0,0 1 0 16,0 3 0-16,-6-1 10 0,-3-4-10 0,0 1 10 15,-3 4-10-15,-3-3 0 0,-3-3-10 0,-3 3 10 16,-6 0-16-16,0 0 4 0,-6-3 0 0,-5 3 0 0,-7 0 3 16,-6-3 1-16,-5 3 0 0,-7-6 0 0,0-7 8 15,1 2-8-15,-7 1 8 0,1-6-8 16,-4-3-26-16,1-2-5 0,-1-3-1 16,1-3 0-16,2-2 5 0,3-3 1 0,7-2 0 15,2-4 0-15,6 1-85 0,4-3-17 0,-1 1-3 16,9-4-512-16,3-2-102 0</inkml:trace>
  <inkml:trace contextRef="#ctx0" brushRef="#br0" timeOffset="106926.6848">12938 8998 1094 0,'12'22'48'0,"-9"-14"11"0,3 0-47 0,-3-1-12 0,3 4 0 0,-3 0 0 15,0-1 431-15,0 1 84 0,-3-11 17 0,0 0 3 32,0 0-496-32,0 0-99 0,-9 0-20 0,-3-5-1179 0</inkml:trace>
  <inkml:trace contextRef="#ctx0" brushRef="#br0" timeOffset="119425.9529">4857 12081 1094 0,'0'0'97'0,"0"0"-77"0,-3 0-20 0,-3 3 0 16,0-1 143-16,0 1 25 0,0 2 4 0,3-2 2 15,0-1-116-15,3-2-23 0,-3 6-5 0,-3-1-1 16,6 0-20-16,-3 3-9 0,3 3 8 0,0-1-8 16,0 4 0-16,0-1 0 0,3 5 0 0,-3-2 0 15,0 3 0-15,0-1 10 0,3 3 1 0,-3 3 0 16,0 0 1-16,-3 0 1 0,3 2 0 0,-3-2 0 16,3 5 25-16,-6 3 5 0,3-3 1 0,0 6 0 15,-3-1-15-15,0 3-2 0,-3 0-1 0,0 0 0 16,0-5-2-16,3 0 0 0,0-3 0 0,1-3 0 15,-1 1-2-15,0-6-1 0,3 0 0 0,0-3 0 16,0-4-7-16,0 2-2 0,0-3 0 0,0-3 0 16,0 1-1-16,0-3-1 0,0 0 0 0,0 0 0 15,3-3 17-15,0 0 3 0,0-5 1 0,0 0 0 16,0 0-19-16,-3 6-4 0,3-6-8 0,-3 5 12 0,3-5-4 16,0 0 0-16,0 0-8 0,0 0 12 0,0 0-3 15,0 0-1-15,0 0 0 0,-3-8 0 0,0 0 5 16,0-3 1-16,0-4 0 0,3-1 0 0,0-3-5 15,0 1-1-15,0-6 0 0,0 3 0 0,6-6 4 0,-3-2 0 16,-3 0 0-16,6 0 0 0,-3-3-12 0,0 0 8 16,0-5-8-16,0 3 8 0,0-3-8 0,0 0 8 15,3-3-8-15,-3 3 8 0,0-5-8 0,0-1 0 16,6-2 0-16,-4-2 0 0,1-3 0 0,3 2 0 16,0 0 0-16,0 1-11 0,3-1 11 0,0 0 0 15,3 1 0-15,0 2 0 0,3-3 0 0,-3 3 0 0,2 0-12 16,-2 3 4-16,3 2 8 0,-3 3 0 0,3 5 0 0,-3 1 0 15,-6 2 0-15,3 2 0 0,3 1 0 0,-1 5 0 16,-5 2 0-16,0 0 0 0,0 6 0 0,-3 3 0 31,3-1-24-31,-3 3-7 0,0 0-1 0,0 3 0 0,-3-3 32 0,3 3 0 0,-6 5 0 16,0 0 0-16,6-3-16 0,-6 3-8 0,6-5 0 0,-6 5-1 16,0 0 5-16,0 0 0 0,0 0 1 0,0 0 0 15,0 0 19-15,0 0 0 0,0 0 0 0,6 5 0 16,-6-5 0-16,6 5 0 0,-3 3 0 0,3 3 9 15,0 2-1-15,-1 6 0 0,-2-1 0 0,3 6 0 16,0 2 2-16,3 4 0 0,0 1 0 0,0 6 0 16,0-2 15-16,0 7 3 0,3 0 1 0,0 1 0 15,0 4 1-15,3 1 0 0,0 0 0 0,5 2 0 16,1 5-15-16,3 4-3 0,-3 4-1 0,6 1 0 16,2 4-2-16,1 1 0 0,0-3 0 0,0 0 0 0,-1-2-9 15,-2-3 0-15,-3 0-10 0,-3-8 10 0,-3-3-8 16,0-5 8-16,-4-3 0 0,-2-5-9 15,-3-2-19-15,-3-9-4 16,3-5-1-16,-6-2 0 0,0-6-107 0,0-2-22 0,0-6-4 16,-3-5-525-16,0-8-105 0</inkml:trace>
  <inkml:trace contextRef="#ctx0" brushRef="#br0" timeOffset="119863.3461">4705 12353 1566 0,'0'0'69'15,"-3"-5"15"-15,0-3-68 0,0 3-16 0,0-6 0 0,3 3 0 0,-3 0 112 0,3 0 20 16,0 3 3-16,3 0 1 0,3 0-56 0,-3-1-12 15,6 4-1-15,0-4-1 0,6 4-10 0,2-4-1 16,4 1-1-16,6 0 0 0,6 0-8 0,0-1-2 16,2 1 0-16,7 0 0 0,0-1-19 0,2 4-4 15,1-4-1-15,0 4 0 0,2-3-20 0,1-3-15 16,2 0 3-16,4-3 0 16,-3 3-116-16,-1-2-24 0</inkml:trace>
  <inkml:trace contextRef="#ctx0" brushRef="#br0" timeOffset="120331.9866">6360 11726 2376 0,'-9'3'52'0,"9"0"12"0,-3-6 1 0,3 3 1 0,-3 0-53 0,3 0-13 16,0 0 0-16,0 0 0 0,0 0 43 0,0 0 5 15,12 3 2-15,0-1 0 0,3 6-36 0,-1-2-14 16,4 4 11-16,0 1-11 0,3 2 38 0,3 3 2 16,3 2 0-16,2 3 0 0,1 9-7 0,3-1-1 15,6 2 0-15,2 6 0 0,1 1-2 0,0 4-1 16,-4 0 0-16,4 1 0 0,-3-4-17 0,2 1-3 15,-2-3-1-15,0-3 0 0,-4-2-8 0,1-3-9 16,9-2 9-16,-6-1-13 16,-10-2-91-16,1-3-17 0,3 3-4 0,0-6-1 15,-7-2-86-15,1 0-18 0,-6 0-3 0,3-8-1 0</inkml:trace>
  <inkml:trace contextRef="#ctx0" brushRef="#br0" timeOffset="120629.0658">7116 11531 1706 0,'-6'7'37'0,"-3"-1"8"0,0 4 2 16,-6 1 1-16,-6 2-38 0,3 6-10 0,1-1 0 0,-4 6 0 0,-6 2 38 0,3 4 6 16,0 7 0-16,1 2 1 0,-7 4 48 0,0 2 10 15,0 5 1-15,-3 3 1 0,1 2-23 0,-1 1-5 16,0 5-1-16,6-6 0 0,-5 4-16 0,5-7-4 16,0-4-1-16,0 0 0 0,1-3-44 0,2-3-11 15,0-2 0-15,0-1-804 16,3-2-162-16</inkml:trace>
  <inkml:trace contextRef="#ctx0" brushRef="#br0" timeOffset="121066.1813">8461 11406 2300 0,'0'0'51'0,"0"0"10"0,0 0 3 0,0 0 0 0,3 8-52 0,3-3-12 15,-3 3 0-15,3 0 0 0,-3 3 41 0,0 2 6 16,3 6 1-16,0 2 0 0,0 5-2 0,-3 11 0 16,3 8 0-16,-3 8 0 0,0 11 3 0,0 7 1 15,-6 9 0-15,0 2 0 0,0 5-6 0,0 0-2 16,0-2 0-16,-3-6 0 0,3-5-20 0,0 0-4 15,3-5-1-15,0-5 0 0,0-9-17 0,3-5-12 16,0-5 1-16,-3-7 1 16,0-9-105-16,0-6-21 0,0-1-4 0,-3-12-662 15,0-7-133-15</inkml:trace>
  <inkml:trace contextRef="#ctx0" brushRef="#br0" timeOffset="121737.8993">8369 11618 1929 0,'0'0'85'0,"0"0"19"0,-3-5-84 0,0-1-20 0,-3-2 0 0,0 3 0 16,6-3 54-16,0 0 6 0,0-2 2 0,6-1 0 0,-3-2-38 15,6 0-8-15,0-1-2 0,0-2 0 0,3 1 10 0,6-4 3 16,-1 3 0-16,4 0 0 0,3 3 26 0,0 0 6 16,6 2 1-16,-1 3 0 0,7 6-6 0,0-1-1 15,0 3 0-15,-1 3 0 0,1 2-24 0,0 3-5 16,2 0 0-16,4 5-1 0,3 0-14 0,2 3-9 16,1 0 12-16,0 3-12 0,-1-4 0 0,1 7 0 15,-6-1 0-15,-1 0 0 0,-2-3-19 0,-6-2-4 16,-7 3-1-16,-2-3 0 15,-3 0-16-15,-6-1-3 0,-9-1-1 16,-3 2 0-16,-6-1-15 0,-3 4-3 0,-9 0-1 0,-3-1 0 16,-9 3 15-16,-5-2 4 0,-7 2 0 0,-3 0 0 15,-11 0 44-15,-1-2 0 0,4-1 0 0,5 3 0 0,-3-2 32 0,4-1 8 16,2 1 3-16,3-3 0 0,4-3 15 0,5 0 3 0,-3-5 1 16,9 0 0-16,0 0-42 0,4-3-8 0,5 1-1 15,3-6-1-15,6 2 18 0,6-2 4 0,0 0 1 16,0 0 0-1,0 0-51-15,12 6-10 0,3-4-3 0,6 4 0 0,-1-1 49 16,4 0 10-16,6 3 1 0,0 3 1 0,-1-3-22 0,4 2-8 0,3 1 0 16,3-1 0-16,-1 4 0 0,1-4 0 0,3 3 0 0,-1-2 0 15,-2 0 0-15,0 2 0 0,-1-3 0 0,-5 1 0 16,-3-3 0-16,-3 3 0 0,0-4 0 0,-7 1 0 16,-2 3 0-16,-3-3 0 0,-3 0 0 0,-3 0 0 15,-3 0 8-15,-6 2 0 0,-3 4-8 0,-3-1 12 16,-6 3 5-16,-3 5 1 0,-6 3 0 0,-5-1 0 15,-7 7 24-15,-6 4 5 0,-6 3 1 0,-2 3 0 16,-7-1-20-16,4 1-4 0,-4-3-1 0,6 0 0 0,4-2 6 16,2-1 2-16,3-8 0 0,7-4 0 0,-1-7-45 15,3-4-9-15,3-6-1 0,4-7-1 16,-1-12-130 0,0-7-25-16</inkml:trace>
  <inkml:trace contextRef="#ctx0" brushRef="#br0" timeOffset="122357.0016">10339 11591 2635 0,'15'8'58'0,"-3"0"12"0,-3 3 2 0,6-1 2 0,0 6-59 0,6 0-15 15,3 3 0-15,2 2 0 0,4 5 37 0,3 3 5 16,0 1 1-16,-1 4 0 0,4 3 1 0,-3 0 0 15,3 3 0-15,-4 2 0 0,4 6-20 0,3-1-4 16,-4 1-1-16,4-3 0 0,3 0-19 0,-4-5 10 16,-2-3-10-16,6-6 8 0,-3-4-24 0,2-3-6 15,1-6-1-15,0-5 0 16,-4-5-161-16,-2-5-32 0,-3-8-6 0,-3-3-2 0</inkml:trace>
  <inkml:trace contextRef="#ctx0" brushRef="#br0" timeOffset="122747.551">11128 11441 403 0,'0'0'36'0,"0"0"-36"16,0 5 0-16,3 3 0 0,-3 2 480 0,-3-2 88 16,3 0 19-16,-3-2 3 0,0 2-462 0,0-1-93 15,0 1-19-15,-3 0-3 0,0 0-13 0,-2 0 0 16,-7 5 0-16,0 6-10 0,-3-1 2 0,-3 9 0 15,-9 7 0-15,3 6 0 0,-2 8 8 0,-4 2-10 16,0 5 10-16,-2 6-10 0,2-2 18 0,0 4 4 16,0 6 1-16,4-6 0 0,-1 1 25 0,0-3 5 15,3-3 1-15,0-8 0 0,4 0-36 0,-1-5-8 16,3-5 0-16,-3-8 0 16,0-6-135-16,1-5-25 0,2-5-6 15,6-10-1-15</inkml:trace>
  <inkml:trace contextRef="#ctx0" brushRef="#br0" timeOffset="123434.8756">13233 11491 1440 0,'0'0'128'0,"0"0"-103"0,0 0-25 0,0 0 0 15,-6 0 196-15,0 0 35 0,-3-3 6 0,0 1 2 16,3-4-143-16,-3-2-29 0,-3 3-6 0,3-3-1 16,-6 0-23-16,3-2-5 0,-2-4 0 0,-4 1-1 15,-3 0-7-15,0-3 0 0,-3 0-1 0,3-5 0 16,-2 2-23-16,-1 1 8 0,-3-1-8 0,3 4 0 16,-3 1 0-16,1 6-13 0,-1 0 1 0,-3 6 1 15,-3 2 11-15,3 2 0 0,-5 1 0 0,-1 8 0 16,0-1 0-16,1 6 12 0,2 0 0 0,0 5-1 15,-3 6-11-15,4 2-17 0,-1 2 4 0,3 4 1 16,0-1 12-16,1 6 12 0,2 0-3 0,6-1 0 16,9 1 19-16,0 2 3 0,0-2 1 0,6 0 0 15,6-1 8-15,3 1 3 0,-3-3 0 0,3 3 0 16,9 0-27-16,3-1-6 0,3 6-1 0,3 3 0 16,3 2-9-16,2-2 0 0,7-1 0 0,0 1 8 0,6-3-8 15,2 3 8-15,7-1-8 0,2-4 8 0,4-1-8 16,0-2 0-16,-10-3 0 0,7-6 0 0,-4-7-18 0,1-5-2 15,3-6-1-15,2-8 0 16,4-7-175-16,2-12-36 0,7-12-6 0</inkml:trace>
  <inkml:trace contextRef="#ctx0" brushRef="#br0" timeOffset="124169.0846">14697 11322 1652 0,'0'0'73'0,"0"0"15"0,0 0-70 0,0 0-18 0,0 0 0 0,0-6 0 16,-3 4 91-16,3 2 14 0,0 0 3 0,0 0 1 15,0 0-31-15,0 0-6 0,0 0-2 0,0 0 0 16,0 0 9-16,6 8 1 0,-3-1 1 0,6 7 0 15,-3 2-30-15,0 2-7 0,6 1 0 0,3 4-1 16,3 4-11-16,-1-1-3 0,7 6 0 0,6 2 0 16,3 4-4-16,2 4-1 0,1-2 0 0,3 2 0 15,3 0 0-15,-1-2 0 0,-2 0 0 0,0-3 0 16,-1-6-1-16,1 1-1 0,0 0 0 0,-4-3 0 16,1-3-22-16,3-2 8 0,-3-3-8 0,2-2 0 15,-2-3-36-15,-3-6-11 16,-1-4-2-16,-2-1-1 0,-3-5-80 0,-3 0-16 0,-3-5-3 15,-3-1-1-15,-4 1-107 0,1-3-22 0,0-10-4 16,-9 2-1-16</inkml:trace>
  <inkml:trace contextRef="#ctx0" brushRef="#br0" timeOffset="124619.62">15569 10996 1324 0,'0'0'118'0,"0"0"-94"0,0 0-24 0,0 0 0 16,-3 5 76-16,0 3 10 0,0-2 2 0,-3 2 1 16,-3 5-2-16,-2-3-1 0,-4 6 0 0,-3 0 0 15,-3 3-18-15,-3 4-4 0,-3 7-1 0,-2 4 0 16,-1 3-6-16,-3 5-1 0,0 1 0 0,1 4 0 15,-1 4-15-15,-3 4-3 0,-3 1-1 0,1 7 0 16,-1 1-1-16,-3 2 0 0,1 0 0 0,2 0 0 16,0 0 2-16,4-2 0 0,2-6 0 0,3 0 0 15,3-8-26-15,1-5-4 0,-1-8-8 0,3-7 11 16,3-9-79-16,0-5-16 16,-3-6-4-16,4-7-1070 0</inkml:trace>
  <inkml:trace contextRef="#ctx0" brushRef="#br0" timeOffset="125244.3149">17254 10782 115 0,'3'13'0'0,"-6"-8"10"0,-6 3-10 0,6-2 0 16,6 4 0-16,-3 1 0 0,-9-1 478 0,6 4 94 16,-3 1 18-16,3 4 4 0,3 5-445 0,0 0-89 15,-6 2-17-15,3 3-4 0,3 3 14 0,0 2 3 0,-3 6 1 0,3 5 0 16,6 3 3-16,-6 4 1 0,3 4 0 0,-6 2 0 15,-3 0-21-15,3 6-5 0,6-1-1 0,-6 6 0 16,-6-3-4-16,3 1-1 0,6-7 0 16,0-4 0-16,-2-3-20 0,-1-6-9 0,3-4 8 0,0-4-8 15,5-4 0-15,-2-1 0 0,-6-7-12 0,3-3 12 32,3-3-64-32,0-5-4 0,-6-3-2 0,0-5 0 15,3-8-112-15,0 0-22 0,0 0-5 0</inkml:trace>
  <inkml:trace contextRef="#ctx0" brushRef="#br0" timeOffset="125900.4166">16867 11017 748 0,'0'0'33'0,"9"0"7"0,-3 3-32 0,0-3-8 0,-6 0 0 0,9 0 0 16,3-3 301-16,0 1 59 0,0-4 11 0,-1 4 2 16,4-4-271-16,3-2-54 0,0-2-12 0,0 2-1 15,3-3-4-15,6-2-1 0,2-3 0 0,1 0 0 16,-3 3-11-16,3-3-3 0,2-2 0 0,4 2 0 16,-3 0-16-16,0 3 0 0,-4 0 0 0,4-1 0 15,3 6 36-15,-3 0 0 0,-7 0 0 0,4 3 0 16,6 3-13-16,-6 2-3 0,-4 0 0 0,1 0 0 15,3 5 10-15,3-3 2 0,-1 1 0 0,1 2 0 16,-3 1-11-16,3-1-1 0,-1 3-1 0,1 0 0 16,0 2-19-16,0 1 8 0,-1 0-8 0,1-1 0 15,-3 6 8-15,3 0-8 0,-4 2 0 0,-2 1 0 16,0 5 12-16,-3 0-4 0,0 5 0 0,-7 2-8 16,1 1 29-16,-3 5-1 0,0 3 0 0,-3 0 0 0,0 5 1 15,-6-3 0-15,0 3 0 0,-3 0 0 0,-3-5-12 0,0 2-2 16,-3 0-1-16,0 1 0 0,-3-4-6 15,-3 4-8-15,-3-4 11 0,0 1-11 0,-6 0 15 16,0-1-4-16,1-2-1 0,-4 0 0 0,0 1 9 16,-3-4 1-16,-3-2 1 0,0-3 0 0,-2 3 3 0,-4-6 0 15,0 0 0-15,-5-2 0 0,-7-3-16 0,0-2-8 16,-2-6 10-16,-7-5-10 0,-8-5 0 0,5-6 0 16,0 0 0-16,7-4 0 15,-4-4-32-15,4-5-8 0,2 0-3 0,3-2 0 16,7-4-107-16,-4 1-22 0,0-2-4 0,10-1-1047 15</inkml:trace>
  <inkml:trace contextRef="#ctx0" brushRef="#br0" timeOffset="134640.6436">3288 13933 403 0,'0'0'36'0,"0"0"-36"0,0 0 0 16,0 0 0-16,0 0 342 0,0 0 62 0,0 0 12 15,3-8 2-15,0 0-329 0,0 0-65 0,0 0-14 16,3-2-2-16,-3 2-8 0,3-3-10 0,-3 1 10 0,3-1-13 16,0 0 4-16,0 3 1 0,0 0 0 0,0 1 0 15,2-1 8-15,1 2 0 0,0-2 0 0,0 3 0 16,0-3 17-16,3 3 6 0,3-3 1 0,0 3 0 15,-3-3-5-15,3 2-1 0,2-2 0 0,-2 3 0 16,0-3-18-16,0 3 0 0,0 2 0 0,-3-2-9 16,-3 2 9-16,0 1-13 0,-3 2 5 0,0 0 8 15,3 0 0-15,-9 0 0 0,0 0 0 16,6 5 0-16,0 0 0 0,-1-2 0 0,1 2 14 0,0 1-4 16,0 1 13-16,0 1 2 0,3 3 1 0,3 0 0 15,-9-1 2-15,6 3 1 0,0 1 0 0,-3-1 0 16,3 0-6-16,-6 3-2 0,6 0 0 0,-6-3 0 15,0 3-10-15,-3 0-3 0,-3 2 0 0,0 1 0 16,-3-1-8-16,-3 1-11 0,-3-3 3 0,-3 2 0 0,-3 3 8 16,3 1-10-16,0-1 10 0,-5 0-10 0,-1 3 10 15,3 0 0-15,-6-1 0 0,0 1 0 0,3-3 0 0,1 1 0 16,5-7 0-16,0 1 0 0,0-2 13 0,0-4-1 31,3 1-1-31,3-3 0 0,0 2-11 0,0-2 0 16,0-3 0-16,4 1 0 0,-1-1 13 0,0-2-2 0,0 2-1 0,3-2 0 0,3-3 2 0,0 0 1 15,0 0 0-15,0 0 0 0,-6 2 16 0,6-2 3 16,0 0 1-16,0 0 0 0,0 0-5 0,0 0-2 16,0 0 0-16,6 6 0 0,3-6-11 0,0 2-3 15,-1-2 0-15,4 3 0 0,3-1-12 0,0-2 0 16,3 0 8-16,-3 0-8 0,6 3 0 0,0 0 0 0,-1-3 0 16,-2 0 0-1,0 0-22-15,0 0-7 0,0-3-2 0,3 0-744 0,2-4-149 0</inkml:trace>
  <inkml:trace contextRef="#ctx0" brushRef="#br0" timeOffset="135140.532">4026 13750 633 0,'0'0'56'0,"0"0"-44"16,0 0-12-16,0 0 0 0,0 0 265 0,0 0 51 16,0 0 11-16,0 0 1 0,0 0-208 0,0 0-43 15,0 0-8-15,0 0-1 0,0 0-20 0,0 0-4 0,0 0-1 0,3 8 0 16,0-2-20-16,3-4-4 0,0 1-1 0,3 2 0 16,0-2 6-16,0 0 0 0,3-1 1 0,0 1 0 15,0-1 5-15,2 4 1 0,1-1 0 0,3 3 0 16,0 0-8-16,-3 0-2 0,3 2 0 0,-3 4 0 15,0-1-2-15,-1 3-1 0,-2 2 0 0,0 1 0 16,-3-1-9-16,3 3-1 0,-6 1-8 0,6 1 12 16,-6-1-12-16,0-4 0 0,0 3 0 0,3-2 0 15,-3 2-12-15,0-2 2 0,0-1 0 0,2-2 0 16,1 0-8-16,-3-3-2 0,0-2 0 0,3-1 0 31,-3-2-7-31,0-3-1 0,-3 1-1 0,3-1 0 0,-6-5-84 16,0 0-17-16,0 0-3 0,0 0-811 0</inkml:trace>
  <inkml:trace contextRef="#ctx0" brushRef="#br0" timeOffset="135468.6183">4529 13578 1720 0,'-9'6'76'0,"3"-6"16"0,-3 2-73 0,3-2-19 15,0 6 0-15,1-4 0 0,2 1 31 0,3-3 2 16,-6 3 1-16,3-1 0 16,-3 4-59-16,3-4-12 0,-3 3-3 0,-3 1 0 15,3 2-5-15,0 2-2 0,-6-2 0 0,3 5 0 0,-3 3 47 0,0 3 16 0,0 2 0 16,-3 5 0-16,4 1 60 0,-1 2 11 0,-3 5 2 0,0 1 1 15,0 5-14-15,0-1-2 0,3-4-1 0,0-4 0 16,0-2-29-16,3 1-5 0,-2-7-2 0,5-1 0 16,-3-7-37-16,3 1-16 0,-3-2 0 0,6-4 1 31,-3-2-112-31,3 0-22 0,0-3-5 0,3-5-1 0</inkml:trace>
  <inkml:trace contextRef="#ctx0" brushRef="#br0" timeOffset="135968.4624">4767 13766 1688 0,'0'0'37'0,"0"0"8"0,0 0 2 0,0 0 0 0,9 0-38 0,-3-2-9 0,-6 2 0 0,6 0 0 16,-6 0-9-16,6 0-4 0,3 0-1 0,-9 0 0 16,0 0 2-16,0 0 0 0,0 0 0 0,0 0 0 15,3 2 12-15,-3-2 13 0,9 3-2 0,-3 0-1 16,0 2 42-16,3-5 9 0,3 3 2 0,0-1 0 16,5-2 1-16,4-2 1 0,-3-1 0 0,6 0 0 15,6-2-17-15,-3 0-4 0,-1-3-1 0,4 0 0 16,-6 0-35-16,3 3-8 0,-1-3 0 0,1 0 0 15,-6 2-19 1,0 1-5-16,0 0-2 0,-3 2 0 0,-1 0 11 0,-2-2 3 0,0 3 0 16,-3-1 0-16,-3 3 26 0,0-3 6 0,-3 3 0 0,-6 0-657 15,0 0-132-15</inkml:trace>
  <inkml:trace contextRef="#ctx0" brushRef="#br0" timeOffset="136483.9689">4895 13795 691 0,'0'0'61'0,"0"0"-49"0,0 0-12 0,0 8 0 16,-3 0 367-16,3 0 70 0,3 0 15 0,-3 3 2 15,0-1-349-15,0 4-69 0,0-7-15 0,3 4-2 16,0 0-19-16,-3-1 10 0,0 3-10 0,0-2 8 16,0-3-8-16,0 5 0 0,0-2 0 0,0-1 8 15,-3 4-8-15,0-1 0 0,3 0 0 0,-3 0 0 16,0 3 16-16,0-3 0 0,3 1 1 0,0 1 0 16,-3-1-4-16,3-4-1 0,0 1 0 0,3-1 0 15,-3-2-2-15,3 0-1 0,-3-2 0 0,3-1 0 16,-3-5-9-16,3 5 0 0,-3-5 0 0,6 6 0 15,0-4 0-15,-6-2 0 0,6 0-10 0,3 0 10 16,0-2-10-16,3-1 10 0,-3-2-10 0,3-1 10 16,0 1-15-16,6-3 3 0,-1 0 1 0,1 0 0 15,0 0 11-15,3 0 0 0,3 0 0 0,0 3 8 16,-4 0-8-16,4-3 0 0,-3 8 0 0,0-3 0 0,0 6 0 16,0-1 0-16,-1 4 0 0,-2 2 0 0,3 0 0 15,-6 0 8-15,-3 2-8 0,0 3 8 0,0 1 13 16,-6 2 3-16,3 2 1 0,-9 3 0 0,0 0 11 0,-6 3 3 15,0 0 0-15,-3 2 0 0,-6 4-7 0,0-4 0 16,-3 0-1-16,3 1 0 0,-3 2-2 0,1 0 0 16,-4 0 0-16,0 0 0 0,3-2-29 0,-6-3 0 15,0 2 0-15,1 1 0 16,-1-4-90-16,-3-1-24 0,0-1-5 0</inkml:trace>
  <inkml:trace contextRef="#ctx0" brushRef="#br0" timeOffset="138496.1182">8583 13279 1699 0,'0'0'75'0,"0"0"16"0,0 0-73 0,0 0-18 0,0 0 0 0,0 0 0 16,0 0 85-16,0 0 14 0,0 0 2 0,0 0 1 0,0 0-82 0,0 0-20 15,0 0 0-15,0 0 0 16,0 0 0-16,0 0 0 0,0 0-12 0,-9 3 4 0,0 0 8 16,0-1 0-16,1 4 0 0,-4-4-8 0,0 4 8 0,0-1 0 15,0 0 0-15,3 0 0 0,-3 1 0 0,3-1 0 16,0 0 0-16,-3 1 0 0,3-1 0 0,0 0 0 15,-2-2 0-15,2 2-8 0,-3-2-4 0,0 2 0 16,3 0 0-16,0 1 0 0,-3-4 20 0,3 1 3 16,3 0 1-16,0-1 0 0,-3-2-12 0,6 3-12 15,-3 0 2-15,6-3 1 0,0 0 9 0,0 0 0 16,-6 0-9-16,0 2 9 0,6-2-12 0,0 0 3 16,-3-2 0-16,-2 2 0 0,-1 2 9 0,6-2-8 15,0 0 8-15,0 0-8 0,-3 3 25 0,3-3 6 16,0 0 1-16,0 0 0 0,0 8-16 0,-3 0-8 15,3-3 10-15,3 3-10 0,0-3 10 0,-3 3-10 16,0 3 10-16,0-1-10 0,6 4 17 0,-3-1-2 0,-6 3-1 16,3-3 0-16,3-2 12 0,-3-4 2 0,0 7 1 15,0-4 0-15,0 1 12 0,0-1 3 0,2-2 0 16,1 3 0-16,-6-3-4 0,3-8 0 0,3 8 0 0,0-3 0 16,-3-5-32-16,0 0-8 0,0 0 0 0,3 5 0 15,3 1 0-15,-6-6 0 0,0 0 0 0,0 0 0 16,6 2 0-16,-6-2-11 0,0 0 3 0,0 0 0 15,0 0 8-15,0 0 0 0,0 0 0 0,0 0 0 16,0 0 0-16,9 3 0 0,0-3 0 0,0 0 0 16,3-3-18-16,3 1-2 0,-3-1 0 0,3 0 0 15,3-2 9-15,-1 2 2 0,4-2 0 0,0 0 0 16,6 0-1-16,-3 2 0 0,-3 0 0 0,2 1 0 0,-2 2 10 16,3 0-12-16,-3 2 12 0,-3-2-12 0,-3 6 12 15,-4-4 0-15,1 4 0 0,0 1 8 16,-3 1 2-16,-3 0 1 0,-3 3 0 0,0 0 0 0,-3 2 16 15,-3 0 3-15,-3 3 1 0,-3 2 0 0,-3 1-15 0,-3 2-2 16,1 0-1-16,-4 3 0 0,0 0 7 0,-3 2 2 16,-3 1 0-16,0-3 0 0,4 2-10 0,-4-2-3 15,3-3 0-15,0 0 0 0,0-2-9 0,0-1 0 16,4-2 0-16,-4-5 0 16,0-1-89-16,0-4-14 0,0-1-2 0,3-5-613 15,-5 0-122-15</inkml:trace>
  <inkml:trace contextRef="#ctx0" brushRef="#br0" timeOffset="138933.5029">8860 13383 864 0,'9'5'76'0,"-9"-5"-60"0,0 0-16 0,0 0 0 0,0 0 270 0,0 0 51 15,6 3 11-15,-6-3 1 0,6 0-214 0,0 0-43 16,3 0-9-16,-3 0-2 0,-6 0-13 0,6 2-2 15,3 1-1-15,-6-3 0 0,-3 0-5 0,9 3-2 16,-1-1 0-16,4 1 0 0,-3 2-7 0,3 0-2 16,-3 3 0-16,3 0 0 0,6 0-25 0,-6 3-8 15,0-1 0-15,0 1 0 0,0 5 0 0,2 0 0 16,1 5 0-16,0-3 0 0,-3 4 14 0,6-1-4 16,-6 3-1-16,6-1 0 0,-6 4-9 0,3 2 10 15,-4-3-10-15,1 1 10 0,3-1-2 0,-3 1 0 16,0-1 0-16,-3-5 0 0,3 1-17 0,-3-4-4 0,3 1-1 15,0-6 0 1,-3 0-77-16,5-5-15 0,-2 0-3 0,3-3-650 0,-3-2-129 16</inkml:trace>
  <inkml:trace contextRef="#ctx0" brushRef="#br0" timeOffset="139324.0396">9316 13195 2156 0,'0'0'48'0,"0"0"9"0,0 0 3 0,0 0 0 0,0 0-48 0,0 0-12 15,0 0 0-15,0 0 0 0,0 8 36 0,-3 2 4 16,0-2 2-16,-3 5 0 0,-3 1-16 0,0 4-3 16,-3 6-1-16,0 0 0 0,-6 5 4 0,-3 3 1 15,-3 5 0-15,1 0 0 0,-4 0-27 0,0 3-12 16,6-3 0-16,0 2 1 0,4 1 11 0,2 0 0 15,0-1 0-15,0-2 0 0,6 3-20 0,0-3-1 16,3 0-1-16,0-2 0 16,-3-6-162-16,0 0-32 0,-9 24-6 0,6-22-2 15</inkml:trace>
  <inkml:trace contextRef="#ctx0" brushRef="#br0" timeOffset="139964.6015">9488 13279 1148 0,'0'0'51'0,"0"0"10"0,0 0-49 0,0 0-12 15,0 0 0-15,0 0 0 0</inkml:trace>
  <inkml:trace contextRef="#ctx0" brushRef="#br0" timeOffset="140464.4025">9539 13211 748 0,'0'0'33'0,"0"0"7"0,0 0-32 0,0 0-8 15,0 0 0-15,0 0 0 0,0 0 229 0,0 0 44 16,0 0 9-16,0 0 2 0,0 0-194 0,0 0-38 0,0 0-8 16,0 0-2-16,0 0-1 0,0 0 0 0,0 0 0 15,9-3 0-15,-9 3-9 0,9 0-3 0,0 0 0 0,-1 0 0 16,1 0-5-16,0 0-2 0,-3 3 0 0,3-1 0 16,0 1-9-16,0-3-1 0,0 3-1 0,-3-1 0 15,3 1-11-15,0 2 0 0,-3 0 0 16,0 1 0-16,3-1 0 0,-3 3 0 0,0 0 0 15,2 3 0-15,-2-4-9 0,3 1 9 0,-3 0 0 16,3 3 0-16,-3-1-11 0,-3 4 11 0,0-4-10 0,0 4 10 16,-3-4 0-16,0 3 13 0,0 3-1 0,-3-3 0 15,0 3 8-15,0 0 0 0,-3 0 1 0,0 0 0 16,-3-3 7-16,0 3 2 0,1-5 0 0,2 2 0 16,-3-5-17-16,3 0-3 0,0-3-1 0,0 3 0 15,3-3-9-15,3-5 0 0,0 0 0 0,0 0 0 16,0 0 0-16,0 0-12 0,0 0 2 0,0 0 1 15,9-2-13-15,0-4-2 0,3 4-1 0,-1-4 0 0,1 1 13 16,3 2 4-16,-3-2 0 0,3 0 0 0,0 5 8 16,0-3 0-16,0 3 0 0,0 0 0 0,-4 3 0 15,4 2 0-15,-3 0 0 0,0 3 8 0,0 0 0 0,-3 6 0 16,-3-1 0-16,0 3 0 0,-3 2 16 16,0 1 4-16,0-1 1 0,-3 3 0 0,0 1-1 0,-3-1 0 15,0 3 0-15,0-3 0 0,-6 5 8 0,3 1 2 16,-3-1 0-16,-3 1 0 0,0-1-14 0,-3 0-4 15,1 1 0-15,-1-1 0 0,-3-2-20 0,-3 0-12 16,0-5 2-16,0-1 0 16,-6 1-33-16,7-6-6 0,-1 0-2 0,0-2 0 15,-3-3-118-15,6-6-24 0,0-2-5 0</inkml:trace>
  <inkml:trace contextRef="#ctx0" brushRef="#br0" timeOffset="142073.4393">11938 13155 921 0,'0'0'82'0,"0"0"-66"15,0 0-16-15,0 0 0 0,-6 3 214 0,0-3 39 16,6 0 8-16,-6-3 2 0,3 3-206 0,-3-5-41 16,3 0-8-16,0-1-8 0,3 6 10 0,0-5-10 15,-3-3 8-15,3 0-8 0,3 3 32 0,-3-3 0 16,3 3 1-16,-3-3 0 0,6 2-1 0,-6 6-1 16,0 0 0-16,0 0 0 0,6-5-7 0,0 2 0 15,-6 3-1-15,9 0 0 0,-3 0-13 0,0-2-2 16,3 4-8-16,-3-2 12 0,0 3-12 0,3 0 11 0,-3 2-11 15,2-2 10-15,4-3 0 0,0 2 0 0,0 1 0 16,6-3 0-16,-3 0 6 0,3 0 0 0,3 0 1 0,-1-3 0 16,4 1-17-16,0-1-14 0,-3 0 2 0,0 1 1 15,0 2 1-15,-1-3 0 0,1 3 0 0,-3-3 0 16,-3 3-2-16,0 0-1 0,-3 0 0 0,0 3 0 16,-3 0 13-16,-3 2 10 0,0 0-2 0,-1 1 0 15,-2-1 8-15,-3 3 0 0,0 0 1 0,0 2 0 16,-3-2-2-16,3 0-1 0,-3 3 0 0,-2-1 0 15,-1 1-4-15,3-1-1 0,-6 1 0 0,0 0 0 16,-3-1-9-16,0 3 0 0,-3 1 9 0,0-1-9 16,0 3 0-16,0 0 0 0,-2 2 0 0,2-2 0 15,-3 3 0-15,0-6 0 0,3 3 0 0,0-3 0 0,3 0 8 16,3-2-8-16,-3-1 10 0,6-2-10 0,1 0 0 16,-1-3 0-16,3 1 0 0,3-6 0 0,0 0 0 15,0 0-10-15,0 0 2 0,0 0 0 0,0 0 8 16,0 0 0-16,9 2-9 0,-1-2 9 0,4-2 0 0,-3 2 0 15,3-3 0-15,3 0 0 0,0-2 0 0,0 3 0 16,-3-1 0-16,0 0 0 0,-3 3 0 0,0 3 0 16,-1-3 11-16,4 3-11 0,-3-3 11 0,0 2-11 15,3 1 12-15,-3 2-12 0,-3-2 13 0,3 2-4 16,-3 0-1-16,0 1 0 0,-6-6 1 0,3 10 0 16,-3-2 0-16,0 0 0 0,-3 0 3 0,0 3 0 15,-3-1 0-15,0 3 0 0,0-2-4 0,-6 5-8 16,0 0 12-16,-3 0-4 0,0 2-8 0,-5-2 0 0,-4 3 0 15,3 2 0-15,-3-5-12 0,0 2 0 0,1-2-1 0,2 0 0 32,3-3-31-32,3 0-7 0,0-2-1 0,3-3 0 15,3-3-88-15,3 0-19 0,0-2-3 0,6-3-710 0</inkml:trace>
  <inkml:trace contextRef="#ctx0" brushRef="#br0" timeOffset="142719.7484">12658 13036 1382 0,'0'0'123'0,"0"0"-99"0,0 0-24 0,0 0 0 0,0 0 139 0,0 0 22 15,0 0 5-15,0 0 1 0,0 0-131 0,0 0-25 16,0 0-11-16,0 0 8 0,0 0-8 0,0 0 0 15,0 0 9-15,0 0-9 0,0 0 40 0,0 0 4 16,0 0 1-16,0 0 0 0,0 0 3 0,0 0 1 16,6 3 0-16,3 2 0 0,-9-5-31 0,6 5-6 15,6 3-2-15,0-3 0 0,0 3-10 0,-3 0 0 16,3-2 0-16,-3 2 0 0,2 0 0 0,1-1 8 16,0 1-8-16,3 0 8 0,0 3 17 0,3 0 3 15,0-1 1-15,0 1 0 0,2-1-1 0,-2 1 0 16,3-1 0-16,0 1 0 0,0 2 4 0,3 0 0 15,-4 1 0-15,4 2 0 0,-3-3-20 0,-3 3-4 0,3-3-8 16,-6 5 12-16,0-2-12 0,-4 0 8 0,1 3-8 16,0-3 0-16,0-3 0 0,0 3 0 0,-3 0-11 15,0-3 11 1,0 0-36-16,-3 0 0 0,3-2 0 0,-3-1 0 16,0-4-39-16,-3 2-7 0,0-3-2 0,-3-5-636 0,0 0-127 0</inkml:trace>
  <inkml:trace contextRef="#ctx0" brushRef="#br0" timeOffset="143093.1384">13155 12769 115 0,'0'0'10'0,"0"0"-10"0,0 0 0 0,0 0 0 0,-3 5 279 0,0 0 53 15,0 6 12-15,-3 0 1 0,0 2-153 0,3 3-32 16,-2 2-5-16,-1 1-2 0,0-1-58 0,3 1-12 16,-3 2-3-16,0 3 0 0,0 0-28 0,3 2-7 15,-6 3-1-15,3 0 0 0,0 0-6 0,0 3-2 16,-3-3 0-16,0 0 0 0,0 0-19 0,-3-2-4 15,3 2-1-15,-3-3 0 0,-2 3-12 0,2 1 0 16,-3-1 0-16,0 0 0 16,-3 5-29-16,0-2-9 0,0 0-2 0,-2-6 0 15,-1 1-150-15,0-4-30 0</inkml:trace>
  <inkml:trace contextRef="#ctx0" brushRef="#br0" timeOffset="143702.3643">13608 12816 2127 0,'0'0'47'0,"0"0"9"0,0 0 3 0,0 0 1 0,0 0-48 0,0 0-12 16,0 0 0-16,3 6 0 0,-3-6 32 0,6 5 5 15,-6-5 1-15,6 5 0 0,3 1 18 0,2-1 3 16,1-2 1-16,0 2 0 0,3-3-34 0,3 1-6 16,3-3-2-16,-3 3 0 0,3-1-8 0,2-2-2 15,1 3 0-15,-3-3 0 0,3 0-8 0,0 0 0 16,2-3-12-16,-2 3 12 0,0 0-12 0,-3 0 12 15,0 0-10-15,-3 0 10 0,-1 0 0 0,-2-2 0 0,3-1 0 0,0 3 0 16,0-3 14-16,0 1-1 16,-6-1 0-16,3 1 0 0,-4-1-3 0,1 3-1 15,-3-3 0-15,-3 3 0 0,3-2-9 0,0 2 0 0,-9 0 0 16,0 0 0-16,0 0 0 0,0 0 0 0,6 2-12 0,-6-2 12 16,6 3 24-16,-6-3 13 0,9 5 3 0,-3-2 0 15,-6-3-13-15,6 5-3 0,-6-5 0 0,9 5 0 16,-3 1-24-16,-3-4 0 0,-3-2 0 0,3 6 0 15,-3-6 0-15,3 8 0 0,0-3 0 0,-3 3 0 16,0 0 0-16,0 2 0 0,-3 1 0 0,0 2 0 16,-3 0 12-16,0 6-4 0,0-1 0 0,-3 4 0 15,0-1 13-15,0 3 3 0,-3 2 0 0,-3 0 0 16,3 1-24-16,0 2 0 0,-5-3 0 0,5 1 0 16,0 2 10-16,0 0 4 0,-3 0 1 0,0 0 0 15,0 3-7-15,0 3 0 0,0-4-8 0,1 6 12 16,-4-2-12-16,3 4 0 0,-3-2 0 0,0-2 0 0,-3 2-14 15,3-3 4-15,1 1 1 0,-1-1 0 16,0 3-15-16,-3-3-4 16,-3 1 0-16,0-1 0 0,1-2-179 0,-4-6-36 0</inkml:trace>
  <inkml:trace contextRef="#ctx0" brushRef="#br0" timeOffset="145608.1649">16944 12726 1335 0,'0'0'59'0,"0"0"13"0,0 0-58 0,0 0-14 16,0 0 0-16,0 0 0 0,9 0 64 0,-9 0 9 15,0 0 3-15,0 0 0 0,0 0-20 0,6 0-3 16,-6 0-1-16,0 0 0 0,0 0-8 0,6 3-3 15,0 0 0-15,3-3 0 0,-9 0-3 0,3 2-1 16,6 1 0-16,0 0 0 0,-3 2-8 0,0 0-1 16,3-2-1-16,3 2 0 0,0 1-14 0,0-1-2 15,-1-3-1-15,4 4 0 0,6-6 1 0,3 2 0 16,-3 1 0-16,0-3 0 0,2-3-11 0,1 3-9 0,3-2 9 16,-3-1-13-16,-3 0 13 0,6 3 0 0,-1-2 12 15,-2-1-12-15,0 1 19 0,0-4-3 0,0 1-1 16,5 0 0-16,-5-1-7 0,3 1 0 0,-6 0-8 15,3-1 12-15,2-1-12 0,-8 1-8 0,-3 4 8 16,-3-4-13-16,3 1 5 0,-6 5 8 0,-3 0-13 0,-6 0 5 16,0 0 8-16,0 0 0 0,0 0-9 0,0 0 9 15,-6 5 10-15,-3 3 6 0,9 0 2 0,-6 3 0 16,-6 2 5-16,0 0 1 0,0 3 0 0,0 0 0 16,0 0 12-16,1 5 2 0,-4 0 1 0,0 0 0 15,6 3 5-15,-3 3 0 0,-6-1 1 0,3 6 0 16,0 2-37-16,0 1-8 0,1-1 0 0,-4 3 0 15,-6-3 0-15,6 3 0 0,0-2 0 0,0-3 9 16,-6 2-9-16,1-5 0 0,8 3 0 0,0-3 8 16,-3 0-8-16,0-2 0 0,0-4 9 0,6 1-9 15,3-5-88-15,1 2-21 0,-4-5-5 16,0-3-630-16,6-5-125 0</inkml:trace>
  <inkml:trace contextRef="#ctx0" brushRef="#br0" timeOffset="146154.9201">18025 12713 518 0,'0'0'46'0,"0"0"-37"16,0 0-9-16,0 0 0 0,0 0 193 15,0 0 37-15,0 0 7 0,0 0 2 0,0 0-145 0,0 0-29 16,9 0-5-16,-3 0-2 0,3 0 15 0,0 0 3 16,0 6 1-16,0-4 0 0,-1 3-1 0,1 1-1 15,3-1 0-15,-3 3 0 0,3 0-23 0,0 3-5 16,0-1-1-16,0 1 0 0,3 2-16 0,0 0-3 15,0-2-1-15,2 5 0 0,1-3-11 0,3 3-3 16,-3 0 0-16,3-1 0 0,0 4-4 0,-1 2-8 16,-2 0 11-16,0 3-11 0,0 0 8 0,0 2-8 15,0 3 0-15,0-2 0 0,-4-1 0 0,7 1 0 16,-3-3 0-16,3-1 0 0,-6 1 0 0,0-5 0 16,3-1 0-16,-6-2 0 15,-4-3-16-15,1-2-9 0,0-3-3 0,-6 0 0 16,-3-8-177-16,0 0-36 0,12 0-7 0,-12 0-2 0</inkml:trace>
  <inkml:trace contextRef="#ctx0" brushRef="#br0" timeOffset="146561.0675">18480 12560 1612 0,'0'0'144'0,"0"0"-116"16,0 0-28-16,6 2 0 0,-6-2 156 0,0 0 24 15,0 0 6-15,0 0 1 0,0 0-159 0,0 0-28 16,3 6-12-16,0 2 1 16,-3 0-23-16,0 0-5 0,0 2-1 0,0 3 0 0,0 1 40 0,0-1 8 15,-3 3 2-15,0 2 0 0,0 1 16 0,-6 5 3 16,0-3 1-16,1 5 0 0,-4 1-30 0,0 2 0 16,-3 0 0-16,0 3 0 0,0 2 0 0,0 3 12 15,0-3-1-15,-3 3-1 0,1 3-10 0,2-3-9 16,-3 3 9-16,3-6-13 15,-3 3-26-15,0-2-5 0,0-4 0 0,4 4-1 16,-4-6-39-16,0-3-7 0,3 1-1 0,0-6-742 0</inkml:trace>
  <inkml:trace contextRef="#ctx0" brushRef="#br0" timeOffset="147341.5538">19177 12578 230 0,'0'0'20'0,"6"0"-20"0,0 0 0 0,0-2 0 15,0-4 428-15,0 1 82 0,0 0 16 0,3-1 3 16,-1-1-393-16,1-1-80 0,0 0-15 0,3 2-3 15,3-2-38-15,0 1 0 0,0-1-9 0,3 2 9 16,0-2 0-16,2 3 0 0,1 2 0 0,0 1 0 16,3 2 0-16,0 2 12 0,0 1-4 0,-7 2 0 15,1-2 2-15,0 2 0 0,3 1 0 0,-3-1 0 16,3 3-10-16,-4 0 0 0,-2 2 0 0,0 1 8 16,-3-3-8-16,0 2 0 0,0 4 0 0,-3-1-11 15,0 3 11-15,-3 0-8 0,-3 0 8 0,0 2-8 16,0-2 8-16,-6 2-8 0,0 4 8 0,-3-4-8 0,-3 1 8 15,0-1 0 1,-3 1 0-16,0-1 0 0,-6 3 0 0,0-2 0 16,1-1 0-16,-1 6 0 0,-6 0 0 0,0 0 11 0,0-3-3 0,3 3 0 0,1-3 7 0,2 0 1 15,0-2 0-15,0-1 0 0,3 3 13 0,3-2 3 16,0-3 1-16,3-3 0 0,-3 0-20 0,4 0-4 16,2-5-1-16,0 0 0 0,3 0-8 0,3-8 8 15,0 0-8-15,0 6 8 0,3 1 2 0,6-1 0 16,-3-4 0-16,8 1 0 0,1-3 0 0,6 0 0 15,0 0 0-15,6 0 0 0,3-3 18 0,2 3 3 16,1-2 1-16,6 2 0 16,2 2-58-16,-2 1-11 0,3 0-3 0,-1-1 0 15,4-2-83-15,0 0-17 0,-4 0-3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54:19.6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2901 651 1479 0,'0'0'65'0,"0"0"15"0,0 0-64 0,0 0-16 16,0 0 0-16,0 0 0 0,0 0 57 0,0 0 9 16,0 0 2-16,0 0 0 0,0 0-16 0,0 0-4 15,0-5 0-15,0 5 0 0,0 0-8 0,0 0-1 16,0 0-1-16,0 0 0 0,0 0-15 0,0 5-3 15,0-5-1-15,-3 8 0 0,0-3-3 0,0 8-1 16,0-5 0-16,0 6 0 0,0-1 11 0,0 5 2 0,-6 1 1 16,3 7 0-16,0 1 4 0,-3 4 1 0,-5 4 0 0,2 10 0 15,0 0-2-15,-3 2 0 0,0 4 0 16,3-4 0-16,-3-2-13 0,3 6-3 0,3-6-1 16,0 2 0-16,3-2-15 0,1-5 8 0,2 0-8 15,0-1 0-15,0-2 15 0,0-5-3 16,3 2-1-16,-3-7 0 0,3-1-3 0,0-5-8 0,-6 3 12 0,3-10-4 15,3 4-8-15,-3-10 0 16,0 5 0-16,0-7 0 16,3-4-110-16,0-2-18 0,0 0-3 0,0 0-1 0</inkml:trace>
  <inkml:trace contextRef="#ctx0" brushRef="#br0" timeOffset="550.1735">2719 1220 1094 0,'0'0'97'0,"0"0"-77"16,0 0-20-16,0 0 0 0,0 0 86 0,0 0 14 15,0 0 2-15,0 0 1 0,3 0-35 0,3-6-6 16,0 4-2-16,3 2 0 0,0-5 4 0,3 5 1 16,0-6 0-16,3 4 0 0,-3 2 3 0,6-6 1 15,-6 6 0-15,5 0 0 0,-2-5-13 0,0 2-2 16,3 3-1-16,6 0 0 0,-6 0-33 0,9 0-6 16,2-5-2-16,4 5 0 0,6 0-12 0,-1-5 0 15,4 2 8-15,0-2-8 16,-1-6-74-16,1 3-18 0,-6-5-3 0</inkml:trace>
  <inkml:trace contextRef="#ctx0" brushRef="#br0" timeOffset="1252.966">3601 632 1256 0,'0'0'28'0,"0"0"5"0,0 0 2 0,0 0 0 0,0 0-35 0,0 0 0 16,0 0 0-16,0 0 0 0,0 0 96 0,0 0 13 0,0 0 3 15,0 0 0-15,5-5-23 0,1 2-4 16,-6 3-1-16,0 0 0 0,0 0-30 0,0 0-6 0,0 0-2 0,3-5 0 16,0-3-26-16,0 3-6 0,-3-3-1 0,0 3 0 15,0-1-13-15,0 4 9 0,0 2-9 0,0 0 8 16,0 0-8-16,0 0 0 0,0 0 0 0,0 0 0 15,0 8 12-15,-3-3 1 0,3 8 0 0,0-5 0 16,-3-3 10-16,3 3 1 0,-3-2 1 0,-3 7 0 16,1 0-5-16,-1 8 0 0,-3 3-1 0,3 3 0 15,6-1 5-15,-6 6 0 0,-6 2 1 0,3 3 0 16,6 11-14-16,-9 2-3 0,3-2-8 0,3-3 12 16,-6 0 4-16,6 0 0 0,0 2 0 0,3-7 0 15,0-3-4-15,-3 3 0 0,3-1 0 0,-3-4 0 16,1-3-12-16,-4-1 9 0,0-4-9 0,0 4 8 15,0 1-8-15,0-5 0 0,3-1 9 16,-3 1-9-16,-3-9 0 0,3 3 0 0,0-2 0 0,3-6 0 0,0 0 0 16,3-5 0-16,0-2 0 0,3-4 8 15,0 1-33-15,3-3-7 0,-3 0 0 0,0 0-1 16,6-5-197-16,3-9-39 0</inkml:trace>
  <inkml:trace contextRef="#ctx0" brushRef="#br0" timeOffset="2174.6443">4303 1005 691 0,'0'0'61'0,"0"0"-49"15,0 0-12-15,-6 6 0 0,6-6 220 0,-3 5 40 0,-6-5 9 0,3 3 2 16,0 2-137-16,0-5-27 0,6 0-6 0,-3 0-1 16,-3-5-28-16,3 2-5 0,3 3-2 0,-3-5 0 15,0-1-47-15,0 4-10 0,3 2-8 0,0 0 12 16,-8 0-12-16,2 0 0 0,0 8 0 0,-3-3 0 15,-3 3 0-15,0 5 0 0,-3-2 0 0,0 5 0 16,-3 7 8-16,0-1-8 0,-2-4 0 0,-1 3 8 0,3 3 4 16,0-3 1-16,3 0 0 0,3 3 0 0,3-5-1 0,0 2-1 15,6-3 0-15,3 4 0 0,6-4-11 0,3-2 0 16,3 0 0-16,0-3 0 16,6 0 0-16,3-5 0 0,3 0 0 0,-1-2 0 15,1-6 12-15,0 0-2 0,-3 0-1 0,0 0 0 0,-3-8 9 0,2 2 2 16,-2-2 0-16,-3 3 0 0,0-8 0 0,0 2 0 15,0 1 0-15,0-4 0 0,-3-1-4 0,-1 1 0 16,4-2 0-16,-3 3 0 0,-3-5-7 0,0 4-1 16,0-4-8-16,-3 5 12 0,-3-8 6 0,-3 2 1 15,3-5 0-15,-3 8 0 0,0-10-19 0,-6 7 0 16,3-7 0-16,-6-1 0 0,0 4 0 0,0 7 0 0,-3-3-12 16,-3 6 3-16,1 5-7 0,-4-2 0 0,3 10-1 0,-3 5 0 31,-3-5-24-31,0 13-5 0,0 0-1 0,1 6 0 15,2 2-148-15,3-3-29 0</inkml:trace>
  <inkml:trace contextRef="#ctx0" brushRef="#br0" timeOffset="2908.8128">4726 1042 1609 0,'0'0'71'0,"0"0"15"0,-3-5-69 0,0-3-17 15,3 8 0-15,0-5 0 0,0-3 95 0,0 3 15 16,3-3 3-16,0 2 1 0,-3-1-35 0,3 1-7 16,-3 6-2-16,0 0 0 0,0 0-41 0,0 0-8 15,0 0-1-15,0 0-1 0,0 0-10 0,3 8-1 16,-3 3-8-16,-3 2 12 0,0 3-12 0,0 8 8 15,0-6-8-15,-3 9 0 16,3 2 10-16,0 0-10 0,0 0 10 0,0 3-10 0,0-11 26 0,3 3-1 0,3 2 0 0,0-5 0 16,3-2-25-1,3-1-16-15,-3-2 3 0,3 0 0 0,0-8 21 0,-1 0 5 0,4-3 1 0,-3-5 0 16,0 0-2-16,0-8 0 16,0 3 0-16,0-8 0 0,3 0 5 0,0-1 1 0,-3 1 0 0,3 0 0 15,0 0 18-15,-4-6 3 0,4 1 1 0,0 2 0 16,-3-3-15-16,3 1-2 0,-6-3-1 0,6 2 0 15,3-2-14-15,0 5-8 0,-3 8 8 0,-6-5-8 16,3 5 8-16,-6 3-8 16,-3 5 8-16,0 0-8 0,0 0 0 0,5 5 0 15,-5 3 0-15,-2 5-8 0,-1 0 8 0,0 6-8 0,3-1 8 0,-3-2-8 16,3 3 0-16,0-6 0 0,3-2 0 0,0 2 0 16,2 0-2-16,1-5 0 0,3-3 0 0,3 3 0 0,0-3 10 0,0-5 0 15,0 0 0-15,0 0 0 0,0 0 0 0,0-5 0 16,-3 0 0-16,0 2 8 0,-1-2 11 0,-2 0 2 15,0 2 1-15,-3-2 0 0,0-3 9 0,0 2 1 16,3-1 1-16,-3 1 0 0,3 1-9 0,-3-3-3 16,3-5 0-16,0 0 0 0,-3-1-21 15,6 1 9-15,-3-5-9 0,0 4 0 0,3-4 0 0,0-3-9 16,-3 2-1-16,0-5 0 0,0 3-8 0,3 0-2 16,-3-3 0-16,-1 3 0 15,1-3-136-15,0 3-28 0,3 0-6 0,-6 8-1 0</inkml:trace>
  <inkml:trace contextRef="#ctx0" brushRef="#br0" timeOffset="4205.3792">6848 900 2070 0,'0'0'45'0,"0"0"10"0,0 0 1 0,0 0 3 0,0 0-47 0,0 0-12 15,0 0 0-15,0 0 0 0,0 0 36 0,0 0 6 16,3-6 1-16,3 4 0 16,3-9-24-16,6 3-5 0,0 0-1 0,2-2 0 0,-2 2-5 0,3-3 0 15,0 3-8-15,6 0 12 0,0-5 10 0,-4 2 2 16,4 3 0-16,-3 1 0 0,-3 1-12 0,-6 6-3 16,-3-5 0-16,0 5 0 0,3 0-9 0,-3 5 0 15,-6 8 0-15,-6 1 0 0,-9 4 0 0,3 3 0 16,-3-2 0-16,3 7 0 15,0 1 0-15,3-1 0 0,0 6-10 0,6-6 10 16,3 1-17-16,3-3 2 0,0-3 1 0,0-3 0 0,3 4 5 0,0-9 1 16,0 5 0-16,6-10 0 0,5 3 8 0,-2-3 0 15,-6-3 0-15,0 3 0 0,-6-3 13 0,-6-5-1 0,0 0-1 16,0 0 0-16,0 0 17 0,0 0 4 0,0 0 1 0,0 0 0 16,-12 0-13-16,3 0-2 15,0 0-1-15,0 0 0 0,9 0-3 0,0 0-1 0,0 0 0 0,0-5 0 16,-3-3 23-16,6-5 4 15,0 2 0-15,3 3 1 0,3-5-22 0,-6 0-5 0,0 0-1 0,0-6 0 16,6-2-1-16,0-3 0 0,0 3 0 0,0-3 0 16,-3 3 16-16,6-3 4 0,0 3 0 0,3-5 0 15,-4 4-32-15,4-1 8 0,3 1-8 0,3 4 0 16,-9 5 0-16,6-1 0 0,-3 7 0 0,3 1 0 16,-1-2-25-16,-2 3-5 0,-6 5-1 15,6 0 0-15,0 5 31 0,3-2 0 0,-9 8 0 0,3-4 0 0,0 7 0 0,-1-6 0 16,1 10 0-16,-6-5 0 0,-3 6-11 0,3-6 11 15,3 6-12-15,-3 2 12 0,-9-3-16 0,3 4 3 16,9-4 1-16,-3 1 0 0,-3 2 12 0,-3 0 0 16,0-3 0-16,3 1 0 0,6-6 0 0,-6 0 0 15,-6 1 0-15,3-1 10 0,3-5 0 0,0 2 0 16,-3 4 0-16,-3-12 0 0,-3 4-10 0,6-1 8 16,0-5-8-16,0 0 8 0,-9 5-8 0,9-5 8 15,0 0-8-15,0 0 8 0,0 0 0 0,0-10 0 16,0 2 0-16,6-6 0 15,-6 1 7-15,0-5 1 0,0 4 0 0,6-12 0 0,6 2 0 0,-3-2 1 0,-3-3 0 16,-3 2 0-16,3-2-9 0,6 3-8 0,-1-1 9 16,1 6-9-16,0 2 0 0,3 1 0 15,3 2 0-15,3 5 0 0,-6 3 0 0,3 1 0 16,-7 1 0-16,1 6-10 0,-3 0 10 0,0 6 0 0,0-4 0 0,0 9 0 16,3-3 0-16,-3 5-8 0,-6 5 8 0,3-2 0 15,0 0 0-15,0 5-8 0,-3 6 8 0,-3-6 0 16,0 3 0-16,3-6 0 0,0-2 0 0,0 8-8 15,-3-3-25-15,0-2-5 16,6-1-1-16,-3-2 0 0,-3-3-47 0,0 1-10 0,0 4-1 16,6-7-1064-16</inkml:trace>
  <inkml:trace contextRef="#ctx0" brushRef="#br0" timeOffset="5064.5542">8613 976 1670 0,'27'-5'74'0,"-15"5"15"16,-9-8-71-16,6 3-18 0,0 0 0 0,0-3 0 0,-1 2 56 0,7-2 7 15,0-2 1-15,-3 2 1 16,0-5 0-16,-6 5 0 0,0-3 0 0,0 3 0 0,-3 0-25 0,0 3-6 15,-3 0-1-15,0-3 0 0,0 8-17 16,-6-6-3-16,-3 1-1 0,0-3 0 0,-3 0-4 0,0 3-8 16,-3-3 11-16,0 3-11 0,1-3 10 0,-4 2-10 15,3-1 8-15,0 7-8 0,3-6 12 16,0-2-2-16,-6 8-1 0,3 0 0 0,0-5 4 0,1 5 1 16,-4 0 0-16,3 5 0 0,0-5-5 0,0 8-1 15,-3-8 0-15,3 6 0 0,-2 7-8 0,-1-5 0 16,-3 0 0-16,0 5 0 0,-3 5 0 0,0 1 0 15,4 2 0-15,-1 6 0 0,3 4 8 0,0 1 2 16,-6 0 1-16,9 2 0 0,0-2-11 0,3 0 0 16,4-6 0-16,-1 1 0 0,0-6-20 0,6-3 1 15,9 1 0-15,-3-6 0 0,0 0 19 0,6 0 0 0,2-7-8 16,4-4 8-16,0 4 0 0,0-6 0 0,3-8 0 16,3 2 9-16,3-7-1 0,-4 3 0 15,1-4 0-15,3-1 0 0,-3-4-8 0,0-2 8 0,-3 2-8 16,2-7 8-16,-2-1-8 0,3-4 12 0,-3-1-12 0,0-2 12 15,-3 7-4-15,0 3 0 0,0-2 0 16,-1-1 0-16,1 9 1 0,0 5 0 0,-3-1 0 0,-3 6 0 16,0-5 15-16,-3 13 2 0,3-5 1 0,-9 5 0 15,0 0 1-15,0 0 0 0,6 8 0 0,0 5 0 16,0 0-28-16,-3 3 0 0,0-3 8 0,0 3-8 16,0 8 0-16,0-8 0 0,0 3 0 0,0-6 0 15,-1 5 0-15,1 1-11 0,0-6 1 0,0 0 0 16,3 0-98-16,-3 1-19 0,0 4-4 15,0-5-1-15,-3 1-60 0,0-1-13 0,-3 0-3 16,3 0 0-16</inkml:trace>
  <inkml:trace contextRef="#ctx0" brushRef="#br0" timeOffset="5536.8464">9077 847 2246 0,'0'0'100'0,"0"0"20"0,0 0-96 0,0 0-24 0,9 0 0 0,3 2 0 15,3-2 64-15,0 0 8 0,0 0 1 0,0-2 1 16,0 2-39-16,0-6-8 0,-1 6-2 0,-5 0 0 16,3 6-25-16,-3-6 0 0,-9 0 0 0,6 13 0 31,0 0-16-31,-6 0-8 0,0 6-1 0,-3 7-1 0,0-4 16 0,-3 1 10 0,0 4-12 0,0-1 12 15,-3-5 0-15,6 3 12 0,-3-3 0 0,3-7 0 16,0-1 7-16,3 0 1 0,0-5 0 0,0 3 0 16,0-11 9-16,0 0 3 0,0 0 0 0,0 0 0 15,6 0-32-15,-6 0 0 0,6-6 0 0,3-2 0 16,-3 3 12-16,0-8-3 0,0 0-1 0,0-6 0 16,0-2 4-16,0 0 0 0,0 2 0 0,3-7 0 15,0 7-12-15,3-7 8 0,0 7-8 0,0 6 8 16,-4-8-8-16,4 8 0 0,0 2 0 0,-3 3 0 15,0 3 0-15,0 2 0 0,-3-2 0 0,0 5 0 16,0 5 8-16,0-5 0 0,-6 0 0 0,6 3 0 16,0 2-8-16,-3 0 8 0,0 3-8 0,-3 0 8 0,0 3-16 0,3-3-4 15,0 5-1-15,-3 0 0 16,-6 1-23-16,3-4-5 0,3 11-1 0,-3-2 0 16,0 2-18-16,0-3-3 0,-3 1-1 0,3 2 0 15,0-2-153-15,0-6-31 0,-3 13-7 0,0-7-1 0</inkml:trace>
  <inkml:trace contextRef="#ctx0" brushRef="#br0" timeOffset="6114.8369">9685 810 1857 0,'-3'-8'40'0,"3"0"9"0,3 8 2 0,-3-6 2 0,3-1-42 0,0 7-11 0,-3 0 0 0,3-6 0 15,2 6 33-15,1 0 5 0,-6 0 1 0,0 0 0 16,0 0-39-16,0 0-10 0,3 6-1 0,-3 1 0 0,-3 7 35 16,0-1 8-16,6 0 0 0,-6 0 1 0,-2 6-33 0,2-6 0 15,0 0 0-15,3 1 0 16,0-1 0-16,0 0 12 0,6 0-4 0,-1 1-8 0,1-1 33 16,3 0 0-16,3-2 0 0,0-4 0 0,-3-1 19 15,3-6 4-15,-3 0 1 0,3 0 0 0,-3-6 6 0,3-1 1 16,0 1 0-16,-3-7 0 0,2 0-64 0,1 0 0 15,0-1-14-15,0 1 2 0,3-11 12 0,-3 8 16 16,3-2-4-16,0-1-1 0,3-2-11 0,-4 3 0 16,4-1 0-16,0 3 0 0,0-2 53 0,0 5 9 15,-6-1 2-15,3 1 0 0,-3 13-52 0,-1-5-12 16,-2-3 0-16,3 8 0 0,-6 0 0 0,0 8 0 16,0 5 0-16,-3 0 0 0,0 6 0 0,-3 2-18 0,-3 5 4 15,3 6 1-15,-3-5 13 0,-3 10 0 16,3-3 0-16,0 3-9 0,0 3-3 0,0-14 0 0,-3 1 0 15,3-1 0 1,3 6-20-16,-3-6-4 0,0 6 0 0,0 3-1 0,0-4 48 0,0 9 9 0,-5 0 3 0,-4 5 0 16,-3-6-37-16,0 1-7 0,-6 0-2 15,-6 2 0-15,3-8 44 0,-5 1 9 0,2 2 2 0,-3-8 0 16,-3 0 0-16,4-8 0 0,-1-2 0 0,-3-6 0 16,3-10-32-16,4 2 0 0,8-8 0 0,0 1 0 15,3-1 0-15,6-10 0 0,3 0 0 0,9-6 0 16,0-2 48-16,6-6 3 0,6-2 1 0,6-5 0 15,5-1-41-15,1-2-11 0,3 3 0 0,3-3 0 16,2 11 0-16,-2-6-18 0,0 5 3 0,-3 11 1 16,-3 1-20-16,2-1-4 15,-2 2-1-15,3-4-833 0,-3 5-166 0</inkml:trace>
  <inkml:trace contextRef="#ctx0" brushRef="#br0" timeOffset="7817.5592">12158 632 1836 0,'0'0'81'0,"0"0"17"15,0 0-78-15,0 0-20 0,0 0 0 0,0 0 0 0,0 0 42 0,0 0 5 16,-6 6 1-16,3-4 0 0,3-2-9 0,-6 6-2 16,3 7 0-16,-3-8 0 0,0 0-29 0,0 9-8 15,3-1 0-15,0 8 0 0,0-8-11 0,-2 8-6 16,5 3-2-16,-6-3 0 0,3 6 19 0,0 5-12 15,3-9 12-15,-6 7-10 0,6 1 10 0,-3 1 0 16,-3-6 0-16,3 6 8 0,0-5 8 0,0-1 3 0,0-7 0 16,0 2 0-16,0-8-3 0,0 0 0 0,0-2 0 15,3 2 0-15,0-13-8 0,0 0-8 0,0 0 12 0,0 0-12 16,0 0 10-16,6-5-10 0,3-3 8 16,3 3-8-16,3-9 0 0,-3 4 0 0,5-6 0 0,1-3 0 15,3 1 10-15,-6-1-10 0,0-2 12 0,-3-5-12 16,3-1 19-16,0 1-3 0,-1-1-1 0,-2 9 0 15,0-9 12-15,-3 9 2 0,0 5 1 0,0-1 0 16,-3 1-8-16,-3 5-2 0,0-2 0 0,-3 10 0 16,0 0 8-16,0 0 0 0,0 0 1 0,0 0 0 15,6 10-18-15,-3-2-11 0,3-3 12 0,-3 9-12 16,3-1 0-16,-3 5 0 0,0-2 0 0,3 3 0 16,-3-1-10-16,3 9 10 0,-3-1-10 0,-3 1 10 0,2-1 0 15,1-7-9-15,-3 7 9 0,0 1 0 0,-3-9 0 0,1 9 0 16,2-9 0-16,-3 3 0 0,3-7 0 0,-3-1 0 15,3-5 0-15,3 2 0 0,0-4 10 0,2-4 1 16,-5-2 0-16,6 5 0 0,0-10 6 0,3 0 2 16,3 2 0-16,0-10 0 0,-3 0 5 0,3 0 0 15,3-6 1-15,-3 1 0 0,0-4-1 0,-3 4-1 16,2-9 0-16,-2 1 0 0,3-1-11 0,-6 1-1 16,0 0-1-16,0-1 0 0,3 3-10 0,-6-2-11 15,0-1 3-15,-3 1 0 16,6 7-32-16,-3-2-7 0,-3 3-1 0,3 4 0 15,-3-4-192-15,3 5-38 0,0-14-8 0,-3 6-2 0</inkml:trace>
  <inkml:trace contextRef="#ctx0" brushRef="#br0" timeOffset="8458.0317">13140 913 1594 0,'0'0'71'0,"3"-5"14"0,6 2-68 0,-3 3-17 15,0-5 0-15,3-3 0 0,0 8 0 0,-3-6 0 16,0-2 8-16,-3-2-8 0,3 7 46 0,-3-7 6 16,3 4 0-16,-3 4 1 0,-3-9-29 0,0 3-7 15,0 3-1-15,0 5 0 0,-3-3 5 0,-6-2 1 16,3 5 0-16,0-5 0 0,-3 5 8 0,0 5 2 15,0-5 0-15,-3 5 0 0,-3-2-11 0,1 2-1 16,-1 0-1-16,-3 3 0 0,0-2-19 0,0 7 0 16,3-5 0-16,-3 2 0 0,0 6 0 0,4 3-9 0,-1-1 9 15,0 4 0-15,0-4 0 0,0 8 0 0,3 1 0 16,-3-3 0-16,3 2 0 0,0-5 0 0,1-2 0 16,-1 2 11-16,6-2 2 0,-3-6 1 0,6 0 0 0,0-8 0 15,6 3 10-15,-3-8 1 0,0 0 1 0,9 0 0 31,0-8-43-31,3 3-9 0,-1-3-2 0,7-10 0 16,-3 4-3-16,0-9-1 0,3 7 0 0,0-11 0 0,-6 3 32 0,6 3 0 0,-7-5 0 0,4 2 0 16,0-2 17-16,0 4 7 0,-3 4 0 0,-3-3 1 15,3 7 16-15,-6 9 3 0,0-3 1 0,0 3 0 16,-6 5 9-16,0 0 2 0,0 0 0 0,0 0 0 16,0 8-27-16,-3 5-5 0,3 6 0 0,-3-1-1 15,3-2-23-15,0 3 8 0,0 4-8 0,0-7 0 16,3 3 0-16,0-6-16 0,3 5 2 0,0-4 1 15,0 4-39-15,0-5-8 16,-1-5-2-16,4 0-654 0,0 3-130 0</inkml:trace>
  <inkml:trace contextRef="#ctx0" brushRef="#br0" timeOffset="9410.9388">13614 712 2012 0,'-12'5'89'0,"12"0"19"0,-3 3-87 0,6 5-21 0,0 1 0 0,0 4 0 15,0-5 36-15,3 6 4 0,3-6 0 0,-3 8 0 16,5-7-4-16,-2 4-1 0,3-5 0 0,-3 1 0 15,3-6-35-15,0 2 0 0,-3-2 0 0,3-3 0 32,-6 3-36-32,3-8-5 0,-9 0-1 0,9 0 0 15,0-8 9-15,-3 3 1 0,0 0 1 0,-4-3 0 0,1 0 39 0,0-3 7 0,0 3 1 0,0 0 1 16,-3-5 37-16,3 3 7 0,0-4 2 0,0 1 0 16,3-5 1-16,-3 2 1 0,3-3 0 0,3 6 0 15,0-6-37-15,3 6-7 0,-3 0-1 0,6 0-1 16,-3 0-19-16,3-1 10 0,-4 6-10 0,4-2 8 15,-3 2 0-15,0 3-8 0,0-1 12 0,0 4-4 16,3 2 11-16,-6 2 1 0,3 9 1 0,-3-3 0 0,0-3-21 16,-1 3 0-16,1 5 0 0,3 6 8 0,0-6-8 15,0 6 0-15,0-4 0 0,-3 1 0 0,3 5-16 0,-3 1 0 16,-3-4-1-16,3 9 0 0,0-4 17 0,-3-1 0 16,0 9 0-16,-3-4 9 0,-1 5 3 0,-2-3 1 15,0 8 0-15,0-3 0 0,-5-2-3 0,-4 0-1 16,3-6 0-16,-3 6 0 0,0-6-9 0,-3 1 0 15,-3-1 0-15,3-5 8 0,-3-2-8 0,3-1-16 16,-6 1 4-16,1-6 1 0,-1 3-5 0,0-5 0 16,-3 2-1-16,0-5 0 0,3-3 4 0,0-2 1 15,1 2 0-15,2 0 0 0,0-10 12 0,0 2 0 16,3 1 0-16,0-1-9 0,3-2 35 0,0-1 7 0,3 4 2 16,3-3 0-16,-3-3-15 0,3 2-2 0,0-2-1 15,3-2 0-15,0 2-17 0,3 0 0 0,-3-3 0 16,6 3 0-16,0-5 0 0,0 3-16 0,3 2 4 0,-3 0 0 15,3-6-4-15,0 4-1 0,3 2 0 0,0 3 0 16,0-3 6-16,3 0 2 0,-3 2 0 0,2-1 0 16,1 1 9-16,0-4 0 0,3 2 0 0,0 0-8 15,0-3-5-15,0 3-1 0,2-5 0 0,1 0 0 16,3 0 14-16,0-1-12 0,0 1 12 0,3 0-12 16,-4-6 12-16,4 1 10 0,-3-1-2 0,3-2 0 15,0 0-8-15,-1-3 0 0,4 3 9 0,0-5-9 16,0-1 0-16,-1 1 0 0,1-1 0 0,3-2 0 15,0 3 0-15,-4-1-13 0,1 1 1 0,-3 5 1 16,-3 2-4-16,0 1-1 0,-4 2 0 0,1 2 0 0,-3 4 16 16,-6-3 0-16,0 5 0 15,3-6 0-15,-3 1 0 0,3 0 0 0,-1 8 0 0,4-3 0 16,-6-3 20-16,9 3 1 0,0 3 0 0,0 2 0 0,0-2-9 16,-4 5-1-16,-8 5-1 0,3-2 0 0,3 2-10 0,-6 8 0 15,3 1 0-15,-3 4 0 0,0-2 0 0,0 8 0 16,-6-6 0-16,-3 9 8 0,0-1-8 0,-6 9 0 15,-3 2 0-15,-3 2-11 0,-3-7 11 0,0 8 0 16,-6-6 8-16,-2-2-8 0,-1 0 21 0,-3-6 0 16,0 1 0-16,0-9 0 0,1 3-1 0,-4-2 0 15,-3-11 0-15,0 5 0 0,4-8-6 0,-4 1-2 16,-3-4 0-16,3-4 0 0,1-1-12 0,2 0-18 16,0-7 4-16,0-3 1 15,1-9-81-15,2-4-16 0,0-1-3 0</inkml:trace>
  <inkml:trace contextRef="#ctx0" brushRef="#br0" timeOffset="10176.377">16941 476 1785 0,'0'0'79'0,"0"0"17"0,0 0-77 0,0 0-19 0,0 0 0 0,-5 0 0 0,-4-2 52 16,0-4 6-16,3 1 2 0,-6-3 0 0,-9 8-30 16,3-5-6-16,0 5 0 0,0-8-1 0,1 8-23 15,-4 0 0-15,-3 0 0 0,3 0-8 0,3 3 8 0,-3 2 0 16,1-5 0-16,-1 5 0 0,3 3 0 0,0-3 0 16,-3 3 0-16,0-2 0 0,-3 1 15 0,4 4 8 15,-1 2 1-15,3 1 1 0,0 7 14 0,-6-3 2 16,0 1 1-16,1 2 0 0,-1-3-16 0,0 4-3 15,0-4-1-15,-9 9 0 0,7-1-14 0,2-5-8 16,3 3 10-16,3-3-10 0,6 3 12 0,3-3-3 16,6 0-1-16,3 3 0 0,6-5 4 0,3 2 1 15,3 0 0-15,3 3 0 0,3-6-13 0,3-2 0 16,0 3 0-16,5-6 0 0,-2 0 0 0,6-8 0 16,-3 1 0-16,2-4 0 15,-2-2-60-15,3 0-14 0,0 6-3 0,0-6-1 16,-1-6-24-16,1 6-5 0,-6 0-1 0</inkml:trace>
  <inkml:trace contextRef="#ctx0" brushRef="#br0" timeOffset="10739.7808">17492 810 403 0,'0'0'36'15,"0"0"-36"-15,0 0 0 0,0 0 0 0,0 0 280 0,0 0 48 0,-3-3 11 0,0-2 1 0,3-3-200 0,0 8-40 16,-6 0-8-16,3-6-1 0,3 6-51 0,-3-5-9 15,0 3-3-15,-3-4 0 0,-3 1-28 0,3 2 0 16,3-2 0-16,-2 0 0 0,-4-1 0 0,3 4 0 16,-3 2 0-16,3 0 0 0,-6 0 9 0,0 0-9 15,-3 2 8-15,0 4-8 0,0-1 37 0,-3 0 3 16,-11 9 0-16,2 7 0 16,0-8-9-16,0 8-2 0,-2 3 0 0,-1 2 0 0,0 1-10 15,6-1-3-15,9-7 0 0,0 2 0 0,1 3-3 0,2-3-1 0,6-3 0 16,3-4 0-16,0-1 6 0,0 0 1 0,3-8 0 0,0-5 0 31,0 0-41-31,0 0-8 0,0 0-2 0,9 0 0 0,3-5 32 16,0-3 0-16,-4 3 0 0,4-8 0 0,-3-1 0 0,3-4 13 0,3-1-1 0,-3 4 0 15,-6-9 13-15,9 3 3 0,9-3 0 0,-7 3 0 16,-5 2-17-16,0 3-3 0,9 0-8 0,-3 3 12 16,0 5-1-16,-6 0-1 0,0 3 0 0,-3 0 0 15,5 2 23-15,-5 3 5 0,-9 0 1 0,6 8 0 16,-3-3-31-16,3 3-8 0,-3 5 0 0,3 1 0 15,-6-4-12-15,3 6-3 0,-3 3-1 0,0-6 0 16,0 5-6-16,0 4-2 0,3-12 0 0,3 6 0 16,-6-5-102-16,3-4-21 15,3 1-4-15</inkml:trace>
  <inkml:trace contextRef="#ctx0" brushRef="#br0" timeOffset="11130.1862">17760 815 2131 0,'0'0'189'0,"6"0"-151"0,3 0-30 0,3 0-8 0,-3 5 64 0,3-5 12 0,3 3 3 0,-4 2 0 16,1 0-51-16,0-2-11 0,-3 8-1 0,-3-3-1 16,0-3-6-16,-3 8-1 0,-3 0 0 0,-3 1 0 15,0-1-8-15,0 0 0 0,-6 6 0 0,0-6 0 31,3 5-49-31,0-4-3 0,-3 1 0 0,1-1 0 0,-1-1 42 0,6-3 10 0,3-10 0 0,-3 6 0 16,-3 2 37-16,6-8 10 0,0 0 1 0,0 0 1 16,6 0-9-16,-3-8-1 0,0 2-1 0,3-7 0 15,2 0 2-15,-2 2 0 0,0-2 0 0,3 0 0 16,0-3-13-16,3-2-3 0,0 4 0 0,3-4 0 16,0-3-6-16,3 2-2 0,0 1 0 0,2-1 0 15,-2 6-3-15,3 5-1 0,0-5 0 0,-3 5 0 16,3 2-12-16,-4 1 0 0,1 5 0 0,-3 0-10 15,-3 5 10-15,3 1 0 0,-6 2-9 0,3 5 9 16,-3 0 0-16,0 0-11 0,-6 6 11 0,3 7-8 16,-3-7-4-16,0 7 0 0,-3 1 0 0,0 5 0 15,-3-6-16-15,3 0-4 16,0 1-1-16,0-1 0 0,3-4-95 0,3 1-20 16,-1-9-3-16,7-1-916 0</inkml:trace>
  <inkml:trace contextRef="#ctx0" brushRef="#br0" timeOffset="13239.0988">20219 669 1785 0,'-3'-10'159'0,"3"10"-127"16,0 0-32-16,0-5 0 0,3-3 20 0,-3 0-1 16,0 2-1-16,3-7 0 0,0 5-7 0,0-5-2 15,3 2 0-15,-3 3 0 0,2 1-9 0,1-4 0 16,3-2 0-16,-3 5 8 0,0 2-17 0,3 1-4 15,-3 3-1-15,-6 2 0 0,3 0 1 0,-3 0 0 16,0 0 0-16,0 0 0 0,0 0 13 0,6 7 0 0,-3-1 0 0,0 2 0 16,-3-3 30-16,0 8 6 0,0 0 0 15,-3 6 1-15,0 2 11 0,-3-2 3 0,3 2 0 16,-3-3 0-16,-3 9-16 0,0 12-3 0,-3-7-1 0,4 0 0 16,-4 2-11-16,3-2-1 0,0 0-1 0,0-6 0 15,3 6-6-15,0-5-2 0,3 2 0 0,3-6 0 16,0-4 2-16,0 2 0 0,3-2 0 0,0-6 0 15,0-5-2-15,0-3 0 0,3 3 0 0,3-8 0 16,-3 5-10-16,0-10 0 0,3 5 0 0,-1-8 0 16,1 3-12-16,3-8 12 0,-3-1-10 0,3 1 10 15,0-8 0-15,0 2 8 0,0 1 1 0,3-3 0 16,0-6 19-16,2 4 3 0,4 1 1 0,0-1 0 16,0 1-19-16,3 1-3 0,-6-3-1 0,3 11 0 0,-4 0 3 15,-2 5 0-15,-3-5 0 0,-3 7 0 0,-3-1-1 16,0 7 0-16,-3-6 0 0,-3 6 0 0,0 0-11 0,3 6 0 15,-3 7-10-15,0 0 10 0,-3-5-23 0,3 5 2 16,0 6 0-16,-3-1 0 16,0-2-12-16,3 8-3 0,0-8 0 0,3 8 0 0,0-11 14 0,0 5 2 15,3-4 1-15,3-1 0 0,0 0 19 0,0-5 12 16,3-3-1-16,-3 3-1 0,-1-8 22 0,4 5 4 16,-3-10 0-16,0 5 1 0,0-5-11 0,0-3-2 15,0 0-1-15,-3-5 0 0,0 2 4 0,0-2 1 16,0 0 0-16,0 0 0 0,3-9 7 0,-3 4 1 15,0-1 1-15,3 3 0 0,-1-7-4 0,1 1-1 16,0-4 0-16,0 0 0 0,3 7-41 0,-3-7-9 0,3 7-2 16,-6-2 0-1,3 2-81-15,-3-4-17 0,3 1-3 0</inkml:trace>
  <inkml:trace contextRef="#ctx0" brushRef="#br0" timeOffset="13770.1992">21082 963 1890 0,'0'0'41'0,"0"0"9"0,9 8 2 0,0-8 1 0,0 0-42 16,0 0-11-16,2 5 0 0,7-10 0 0,-3 5 16 0,3-8 2 15,0 3 0-15,6 0 0 0,0-3-18 0,-1-3 10 16,-2 3-10-16,0-5 8 0,0 5-8 0,6-5-12 15,-3-1 2-15,-1-4 1 0,1 5 9 0,0-1-8 16,0-4 8-16,-6 5-8 0,2-8 8 0,-5 7 0 0,-3-4 10 16,0 5-10-16,0-6 9 0,-3 1-9 0,-3 4 8 0,-3 6-8 15,0 0 36-15,-3 8 3 0,-3-5 0 0,3 5 0 16,0 0 21-16,0 0 4 0,-9-5 0 16,0 5 1-16,-3 0-42 0,3 0-9 0,-3 0-2 15,0 5 0-15,0-5 16 0,-2 5 4 0,2 3 0 0,0 6 0 16,0-6-32-16,-3 5 0 0,0 5 0 0,3 1 0 15,-3-1 0-15,3 9 0 0,1-6 0 0,2 5-10 16,3-2 32-16,0 3 6 0,3-1 2 0,3 1 0 16,3 4 4-16,0-4 1 0,3-6 0 0,0-3 0 15,5 1-19-15,-2 2-3 0,6-8-1 0,-3 6 0 32,0-6-41-32,0 0-9 0,3-5-2 0,0 3 0 0,3 2-86 0,-3-5-18 0,2 5-3 0,1-7-861 15</inkml:trace>
  <inkml:trace contextRef="#ctx0" brushRef="#br0" timeOffset="15491.7728">2547 3180 57 0,'0'0'0'0,"0"0"0"0,0 0 0 0,0 0 0 16,0 0 235-16,0 0 41 0,0 0 9 0,0 0 2 16,0-5-135-16,0 5-28 0,0-8-4 0,0 3-2 15,0-6-54-15,3 3-10 0,-3 3-2 0,0-6-1 16,0 1-15-16,3-3-2 0,-3-1-1 0,3 1 0 16,3-3-23-16,0-2-10 0,3-3 8 0,0-1-8 15,2-1 0-15,-2-4 0 0,3 1 0 0,0-1 0 16,6 1 0-16,-6 2 0 0,3 3 0 0,0 5 0 15,0 3 0-15,-1-1 0 0,-8 1 0 0,6 5 0 16,-3 6-9-16,0 2-1 0,0 0 0 0,-3 2 0 16,-6-2 10-16,9 8 0 0,0 8 0 0,-3 3-8 0,3-1 16 15,0 6 3-15,0 5 1 0,-3 3 0 0,3-3 0 16,2 3 1-16,1 2 0 0,0-2 0 0,-6 2-1 0,6 1 0 16,0 2 0-16,-3 2 0 0,3 4-3 0,-3-9-1 15,0 3 0-15,0-3 0 0,0 1 9 0,-6-1 2 16,3-5 0-16,-6 0 0 0,5 1 3 0,-5-7 1 15,-5 1 0-15,2-3 0 0,0 1-15 0,3-4-8 0,0-5 8 16,0-5-8-16,-3 0 10 0,3-3-2 0,0-5-8 16,0 0 12-16,0 0 5 0,0 0 1 0,0-7 0 0,0-4 0 15,0-2 8-15,3-1 2 0,-3-4 0 16,0-3 0-16,3 0-8 0,-3-6-2 0,3 3 0 16,-3-5 0-16,5 5-6 0,-2-10 0 0,3 2-1 0,0 1 0 15,3-1 13-15,-3 3 2 0,9 0 1 0,-3-1 0 16,0 4-2-16,3 2 0 0,3 3 0 0,0 3 0 15,2-4-13-15,-2 1-4 0,0 8 0 0,-3 0 0 16,3 2-8-16,-3 6 0 0,0 0-10 0,-4 5 10 31,1 5-32-31,-3-3 0 0,0 9 0 0,0 0 0 0,-3 2 1 16,0 8 0-16,-3 6 0 0,0-1 0 0,-3 8 16 0,0 3 3 0,0-5 1 0,0 3 0 16,0 2 11-16,0-6 0 0,0 1 0 0,3 0 0 15,0-6 0-15,0 1 0 0,0-6 0 0,-3 3 8 0,3-3 1 16,-3-5 1-16,0 0 0 0,3-6 0 0,-3 1-10 15,0-3 8-15,0-8-8 0,0 0 8 0,0 0-8 0,0 0 10 16,0 0-10-16,0 0 10 0,0 0 3 0,6-8 1 16,-6-5 0-16,3-1 0 0,3-7 3 0,0 0 1 15,0-3 0-15,3-8 0 0,3 1-5 0,2-6-1 16,4-6 0-16,0 6 0 0,6-5-12 0,3 5 11 16,0 5-11-16,-7-2 10 0,1 10-10 0,-6-2 0 15,6 7 0-15,-9 6 8 0,0 2-8 0,-3 6 10 16,3 5-10-16,-6 3 10 0,-1 2-10 0,1 5 0 15,-3 6 0-15,-3-2 0 0,3 7 0 0,-3 0 0 0,0 3 0 16,0 7 0-16,6-4-10 0,-3 2 10 0,3 0-13 16,0 0 5-1,6 0-24-15,-9 0-5 0,6 0-1 0,-3 1 0 16,3-1-175-16,-3-3-35 0</inkml:trace>
  <inkml:trace contextRef="#ctx0" brushRef="#br0" timeOffset="15923.413">4074 3191 2397 0,'0'0'52'0,"0"0"12"0,-3 8 1 0,0 2 3 0,6-4-54 0,-3 7-14 0,3-2 0 0,3-1 0 16,0-2 22-16,3 3 2 0,3 2 0 0,-4 0 0 15,1 0-24-15,3 1-8 0,0-1 0 0,0-3 0 16,3 6 8-16,-3 0-10 0,0 0 10 0,0 0-10 0,0 0 10 0,-3-3-10 15,-1 0 10-15,1-2-10 0,-3-1 10 16,0-2 0-16,0-2 0 0,0-1 0 0,-6-5 0 0,6 0 0 16,0-3 10-16,0 3-10 0,0-5 25 0,-3-6-1 15,3 1 0-15,3-6 0 0,-3 0 7 0,0-5 1 16,3-3 0-16,-3 0 0 0,0 0-9 0,0-2-2 16,0-3 0-16,-3 0 0 0,2 2-13 0,-2-2-8 15,0 3 8-15,-3 2-8 16,3 3-34-16,-3-6-11 0,3 6-3 0,-6 3-732 15,0 2-146-15</inkml:trace>
  <inkml:trace contextRef="#ctx0" brushRef="#br0" timeOffset="16439.3489">4738 3450 1324 0,'0'0'118'0,"0"0"-94"0,0 0-24 0,0 0 0 15,0 0 238-15,0 0 43 0,0 0 9 0,3-2 2 16,2-4-216-16,1-7-42 0,0-3-9 0,0-5-1 0,0-3-5 15,3-5-1-15,3-3 0 0,0 1 0 0,0-6-18 0,3 2 0 16,3-2 0-16,-3 0 0 0,-1 0-13 0,-2-3-7 16,-3 1 0-16,0-9-1 0,6 3 3 0,-9 0 1 15,0 3 0-15,0-1 0 0,-3-2 17 16,0 0 0-16,-3 6 0 0,0-9 0 0,-3 6 0 0,-3-1 0 16,6 1 0-16,-3 8 0 0,0-6 12 0,3 3 0 15,0 5 0-15,-3 3 0 0,3 3-4 0,-3 2-8 16,3 5 11-16,-3 3-11 0,0 6 13 0,-3 2-4 15,3 3-1-15,0 2 0 0,3 3 1 0,-6 5 0 16,-3 3 0-16,0 5 0 0,0 1-9 0,1 7 0 16,-1 3 0-16,-3 7 0 0,0 4-9 0,0 10 9 15,0-6 0-15,3 6 0 0,0-2 0 0,0 4-8 16,3 1 8-16,6 2 0 0,0 3 0 0,3 0 0 0,0 0-8 16,3 0 8-16,3-3 0 0,3 1 11 0,0 4-2 15,3-5 0-15,0 1 2 0,3 4 0 0,-4-12 0 16,4 1 0-16,0-6-11 0,0-1 0 0,3-8 0 0,0-6 0 31,-6 1-80-31,-1-5-22 0,1-6-4 0,-3-2-928 0</inkml:trace>
  <inkml:trace contextRef="#ctx0" brushRef="#br0" timeOffset="16735.7041">5479 2852 2574 0,'0'0'56'0,"0"0"12"0,0 0 3 0,6 6 1 0,3 1-57 0,3 1-15 16,-1 3 0-16,4-3 0 0,3 2 9 0,0-7-1 15,0 0 0-15,3-3 0 0,3-3 12 0,5-5 3 16,1-5 0-16,6-3 0 0,-3 0-39 0,5-2-7 16,-5-3-1-16,3-1-1 15,-1 1-146-15,-5 0-29 0,-3 0-5 0,-3 2-742 0</inkml:trace>
  <inkml:trace contextRef="#ctx0" brushRef="#br0" timeOffset="17048.1227">5812 2088 2217 0,'0'0'48'0,"0"0"11"0,0 0 1 0,0 0 4 0,6 8-52 0,0 2-12 0,0 3 0 0,0 3 0 0,-3 8 30 16,6-5 3-16,-3 10 1 0,0 2 0 0,0 4 6 0,-3 7 0 16,-3 0 1-16,0 6 0 15,-3 0-20-15,0 2-4 0,-3 0-1 0,0 1 0 0,-6-4-16 16,6-2 0-16,0 5 8 0,3-5-8 0,3-2 0 16,3-1 0-16,3 0-8 0,0 1 8 0,6-4-19 0,0 1 3 15,0-3 0-15,2 0 0 16,1 3-164-16,-3-3-33 0,0 0-7 15,0 0 0-15</inkml:trace>
  <inkml:trace contextRef="#ctx0" brushRef="#br0" timeOffset="17313.6855">6384 3040 2358 0,'-9'5'104'0,"9"-5"22"0,-6 6-101 0,3 4-25 0,-3 3 0 0,3 1 0 15,6 2 12-15,-3 5-4 0,0-3 0 0,0 3 0 16,3-2 16-16,0-1 4 0,3 4 0 0,0-6 0 16,-3 5-28-16,0-3 0 0,6-2 0 0,-6 3 0 15,2-4-27-15,-2-1-7 0,0-4-2 0,-3 1 0 16,3-3-27-1,-3-3-5-15,0-5-2 0,0 0-586 0,0 0-116 0</inkml:trace>
  <inkml:trace contextRef="#ctx0" brushRef="#br0" timeOffset="17469.8967">6467 2564 2707 0,'0'0'120'0,"0"5"24"0,0 3-115 0,0 0-29 15,0 3 0-15,0-3 0 0,0 2-10 0,-3 1-8 16,-3-1-2-16,0 3 0 16,0-7-152-16,0 2-32 0</inkml:trace>
  <inkml:trace contextRef="#ctx0" brushRef="#br0" timeOffset="18079.1291">6919 2799 2530 0,'0'14'56'0,"0"-9"11"0,0 0 2 0,0 3 3 0,0 5-58 0,0 1-14 0,-3-1 0 0,3 5 0 16,0 3 12-16,0 3 0 0,-3 0 0 0,3 3 0 0,-3 2-12 15,0-3 9-15,1 6-9 0,2 0 8 0,2 5-8 0,-2-3 0 16,0 3 0-16,0 0 0 0,6 0 0 0,0 0 0 16,-3-2-8-16,3-6 8 0,0-3 0 0,0-2 0 15,-3-3 0-15,0-5 0 0,-3 0 0 0,0-3 8 16,0 0 0-16,-3-7 0 0,3-1 29 0,0-5 6 15,0 0 1-15,-6 3 0 0,0-1-26 0,-3 1-5 16,3-6-1-16,0 3 0 0,1-5-3 0,-1 2-1 16,-3-2 0-16,0-3 0 0,3 0-8 0,-3-2 0 15,3-1 0-15,0-2 0 0,0-3 27 0,0 0 3 16,3-3 1-16,-3-2 0 0,6-3-31 0,-3 1 0 16,6-4 0-16,-3-2 0 15,3-3-19-15,3 1-9 0,3-4-3 16,0 1 0-16,6-3 31 0,0 0 0 0,5 0 0 0,1 0 0 15,6 0-16-15,0 2 4 0,0 9 0 0,-1-1 0 0,7 6-5 0,-3 5-1 0,-6 0 0 16,-3 11 0-16,2-3 18 0,-5 5 0 0,-3 3 0 16,-9 6 9-16,0 4-9 0,0 6-14 0,3 5 3 0,-6 3 1 15,-6 0 22-15,0 2 4 0,3 4 0 0,-3-4 1 16,-6 0-5-16,0 1 0 0,-3-6-1 0,0 3 0 16,3-6-11-16,-3 1 0 0,-2-6-12 0,-1-2 12 15,6-1-10-15,-6-4 10 0,3-1 0 0,-6-2-9 16,-3-1-6-16,3-2-1 0,1 0 0 0,-1 0 0 15,-6 3-148 1,0 2-31-16,0-5-5 0,0 3-804 0</inkml:trace>
  <inkml:trace contextRef="#ctx0" brushRef="#br0" timeOffset="18360.3251">7702 1976 2376 0,'21'-5'105'0,"-15"3"22"0,-6 2-102 0,0 0-25 16,12 0 0-16,3 0 0 0,0 2 40 0,-3 3 2 16,-1 1 1-16,1 2 0 0,6 0-12 0,-3 5-3 0,-6 3 0 15,3 5 0-15,0 5-3 0,0 6-1 0,-3 2 0 0,-3 11 0 16,-3 3-12-16,0 8-4 0,3 10 0 0,-9-8 0 15,-3 3-8-15,0 2 0 0,6-4 0 0,-3 1 0 16,0 4 0-16,0-11-11 0,0 5 3 0,3-13 0 31,9 0-176-31,-3-5-36 0</inkml:trace>
  <inkml:trace contextRef="#ctx0" brushRef="#br0" timeOffset="18907.0598">8199 2791 2368 0,'-15'0'105'0,"15"0"22"0,0 0-102 0,0 8-25 16,0-2 0-16,0 7 0 0,0 0 32 0,3 0 0 15,6 3 1-15,-6 3 0 0,0-3-20 0,3 5-4 16,6-3-1-16,0 3 0 0,-3-5-8 0,3 0-16 16,0-3 4-16,0 1 1 15,3-9-16-15,-4 3-3 0,4-8-1 0,-3 2 0 0,3-4 17 0,-3 2 3 16,0-11 1-16,0 1 0 0,0 4 23 0,0-9 5 16,-3-1 1-16,3-3 0 0,-4 3 14 0,4-2 3 15,-3-3 1-15,0-1 0 0,0-1-9 0,0 4-1 16,-3-2-1-16,3 5 0 0,3 0-9 0,-3 6-1 15,0 2-1-15,0 0 0 0,6 2 1 0,-7 6 1 0,1 0 0 16,3 6 0-16,0 2-17 0,0 5 0 16,3 5 8-16,0 4-8 0,3 4 0 0,-3 3 0 0,0 5 0 15,-1 6 0-15,-2 0 0 0,-3 0 0 0,0 2 0 16,-3 6 0-16,-3-6 0 0,-3 5-9 0,-3-2 1 16,0 3 0-1,-3-8-28-15,-3-3-4 0,-3 2-2 0,-3-4 0 0,1-3 33 16,-4 2 9-16,3-5 0 0,-3-2 0 0,-3-1 15 0,-3-5 7 0,1-2 2 15,2-1 0-15,0-5 15 0,3-2 3 0,-3-3 1 16,6 0 0-16,-3-5 4 0,7-1 1 0,-1-4 0 0,3-1 0 16,0-2-30-16,0-1-6 0,6-2 0 0,3 0-1 15,0-5-11-15,6-5 0 0,0 2 0 0,6-5 8 16,6-6-8-16,2 1 0 0,4-1 0 0,3-7 8 16,3 2-65-1,2 0-14-15,1-2-2 0,3 0-781 0,-3-1-156 0</inkml:trace>
  <inkml:trace contextRef="#ctx0" brushRef="#br0" timeOffset="19859.9673">10575 2630 2300 0,'0'0'51'0,"0"0"10"0,0 0 3 0,0 0 0 0,0 0-52 16,9 5-12-16,-1-2 0 0,1 0 0 0,3 4 37 0,0-7 5 15,6 0 1-15,0 3 0 0,3-3-15 0,6-3-2 16,2 3-1-16,4 0 0 0,3-7-13 0,2 4-4 15,7 0 0-15,-3-5 0 0,5 3-8 0,-2-6 0 16,0 4 0-16,-1-1 0 0,4 0-8 0,-6-3-8 16,-4 3 0-16,1-5-1 15,-3 0-131-15,-3 2-27 0,-4-2-5 0,1 5 0 0</inkml:trace>
  <inkml:trace contextRef="#ctx0" brushRef="#br0" timeOffset="20165.163">11471 1945 2026 0,'0'0'44'0,"0"0"10"0,0 0 2 0,-3 5 1 0,-3 0-45 0,3 3-12 0,-3 0 0 0,3 5 0 16,-6 6 31-16,0 5 4 0,0 2 1 0,-3 3 0 0,0 8 0 0,-3 3 0 15,-3 5 0-15,1 3 0 0,-4 15-24 0,-3 3-12 0,-6 8 12 0,0 8-12 16,1-5 9-16,-1 8-9 0,-3-3 0 0,3-3 9 16,1-2 11-16,2-6 1 0,3-5 1 0,0-2 0 15,3-3 9-15,6-3 1 0,-2-2 1 0,-1-9 0 16,3-2-33-16,-3-5 0 0,3-3-12 0,0-3 3 31,-3-7-63-31,3-3-12 0,1-6-2 0,-1-7-933 0</inkml:trace>
  <inkml:trace contextRef="#ctx0" brushRef="#br0" timeOffset="21429.7384">12271 1730 1785 0,'0'0'159'0,"3"-2"-127"15,3 2-32-15,3-8 0 0,-3 8 71 0,3-3 8 16,0 6 1-16,-3-1 1 0,0 4-30 0,0-1-7 0,-3 6 0 0,3 4-1 16,-3 7-4-16,-3 4-1 0,-3 6 0 0,-3 2 0 15,-3 11-14-15,0 6-2 0,-9 1-1 16,0 7 0-16,-3 7-8 0,-2 5-1 0,-1 1-1 15,-3 2 0-15,0 2-11 0,0-4 0 0,4-6-10 16,-1 5 10-16,0-7 0 0,3-3 16 0,3-3-1 0,-3-5-1 16,1-3-14-16,2-5-15 0,0-5 3 0,0-6 1 15,0-5 11-15,0-5 0 0,3-3 0 0,0-5 8 16,4-5-8-16,-1-3 0 0,0-3 8 0,3 0-8 16,-3-7 30-16,6-1 2 0,0-2 0 0,0-3 0 15,-3-5-32-15,0 2 0 0,6-5 0 0,3 0-10 16,-3-5 10-16,6 0 0 0,0 0 0 0,6 0 0 15,3-3-9-15,3 5 9 0,0 1-10 0,3 7 10 16,0 1-9-16,2 7 9 0,1 3-8 0,-3 5 8 16,-3 3 0-16,3 3 0 15,0 2 0-15,-3 0 0 0,2 3-8 0,1 3 8 16,3-6-8-16,-3 3 8 0,3-3-13 0,3-2 2 0,5-4 1 0,1-4 0 16,3 0-14-16,0-3-4 15,-1-6 0-15,7-1 0 0,-3-4-4 0,2 0 0 16,-5-2-1-16,6 0 0 0,-6-6 6 0,2-2 2 0,1 3 0 0,-3-1 0 0,3-5 25 15,-7 1 17-15,4-4-2 0,-6 6-1 0,0 0 2 0,-4 0 0 16,-2-3 0-16,0 3 0 0,-3 2 25 0,0 1 6 16,-3-4 1-16,0 4 0 0,-1-1-25 0,-2 3-5 15,0-5-1-15,-3 5 0 0,3 1-2 0,-3-1-1 16,-3 5 0-16,0 1 0 0,0 2-14 0,-3-6 0 16,0 9 0-16,0 0 0 0,-3 5-10 0,0 0-5 15,0 0-1-15,-6 0 0 0,-3 2 16 0,-3 6-11 16,3-8 11-16,-3 8-10 0,0 0-5 0,-3 3-1 15,1-3 0-15,-1 2 0 0,0 4 16 0,3-1 0 16,-3 3 0-16,3 2 0 0,-3 1 0 0,0-1 8 0,3 9 0 16,1-1-8-16,-1 1 13 0,0-4-4 0,6 7-1 15,-3 1 0-15,0-2-8 0,3 0 0 0,0-2 0 16,3-6 0-16,0 0 0 0,3 0 0 0,0-7 0 0,0 2 0 16,3-6 0-16,0 1 0 0,0-6 0 0,3-2 0 15,0 2 0-15,3-2-11 0,0-3 11 0,3 0-12 16,3-3 12-16,-1-2 0 0,4-1 0 0,0 1 0 15,3-8 0-15,0 2 0 0,0 1 0 0,-1-4 0 16,1-1 8-16,0-4 3 0,0 3 1 0,3-8 0 16,0 1 6-16,-1-1 2 0,7 3 0 0,-3 2 0 15,0-7 21-15,0 7 5 0,-1 1 1 0,1 2 0 16,0 2-26-16,-3 1-5 0,0 8 0 0,-4-3-1 16,1 3 15-16,-3 5 3 0,-3 0 1 0,0 2 0 0,-3 9-34 15,3-3 0-15,-3 2 0 0,-4 6 0 16,4 5-19-16,-3 1-10 15,3-1-3-15,-3 5 0 0,0-2 20 0,3-3 3 0,-3 6 1 16,0-9 0-16,0 1-4 0,0-1-1 0,0-4 0 0,0 1 0 0,-4-9 13 16,4 2 12-16,-3 0-3 0,0-3 0 0,0-3 3 0,-6-2 0 15,0 0 0-15,0 0 0 0,0 0 4 0,0 0 2 16,0 0 0-16,6 0 0 0,-6 0-4 0,6-2-1 16,-6-6 0-16,6 3 0 0,0-6-1 0,0 0-1 15,0-2 0-15,3 0 0 0,3 0-2 0,-3-3 0 16,6 0 0-16,0-3 0 0,5 6-9 0,1-8 10 15,-3 5-10-15,3 0 10 0,0 6-10 0,0 2 12 16,-1-3-12-16,-2 9 12 0,0-6-12 0,0 8 8 16,3-3-8-16,-3 3 8 0,-3 11-8 0,-1-6 0 0,1 3 0 15,-3 5-11-15,0 3 2 0,0 5 0 0,-3 0 0 0,-3 0 0 16,0 1 0-16,0-1 0 0,0-3 0 0,0 3 0 16,0-5 9-16,3 3-8 0,-3-6 8 0,0-5-8 15,2 3-1-15,-2-6 0 0,0 0 0 0,0-2 0 16,-6-3 9-16,9 0 11 0,0 0-3 0,0-3 0 15,0 1-8-15,0-4 10 0,0-4-10 0,0-1 10 16,3 0 6-16,-3-2 0 0,3 0 1 0,-3-3 0 16,2 0 13-16,4 3 2 0,0 0 1 0,0 2 0 15,-3 6-25-15,3 0-8 0,-6 2 0 0,3 3 0 16,-3 8 13-16,3-3-4 0,-4 6-1 0,1-3 0 16,0 2-8-16,0 1-12 0,0 0 2 0,0-1 1 15,0-5-95 1,0 3-18-16,0-2-4 0,0-4-1158 0</inkml:trace>
  <inkml:trace contextRef="#ctx0" brushRef="#br0" timeOffset="22351.2445">15816 2257 2134 0,'0'-19'47'0,"3"11"9"0,0-13 3 0,0 3 1 0,0-1-48 0,3-5-12 0,3 1 0 0,0-4 0 15,0 3 52-15,0-2 7 0,3 5 1 0,3-3 1 16,3 3-28-16,2-6-5 0,1 9-2 0,3-3 0 0,3 5-14 0,0 0-4 15,2 3 0-15,1 2 0 16,6 3-41-16,0 8-9 0,-1-8-2 0,1 11 0 0,0 2 24 0,-4 0 4 16,-2 6 0-16,-6 5 1 0,3-3 15 15,-9 0-9-15,-3 6 9 0,-3 2-8 0,-7-5 8 16,1 8 0-16,-6-3 0 0,-3 3 0 0,-5 2 0 0,-1 1 0 16,-6 4 8-16,-6 1-8 0,0 8 33 0,0 2 3 15,-3 8 0-15,1-5 0 0,-1 8 14 0,-3-5 3 16,6 2 1-16,3-2 0 0,-3-1-21 0,4 1-4 15,-1-6-1-15,0 3 0 0,0 0-40 0,0-2-8 16,-3-4-1-16,3-4-1 16,1 2-210-16,-1-3-41 0</inkml:trace>
  <inkml:trace contextRef="#ctx0" brushRef="#br0" timeOffset="22507.4552">16275 3307 2289 0,'0'27'101'0,"0"-14"22"0,-3 3-99 0,0-3-24 0,0 0 0 0,0-2 0 15,0-1 27-15,0-2 0 0,-3-2 0 0,3-6 0 16,-3 0-107-16,0-3-22 0,-3-5-4 16</inkml:trace>
  <inkml:trace contextRef="#ctx0" brushRef="#br0" timeOffset="28980.7988">3225 5218 1792 0,'0'0'80'0,"0"0"16"0,0 0-77 0,0 0-19 0,0 0 0 0,0 0 0 16,0 0 31-16,0 0 2 0,0 0 1 0,0 0 0 15,0 0-8-15,0 0-2 0,0 0 0 0,0 0 0 16,6 5-24-16,0 8 0 0,0 6 0 0,3 2 0 15,-6 11-12-15,3 5 12 0,0 8-10 0,-3 2 10 16,0 6 0-16,-3 0 0 0,-3 0 0 0,0 3 0 0,0-4-15 16,-6 1 3-16,-3-2 1 0,0-1 0 15,1 0-24-15,-4 0-5 16,3-5 0-16,-3 0-1 0,0-2 29 0,0-1 12 0,3-2-11 0,0-6 11 16,0 1 8-16,0-9 7 0,4-2 1 0,5-3 1 0,-3-5 23 0,3-3 4 15,3-2 0-15,0-6 1 0,0 3 2 0,0-3 0 16,0-2 0-16,0-3 0 0,0 0-2 0,0 0 0 15,-3-11 0-15,0-2 0 0,3-8-19 0,-9 0-4 16,6-3-1-16,-3-3 0 0,3-2-21 0,0-2 0 16,3-4 0-16,0-5 8 0,0 1-8 0,3-6 0 15,6-3 0-15,3 1 0 0,-3-4 0 0,3 1-12 0,-1 0 12 16,7-1-12-16,-3 1 12 0,0 3 8 0,0 2-8 0,0-3 11 16,0 3 9-16,0 3 3 0,-7 2 0 0,1 0 0 15,0 3-7-15,-3 0 0 0,0 0-1 0,0 0 0 16,0 5-15-16,0-2 9 0,0 0-9 0,0 2 8 15,0-3-8-15,3 4 0 0,0 2 0 0,0-1 0 16,0 4 0-16,0 2 0 0,0 6 0 0,-1-1 0 16,1 6 0-16,0 2 0 0,0 3 0 0,-3 6 0 15,3 2-8-15,-3 5 8 0,3 3 0 0,0 11 0 16,0 2 0-16,0 8 0 0,0 5-9 0,0 11 9 16,-3 3 0-16,6 5 9 0,-4 2-1 0,7 6 0 15,-6 5 0-15,6 6-8 0,3-4 12 0,0 4-4 16,6-3-8-16,0 2 10 0,-1-5-10 0,4 3 10 15,-6-5 2-15,6 2 0 0,-6-5 0 0,-4-6 0 16,1 1-20-16,-3-9-4 0,-3-2-1 0,-3-8 0 16,0 3-112-16,-3-8-23 15,-3-6-4-15,0-2-524 0,0-5-104 0</inkml:trace>
  <inkml:trace contextRef="#ctx0" brushRef="#br0" timeOffset="29418.1884">3097 5665 806 0,'0'0'36'0,"0"0"7"15,0 0-35-15,0 0-8 0,6 0 0 0,3 0 0 16,-3-3 240-16,6 3 45 0,0 0 10 0,3 3 1 0,3-1-155 0,0-2-31 16,3 6-6-16,5-4-2 15,4 1-42-15,3 2-9 0,0 1-2 0,5-1 0 16,10 0-29-16,-3 0-5 0,-4-2-2 0,4 2 0 0,3 1-26 16,-10 2-6-16,4 0-1 0,-6-3 0 15,-1-5-210-15,1 2-42 16,33 4-9-16,-25-9-2 0</inkml:trace>
  <inkml:trace contextRef="#ctx0" brushRef="#br0" timeOffset="29918.0694">4357 5120 1843 0,'0'0'81'0,"0"0"18"0,0 0-79 0,0 0-20 15,0 0 0-15,0 0 0 0,8-3 64 0,1 3 8 16,-3 3 3-16,6-3 0 0,3 5 2 0,3-2 1 15,0 5 0-15,3 2 0 0,0 6-39 0,5 3-8 16,1 4-2-16,6 4 0 0,-3-1-21 0,2 9-8 16,1 2 0-16,3 2 9 0,0 9-9 0,2 2 8 15,1 6-8-15,3-3 8 0,2-3-8 0,-2 0 0 16,3 1 0-16,-7-6 0 0,1 0 0 0,0 0 0 16,-4-6 0-16,1-4-11 15,-6-4-97-15,-3-7-19 0,-1-3-4 0,1-7-1 0</inkml:trace>
  <inkml:trace contextRef="#ctx0" brushRef="#br0" timeOffset="30214.8831">5232 4979 403 0,'-15'11'17'0,"6"-6"5"0,-3-2-22 0,-3 5 0 0,3 0 0 0,-3 5 0 16,-3 3 420-16,4 2 79 0,-7 6 16 0,3 0 3 15,-3 3-408-15,-3 2-82 0,-3 2-16 0,4 1-3 16,2 3-9-16,-3 4 0 0,-3 1-12 0,0 5 12 16,4 8-10-16,-1 2 10 0,3 1 0 0,0 2-9 0,-3 0 9 15,3 3 0-15,1 0 0 0,-1 0 0 0,0-3 0 0,0-2 0 16,6-6 0-16,0-2 11 15,3-3-31-15,1-6-7 0,2-2-1 16,3-10-958-16</inkml:trace>
  <inkml:trace contextRef="#ctx0" brushRef="#br0" timeOffset="30496.0681">5889 4858 2361 0,'0'0'210'0,"6"5"-168"0,3 6-34 0,-3 5-8 16,0 2 40-16,0 8 5 0,0 9 2 0,3 2 0 15,-6 8 4-15,3 3 1 0,3-1 0 0,-6 6 0 16,3 0-32-16,-3 3-5 0,3 2-2 0,0 3 0 15,-3 2-13-15,3-5 8 0,-6 3-8 0,3-8 0 16,3-3 0-16,-3-2 0 0,0 2-13 0,0-7 4 16,0-6-25-1,0-3-5-15,-3-5-1 0,0-2 0 0,0-6-116 0,0-5-23 16,0-6-5-16</inkml:trace>
  <inkml:trace contextRef="#ctx0" brushRef="#br0" timeOffset="30969.2723">5922 4919 2444 0,'0'0'108'0,"0"0"23"0,0 0-105 0,0 0-26 15,9-3 0-15,3 0 0 0,3 1 20 0,6-1-2 16,0-2 0-16,5 2 0 0,4 0-5 0,3 3-1 15,6 0 0-15,-1 3 0 0,1 0-12 0,0 5 9 0,-1 5-9 0,1 3 8 16,-6 2-8-16,0 6 0 0,-7 3 0 0,-5 2 0 16,-3 2-16-16,-6 4 5 0,-6-1 1 0,-6-2 0 31,-6 2-6-31,-3-2 0 0,-3 3-1 0,-6-4 0 16,-3 4 1-16,-2-6 1 0,-1 0 0 0,0-3 0 15,0 1 15-15,0-1 0 0,1-2 0 0,2-8 0 16,3-3 23-16,6-5-3 0,3 3 0 0,3-3 0 0,0-6-6 15,0 4-2-15,3-1 0 0,3-5 0 0,0 0-4 0,6-3 0 16,3 1-8-16,0-4 12 0,6-2-12 0,3 0 0 16,3 3 0-16,2-5 0 0,10 2 0 0,0-3 11 15,0 3-11-15,2 0 10 0,-2 5 1 0,0 3 0 16,-3 6 0-16,-4 4 0 0,1-2-11 0,-6 8 0 16,-3 0 0-16,-3 3 0 0,-6 2 0 0,0 0 0 15,-6 3-8-15,-6 5 8 0,-6 0 0 0,-3 3 0 16,0 2 0-16,-6 0 0 0,-6 3 0 0,-3 1 8 15,-2-1-8-15,-4 0 12 0,-6 2-12 0,1-2-9 16,-4 3 9-16,-3-8-13 16,-2 0-79-16,-1-3-16 0,-3-3-4 0,1-2-931 0</inkml:trace>
  <inkml:trace contextRef="#ctx0" brushRef="#br0" timeOffset="31266.4847">7229 4564 2419 0,'57'16'215'0,"-28"-5"-172"0,1 2-35 0,9 8-8 0,8 11 38 0,1 5 6 16,-3 8 0-16,2 2 1 0,4 6 15 0,-6 5 4 15,-7 9 0-15,-5 1 0 0,-6 4-16 0,0-1-4 16,-7 1 0-16,-8 4 0 0,-3 4-30 0,-6-3-6 16,3-1-8-16,-6-2 11 0,-12-5-11 0,-3 0 0 15,0 0 0-15,1-6-11 16,-7-2-40-16,-9-3-8 0,-6-2-1 0,1-3-1 16,-7 0-109-16,-6-3-22 0,-8 0-4 0</inkml:trace>
  <inkml:trace contextRef="#ctx0" brushRef="#br0" timeOffset="31828.4392">2672 4723 2098 0,'-3'-3'46'0,"-9"6"10"0,9-1 1 0,-3 1 3 0,-6 2-48 0,0 3-12 15,6 0 0-15,-6 3 0 0,3 2 44 0,-8 3 6 16,5 0 2-16,-9 5 0 0,0 3-21 0,-3 5-4 16,0 3-1-16,1 10 0 0,-7 8-26 0,0 11 0 0,0 8 0 15,-8 8 0-15,5 7 0 0,-3 9 0 16,6 5 0-16,1 5 0 0,2 3 18 0,0-3 11 16,6 0 3-16,9-2 0 0,-3-1-12 0,12-2-3 0,3-3 0 15,9-2 0-15,9-6 10 0,3 1 1 0,0-6 1 0,3-3 0 16,11 0-7-16,1-10-2 0,0-8 0 15,5-3 0 1,4-5-61-16,0-5-13 0,8-11-2 0,4-5-1096 0</inkml:trace>
  <inkml:trace contextRef="#ctx0" brushRef="#br0" timeOffset="32875.0643">8848 4649 1843 0,'0'0'164'0,"-3"5"-132"15,3 3-32-15,-3 0 0 0,6 0 31 0,0 2-1 16,3 1 0-16,0 5 0 0,0-3 18 0,6 6 3 16,0 2 1-16,6 3 0 0,3-1-4 0,5 7-1 15,1 1 0-15,6 9 0 0,0 5-30 0,2 0-5 16,-2 5-2-16,0 0 0 0,0 6-10 0,-1 2 12 15,-5 0-12-15,3 3 12 0,0 8 4 0,-4-3 0 16,4 3 1-16,0-3 0 0,0-2 12 0,-1-3 3 16,1-3 0-16,0 0 0 0,0-8-32 0,3-2 0 15,-7-6 0-15,1-7 0 16,-3-9-102-16,0-2-26 0,-6-8-6 0,2-3-861 16</inkml:trace>
  <inkml:trace contextRef="#ctx0" brushRef="#br0" timeOffset="33203.1135">9938 4551 1962 0,'0'0'43'0,"0"0"9"0,0 0 1 0,0 0 3 0,-6-3-45 0,6 3-11 0,-6 0 0 0,3 5 0 0,-6 3 34 0,3 3 5 15,-3 5 1-15,-3 8 0 0,0 7 10 0,-6 12 2 16,0 4 1-16,-5 9 0 16,-4 7 0-16,-3 9 0 0,0 7 0 0,-5 3 0 0,-7-2-17 15,0 4-3-15,-2 1-1 0,-1 0 0 0,0-1 8 0,1-4 2 16,-1 2 0-16,3-6 0 0,4-4-26 0,2-3-6 15,0-6-1-15,3-7 0 16,-2-6-89-16,5-8-19 0,-3-5-3 16,3-2-1034-16</inkml:trace>
  <inkml:trace contextRef="#ctx0" brushRef="#br0" timeOffset="36129.6188">11792 4688 115 0,'0'0'10'0,"-3"0"-10"0,-3 0 0 0,0 0 0 16,0-2 364-16,0-1 70 0,0 0 14 0,-3 3 4 15,-3 0-345-15,1 0-69 0,-1-2-14 0,-3 2-2 16,0 2-14-16,0-2-8 0,-3 3 8 0,3 0-8 16,-3 2-9-16,1 3-7 0,-1 0 0 0,0 0-1 15,0 0 7-15,3 5 2 0,-6 3 0 0,3 0 0 16,-2 5 44-16,-1 3 8 0,-3 2 3 0,0 3 0 16,-3 3 17-16,6 2 3 0,-2 4 1 0,-1 1 0 15,-3 1-11-15,3 0-1 0,3-1-1 0,1 1 0 16,2-6-15-16,6 3-2 0,0 3-1 0,6-3 0 15,0 0-5-15,3-2 0 0,3-1-1 0,6 0 0 0,0 1-3 16,6-3 0-16,3-3 0 0,3 0 0 0,2-5-3 16,7-3-1-16,0-3 0 0,3 3 0 0,-1-5-24 0,7-3 0 15,-3-2 8-15,3-3-8 16,-4-3-100-16,4-2-23 16,3 0-4-16,-3-3-622 0,2-3-125 0</inkml:trace>
  <inkml:trace contextRef="#ctx0" brushRef="#br0" timeOffset="36785.7089">12545 4768 1152 0,'0'0'51'0,"0"0"10"0,0 0-49 0,0 8-12 0,0-3 0 0,0 3 0 16,6 3 188-16,0-4 34 0,3 4 7 0,3 2 2 15,3 1-107-15,6 1-20 0,5 1-5 0,4 3-1 16,3 2-35-16,3 0-7 0,5 6-2 0,-2 2 0 16,3 0-20-16,-1 0-4 0,-2-3-1 0,3 3 0 15,-4-2-5-15,-2-1 0 0,-3 1-1 0,-3-1 0 16,2 1-23-16,-5-1-16 0,0-2 2 0,-6 0 1 31,0-6-73-31,-4-2-14 0,-2-3-4 0,-3-5-624 0,-3-2-126 0</inkml:trace>
  <inkml:trace contextRef="#ctx0" brushRef="#br0" timeOffset="37066.9387">13417 4598 1324 0,'0'0'118'0,"0"6"-94"15,0-6-24-15,-3 10 0 0,-3-2 176 0,-3 0 30 16,0 3 6-16,-2-1 2 0,-1 6-129 0,-6 0-25 16,3 3-6-16,-6 2-1 0,-3 3-37 0,0 2-8 15,-5 6-8-15,-1 2 11 0,-9 9-11 0,-2 2 0 16,-4 7 0-16,3 1 0 0,-5 3 0 0,2 0 0 16,0-4 0-16,1 1 0 0,-4-2 13 0,6-4 1 0,4 1 0 15,-1-6 0-15,3-2-14 0,6-6 0 0,7-2 0 0,-1-6 0 31,6-2-173-31,0-3-38 0,-9 9-7 0,9-15-2 0</inkml:trace>
  <inkml:trace contextRef="#ctx0" brushRef="#br0" timeOffset="37363.6991">14274 4551 345 0,'3'8'31'0,"3"2"-31"16,0 4 0-16,0 1 0 0,0 4 492 0,3 7 92 16,0 1 18-16,0 5 4 0,3 2-429 0,-3 3-85 15,0 3-18-15,-3 2-3 0,-3 3-21 0,3 3-4 16,-3-1-1-16,0 4 0 0,-3-1-30 0,-3 0-7 15,3 0 0-15,-3 1-8 0,0-4 0 0,3-2 0 16,-3 3 0-16,0-3 0 16,0-5-24-16,0-6-11 0,-3-5-2 0,0-5-1 15,0-3-98-15,0-5-19 0,0-5-4 0</inkml:trace>
  <inkml:trace contextRef="#ctx0" brushRef="#br0" timeOffset="37722.9886">14197 4694 2516 0,'0'0'56'0,"0"0"11"0,0 0 2 0,0 0 1 0,9-3-56 0,0 0-14 15,0-5 0-15,0 1 0 0,3-4 12 0,0-2 0 0,5 0 0 0,7-3 0 16,3 0-12-16,0 3 0 0,9-1 0 0,-4 9-10 15,7 0 10-15,0 5-8 0,-1 5 8 0,4 0-8 16,-6 6 8-16,2 2 0 0,-5 3 0 0,3 3 0 16,-3 2 12-16,-1 0 5 0,4 3 1 0,-6 2 0 15,-3 6 18-15,0 0 4 0,-4-1 1 0,-2 6 0 0,0 0-14 16,-3 3-3-16,-3 0-1 0,-3 0 0 0,-3-3 7 16,-6 0 2-16,2-3 0 0,-5-2 0 0,-2-1-24 15,-4 1-8-15,-9-3 0 0,3 0 0 0,-3-5 0 16,-3 0 0-16,-6-3 0 0,-6 0 0 0,-2-5 0 0,-7-2 0 15,-3-1 0-15,-5-3 0 16,-7-2-45-16,-2 0-15 0,-4-5-4 0,1 2 0 16,-4-2-131-16,1-1-26 0,-1-2-6 0,3-2-441 15,4-1-89-15</inkml:trace>
  <inkml:trace contextRef="#ctx0" brushRef="#br0" timeOffset="38113.527">15614 4215 2574 0,'6'8'56'0,"3"2"12"16,6 6 3-16,3 8 1 0,2 5-57 0,7 8-15 0,3 8 0 0,0 5 0 0,-1 6 60 0,-2 2 10 15,0 0 2-15,-3 3 0 0,-9-3-24 0,3 6-5 16,-6 2-1-16,-4 6 0 0,-8 4-23 0,-3 6-5 15,-8 3-1-15,-4 5 0 0,-6 0 1 0,-3-3 0 16,-9 3 0-16,-5-5 0 0,-4-3-14 0,-9-5 9 16,-5-1-9-16,-4-4 8 15,-8-6-80-15,-1-8-17 0,-5-5-3 0,-6-8-1192 16</inkml:trace>
  <inkml:trace contextRef="#ctx0" brushRef="#br0" timeOffset="38785.2434">11048 4313 1670 0,'0'0'148'0,"-6"0"-118"0,-6 0-30 0,-3 0 0 15,3 2 39-15,-3-2 1 0,0 3 1 0,1 2 0 16,-4-2-3-16,0 0-1 0,0 5 0 0,3-1 0 16,-3 1-17-16,3 3-3 0,0 2-1 0,4 3 0 15,-4 0-4-15,3 5 0 0,-3 0-1 0,0 6 0 16,0 2-3-16,-3 8 0 0,0 0 0 0,4 5 0 15,-4 9 33-15,3 1 7 0,-3 1 0 0,6 8 1 16,0 3 23-16,6 2 4 0,0 0 0 0,3 3 1 16,3-3-1-16,3 3 0 0,3 5 0 0,-3-3 0 15,6 1-28-15,-6-6-7 0,0 3-1 0,3-3 0 16,0 0-40-16,-3-3 0 0,3 6-11 0,0-5 3 0,6 2 8 16,-3-5 11-16,0 2-3 0,5-2 0 15,1-3-96-15,9-2-19 16,3-1-4-16,6-2-1087 0</inkml:trace>
  <inkml:trace contextRef="#ctx0" brushRef="#br0" timeOffset="46728.6211">3407 7982 1036 0,'0'0'92'0,"-3"-5"-73"0,3-3-19 0,-3 3 0 15,0 0 102-15,3-3 17 0,0 2 3 0,-3 1 1 16,3 0-91-16,0 5-17 0,-3-5-4 0,3 5-1 16,0-3 19-16,0 3 4 0,0 0 1 0,0 0 0 15,0 0 1-15,0 0 0 0,0 0 0 0,0 0 0 16,0 0-16-16,0 0-3 0,0 0-1 0,0 0 0 0,-3 5 0 15,0 3 0-15,3 3 0 0,-3-1 0 0,3 6-1 0,-3 3 0 16,0 5 0-16,0 2 0 0,0 0-4 16,-3 6-1-16,0 8 0 0,-3 2 0 0,1 6-9 0,-7 5 12 15,0 0-12-15,0 8 12 0,0 10-4 16,-3 0-8-16,0 3 12 0,0-2-4 0,1-1-8 0,-4 1 0 16,6-9 9-16,-6 1-9 0,3-6 15 0,0-2-2 15,3-6 0-15,4-3 0 0,-7-4 2 0,3-6 0 16,3 0 0-16,0-5 0 0,0-3-15 0,0-5 9 15,3-1-9-15,3-7 8 0,-3 0 13 0,6-8 3 16,-3-3 0-16,6-5 0 0,0 0 1 0,0 0 1 16,-6-10 0-16,6-6 0 0,-5-3-1 0,5-7 0 0,0-6 0 15,0-8 0-15,5-5 11 0,1-5 1 0,3-5 1 16,0-4 0-16,0-4-14 0,3 2-2 0,6 0-1 0,0-5 0 16,3-3-11-16,-6 1-2 0,2 1-8 0,1 4 12 15,0 2-12-15,0-2 0 0,-3-4 0 0,0 4 0 16,0 5 0-16,2-3 0 0,-2 3 0 0,3 5 0 15,0 2 0-15,0 1 0 0,-3 3 0 0,3 4 0 16,0 6-12-16,-4 0 4 0,1 5 8 0,0 6-13 16,-3 2 13-16,0 6 0 0,0 4-10 0,-6 4 10 15,0 7 0-15,-6 3-11 0,9 5 11 0,-3 9-8 16,0 4 8-16,0 9 0 0,0 4-9 0,0 9 9 16,-3 8 0-16,-1 7 8 0,-2 9 0 0,3 7 0 15,0 6 20-15,0 5 3 0,3 0 1 0,0 3 0 16,3 2-24-16,6-2-8 0,0-3 0 0,3-6 9 0,0-2-9 0,3-5 12 15,-1-3-12-15,-2-5 12 0,0-11-12 0,0-2 0 16,-6-6-12-16,-3-5 12 16,-3-5-241-16,-3-8-41 0</inkml:trace>
  <inkml:trace contextRef="#ctx0" brushRef="#br0" timeOffset="46962.935">3175 8567 288 0,'0'0'12'0,"-12"6"4"0,12-6-16 0,-3 5 0 0,-6 0 0 0,9-5 0 16,0 0 498-16,0 0 97 0,0 0 19 0,9 3 4 15,0-3-488-15,6 0-98 0,3 0-19 0,5 0-4 16,4 0-9-16,0 2 0 0,3 4 0 0,3-1 0 15,2 0-23-15,1 1 3 0,0 4 1 0,2 1-721 16,-2-1-144-16</inkml:trace>
  <inkml:trace contextRef="#ctx0" brushRef="#br0" timeOffset="47244.113">4321 7969 2419 0,'0'0'215'0,"-3"8"-172"16,6 5-35-16,0-2-8 0,3 5 48 0,3 5 7 15,3 3 1-15,5 5 1 0,4 3-16 0,6 5-3 16,0 0-1-16,6 2 0 0,-1 4-9 0,7 2-3 15,-3 2 0-15,2 4 0 0,1 2-13 0,0 2-4 16,0-2 0-16,-1 3 0 0,-2-3-8 0,-3-6-17 16,-4-7 4-16,1 0 1 15,0-6-91-15,-3-5-17 0,-3-8-4 0,-4 0-1011 0</inkml:trace>
  <inkml:trace contextRef="#ctx0" brushRef="#br0" timeOffset="47509.6841">5107 7736 2574 0,'0'0'56'0,"0"0"12"0,-3 0 3 0,-3 6 1 0,0-4-57 0,-3 4-15 0,-3 2 0 0,0 2 0 15,-3 3 8-15,-3 6-8 0,-3 2 11 0,1 6-11 16,-1 2 0-16,-6 5 0 0,-3 11-15 0,0 3 5 15,-2 7-1-15,-1 6 0 0,-6 3 0 0,1 2 0 16,-1 5 11-16,0 1 0 0,-2 2 0 0,-1 0 0 16,6 0 16-16,0-3-2 0,4-5 0 0,2-5 0 0,3 3-14 15,3-11 0-15,0-3 0 0,4-8-10 16,2-5-138-16,6-5-27 0,0-8-5 16</inkml:trace>
  <inkml:trace contextRef="#ctx0" brushRef="#br0" timeOffset="47790.8683">5842 7781 2358 0,'0'0'104'0,"0"0"22"0,0 0-101 0,3 14-25 0,0 2 0 0,0 5 0 16,-6 5 55-16,3 3 5 0,0 8 2 0,-3 3 0 16,-6 2-10-16,3 9-3 0,0 1 0 0,-3 7 0 15,0-1-16-15,0 0-3 0,3 0-1 0,0 3 0 16,0 0-13-16,6 0-4 0,0-3 0 0,6-5 0 16,-3-3-12-16,3-2 0 0,0-6 0 0,-3-5 0 15,3-8-80 1,-3-5-13-16,-3-3-3 0,-3-7-1096 0</inkml:trace>
  <inkml:trace contextRef="#ctx0" brushRef="#br0" timeOffset="48275.1262">5693 7924 1958 0,'0'0'174'0,"0"0"-139"15,0-8-35-15,3 0 0 0,3-2 130 0,0-1 19 16,3 1 4-16,9-6 1 0,3 3-100 0,2-3-20 16,1-3-4-16,6 3-1 0,6 3-1 0,-1 2 0 15,-2 4 0-15,3 1 0 0,-3 1-16 0,-4 5-3 16,1 3-1-16,-3 5 0 0,-3 2-8 0,0 6 0 0,-4 0 0 0,-2 2 0 16,-6 1 0-16,0 2 0 0,-6 3 0 0,-3 2 8 15,-6 1-8-15,-6 2-17 0,-6 0 4 0,0 3 1 31,-3 0-34-31,-5-3-6 0,-4 0-2 0,-3-3 0 16,0-2-37-16,1-3-7 0,-1-2-2 0,3-1 0 0,0-7 64 0,3-3 13 0,4 0 3 0,2-6 0 16,3-2 65-16,0-2 14 0,3 2 2 0,6-3 1 15,0-2 5-15,6 5 1 0,-3-6 0 0,3 6 0 16,6-2-27-16,0-4-5 0,3 6 0 0,6 0-1 16,6 3-11-16,2 2-3 0,1 3 0 0,3 6 0 15,0 4-9-15,0 1-1 0,-1 4-1 0,1 1 0 16,-3 0-10-16,3 5 0 0,3 0 0 0,-4 0 0 15,-2 0 0-15,3 1 16 0,-3-4-2 0,-3-2-1 16,-6 2 0-16,-4-2 0 0,-5 0 0 0,0 0 0 16,-3 2-13-16,-6 1 0 0,-6-6 0 0,-5 3 0 15,-7 5-19-15,-3-5-6 0,-9-3-2 16,-3 0 0-16,-5 0-97 0,-7 0-19 0,-5-8-4 0,-7 3-1 16,-2 0-96-16,-1-3-20 0,-53 3-4 15,27-8-462-15</inkml:trace>
  <inkml:trace contextRef="#ctx0" brushRef="#br0" timeOffset="48587.5611">6830 7366 2822 0,'33'29'125'0,"-12"-13"26"0,0 3-121 0,8 7-30 0,4 8 0 0,6 9 0 15,-1 10 58-15,1 2 6 0,0 9 0 0,2 4 1 16,1 4-18-16,-3 7-4 0,-15 3-1 0,2 6 0 16,1 2-25-16,-9 2-5 0,-9 6 0 0,-9-5-1 15,-6-1-11-15,-6-2-14 0,-9-2 3 0,-8-6 1 16,-10-3-13-16,-3-8-2 15,-5-2-1-15,-10-8 0 0,-3-8-119 16,-11-3-24-16,-9-10-5 0</inkml:trace>
  <inkml:trace contextRef="#ctx0" brushRef="#br0" timeOffset="49149.9243">2987 7612 1630 0,'0'0'72'0,"-9"0"16"16,3 5-71-16,-8 1-17 0,5 2 0 0,-3 0 0 0,-3 2 76 0,3 6 11 16,-3 8 2-16,-3 2 1 0,0 9-6 0,0 7 0 15,-2 6-1-15,-4 7 0 0,-3 6-7 0,0 5-2 16,3 6 0-16,-11 7 0 0,5 0-43 0,-3 9-9 15,-2 2-2-15,2 5 0 0,0 3-2 0,9 2-1 16,-3 4 0-16,7-1 0 0,5-5 15 0,9 2 2 16,6 3 1-16,6 1 0 0,9 1 9 0,8 1 1 15,7 0 1-15,9-3 0 0,6-2-30 0,2-6-5 16,7-5-2-16,5-8 0 16,-2-3-192-16,11-7-38 0</inkml:trace>
  <inkml:trace contextRef="#ctx0" brushRef="#br0" timeOffset="49899.7429">7881 7681 2188 0,'6'10'97'0,"0"-4"20"16,3-1-93-16,0 3-24 0,0 3 0 0,2 4 0 0,10 9 76 0,0 3 10 15,0 4 2-15,0 4 1 0,6 5-21 0,2 5-5 16,4 2-1-16,0 6 0 0,-3 8-21 0,5 0-4 15,4 5-1-15,0 0 0 0,-4 0-4 16,4 3 0-16,0 2-1 0,-1-4 0 0,1-1-18 0,3-5-3 16,-3-6-1-16,-4-2 0 0,1-5-9 0,-3-6 0 15,-4-2 0-15,1-9 0 16,-9-7-60-16,-3-5-18 0,-6-6-3 16,0-10-762-16,-3-9-152 0</inkml:trace>
  <inkml:trace contextRef="#ctx0" brushRef="#br0" timeOffset="50212.1648">8789 7596 2199 0,'0'0'97'0,"0"0"21"0,0 0-94 0,-3 5-24 0,3-5 0 0,-3 8 0 16,-3 0 72-16,3 6 9 0,-3-1 3 0,-3 5 0 16,0 4-20-16,-3-1-4 0,0 5-1 0,0 6 0 15,-9 8-32-15,1 5-7 0,-4 5 0 0,-3 16-1 16,-9 8-3-16,1 8-1 0,-4 3 0 0,-3 5 0 16,-2 2 13-16,-1 1 2 0,-3-3 1 0,-2 0 0 0,-7-8-31 15,6-3-8-15,10-5-1 0,2-8 0 16,9-5-21-16,4-5-4 0,5-9-1 0,3-9 0 15,6-9-147-15,0-6-30 16,0-1-5-16</inkml:trace>
  <inkml:trace contextRef="#ctx0" brushRef="#br0" timeOffset="50696.4438">10569 7890 2602 0,'0'0'57'0,"0"0"12"0,0 0 3 0,0 0 1 0,0 0-58 0,0 0-15 0,0 0 0 0,0-5 0 15,-3-1 28-15,-3-4 4 0,0-1 0 0,-3 1 0 16,0-4-52-16,-6-2-9 0,-3 1-3 0,0-4 0 0,-6 1 7 16,-2-1 1-16,-4 6 0 0,-6 2 0 15,1 1-11 1,-7 7-1-16,-3 3-1 0,1 5 0 0,-4 8 61 0,0 6 12 0,1 7 2 0,-1 4 1 15,0 4 37-15,1 6 8 0,-1 5 2 0,4 2 0 16,-1 6-20-16,0 5-4 0,-2 9-1 0,5-1 0 0,0 0-15 16,4 0-3-16,2 0-1 0,6 3 0 0,3 5-18 15,6-3-4-15,7-4-1 0,5-1 0 0,6 0-11 0,6-3-8 16,3 1 12-16,5-6-12 0,7-8 8 16,3-5-8-16,3-8 0 0,6-2 0 0,3-9-10 0,5-5-6 15,1-10 0-15,9-8-1 16,5-11-76-16,4-11-15 0,2-7-4 15,1-11-780-15,2-8-156 0</inkml:trace>
  <inkml:trace contextRef="#ctx0" brushRef="#br0" timeOffset="51027.78">11497 7223 2761 0,'15'11'60'0,"6"5"13"0,0 2 3 0,6 9 2 0,2 2-62 0,4 8-16 0,3 5 0 0,0 8 0 0,-7 3 44 0,-2 13 7 16,-3 8 1-16,0 6 0 0,-9 5 7 0,-3 7 1 16,-3 14 1-16,-9 8 0 0,-12 5-24 0,-3 2-5 15,-9 9 0-15,-3 2-1 0,-6 1-17 0,-2-9-3 16,-4-5-1-16,0-8 0 16,-5-5-32-16,-7-8-6 0,-6-8-2 0,-2-13-934 0,-4-16-188 15</inkml:trace>
  <inkml:trace contextRef="#ctx0" brushRef="#br0" timeOffset="51761.9932">1818 7832 1897 0,'0'0'84'0,"0"0"17"0,0 0-81 0,0 0-20 0,0 0 0 0,-6 8 0 0,-3 2 53 16,0-2 7-16,3 3 0 0,-6-1 1 0,3 4-13 0,0 1-2 15,0 4-1-15,0 2 0 0,-9 6-18 0,3 2-4 16,4 8-1-16,-10 2 0 0,3 9-10 0,0 8-1 16,-3 4-1-16,0 12 0 0,3 13 11 0,4 7 3 15,-7 9 0-15,3 10 0 0,0 11-8 0,3 2 0 16,6 6-1-16,-3 2 0 0,3 0 29 0,3 0 5 15,6 1 2-15,6-4 0 0,0-2-12 0,12-5-3 16,9 0 0-16,6-8 0 0,14-6-8 0,4-7-1 16,11-6-1-16,7-5 0 15,5-3-62-15,10-5-12 16,5-8-2-16,9-2-1206 0</inkml:trace>
  <inkml:trace contextRef="#ctx0" brushRef="#br0" timeOffset="53386.5992">12649 7551 1728 0,'12'6'76'0,"-6"-4"16"0,0 1-73 0,3-1-19 16,-3 1 0-16,3 2 0 0,6 1 135 0,0 2 23 16,0-3 5-16,2 5 1 0,7 4-84 0,3 2-17 15,0 5-3-15,6 3-1 0,-1 5-6 0,7 2-1 16,3 6 0-16,-1 3 0 0,4 0-16 0,-3 2-3 15,2 1-1-15,1 4 0 0,-3 3 6 0,-1 1 1 0,1-1 0 16,3 0 0-16,-7-5-18 0,1 0-3 16,-3-5-1-16,-4-3 0 0,1-5-26 0,-3-9-6 0,-3-1-1 15,-6-6 0 1,-1-6-243-16,-2-2-49 0</inkml:trace>
  <inkml:trace contextRef="#ctx0" brushRef="#br0" timeOffset="53652.169">13789 7472 2376 0,'-15'5'52'0,"9"-2"12"0,-5 2 1 0,-1 0 1 0,-3 3-53 0,-6 0-13 16,0 8 0-16,-3 3 0 0,-3 7 35 0,1 8 4 15,-7 4 1-15,0 9 0 0,-5 9-20 0,-1 2-4 16,0 5-1-16,-6 6 0 0,-2 5 1 0,-1 6 1 16,-2-1 0-16,-1 0 0 0,-3 1 5 0,7-1 1 15,2-2 0-15,1-6 0 0,5-7-12 0,6-9-3 16,3-7 0-16,7-8 0 16,2-9-160-16,6-4-32 0,-15 7-6 15,18-26-2-15</inkml:trace>
  <inkml:trace contextRef="#ctx0" brushRef="#br0" timeOffset="53933.3564">14655 7482 2419 0,'-3'24'215'0,"3"-11"-172"0,-2 6-35 0,-1 2-8 16,0 8 77-16,0 8 14 0,3 11 2 0,-3 5 1 15,0 5-34-15,3 3-6 0,0 2-2 0,-3 1 0 16,0 2-33-16,0 3-7 0,0-3-2 0,3-3 0 16,-3 1-10-16,-3-6 0 0,6-2 0 0,-3-3 8 15,-3-8-8-15,0-3 0 0,0-8-10 0,-3-2 10 16,3-11-104-16,0-5-14 0,-6-8-3 0,6-5-1077 15</inkml:trace>
  <inkml:trace contextRef="#ctx0" brushRef="#br0" timeOffset="54308.2655">14664 7501 2325 0,'0'0'103'0,"3"-8"21"0,0 3-99 0,0-6-25 16,0-2 0-16,3 0 0 0,3-1 41 0,-3-1 3 16,3-4 1-16,3 1 0 0,0-1-29 0,3 0-7 15,3 1-1-15,-1 2 0 0,4 3 7 0,3 2 1 0,3 3 0 0,3 3 0 16,-4 0 8-16,4 2 3 16,6 6 0-16,3 5 0 0,2 0-3 0,-2 8 0 0,0 2 0 0,-1 3 0 15,1 6-2-15,0 4-1 0,-3-1 0 0,2 4 0 16,-2 0 9-16,-3 3 2 0,-10 6 0 0,4 4 0 15,-6 4-19-15,-3-1-3 0,-6 0-1 0,-6-2 0 16,-3-1 6-16,-3 4 1 0,-6-4 0 0,-9 1 0 16,-3 0-6-16,-3-4-1 0,-3 4 0 0,-5-6 0 15,-7 1-20-15,-6-4-4 0,1-4-1 0,-10-1 0 16,-6 1-2-16,-5-4-1 0,-1-1 0 0,-5-4 0 16,6-2-25-1,-7 0-6-15,4-3-1 0,-1-3 0 0,1-4-47 16,2-7-10-16,1-1-1 0,-1-4-1008 0</inkml:trace>
  <inkml:trace contextRef="#ctx0" brushRef="#br0" timeOffset="70451.7297">2850 11486 864 0,'0'0'76'0,"0"0"-60"16,0 0-16-16,0 0 0 0,0 0 159 15,0 0 29-15,0 0 5 0,0 0 2 0,0 0-150 0,0 0-29 16,0 0-7-16,0 0-1 0,-3 2-8 0,3-2-11 16,0 0 3-16,0 0 0 0,0 0 8 0,-3 8 0 15,0-3 0-15,1 1 0 0,2-6 0 0,-3 8 8 16,3 0-8-16,-3 0 11 0,0 5 16 0,0 3 3 16,0 5 1-16,0 3 0 0,3 2-2 0,-6 8 0 15,3 4 0-15,-3 1 0 0,3 4-29 0,-3 2 0 16,0 0 0-16,0 2 0 0,0 1 0 0,-3 2-8 15,0 0-1-15,-3 1 0 0,0-1 9 0,0-5 16 16,-2 2-4-16,2-7-1 0,6 0 17 0,-3-3 3 0,0-3 1 0,-3-5 0 0,3-5 17 0,3-3 4 31,0-2 1-31,0-3 0 0,0-3-22 0,0-2-5 16,6-4-1-16,-3-1 0 0,3-6-17 0,0 0-9 0,0 0 10 0,0 0-10 0,3-11 0 0,-3 1 0 16,0-6 0-16,-3-3 0 0,3-2 0 0,0-5 0 15,3-4 10-15,-3-1-2 0,0-4 8 0,0-4 1 0,0-6 1 16,3-3 0-16,-6-2 3 0,6 2 1 0,0-2 0 15,3 0 0-15,-3 2-14 0,6 0-8 0,-9-2 10 16,3 2-10-16,0 1 0 0,3-1 0 0,3 3 0 0,0 3 0 16,-3 2 0-16,3 1 0 0,-3 1 0 0,3 7 0 15,2-4 0-15,-5 4-8 0,3 1 8 0,0 1 0 16,-3 6-8-16,-3-1 8 0,3 5 0 0,6-2 0 31,-12 3 0-31,6 2 0 0,0 2 0 0,0 4 9 16,-3-1-1-16,0 1-8 0,0 2 12 0,0 5-4 0,3-2-8 0,-6 5 8 0,0 0-8 0,9 5 8 31,-3-2-8-31,3 5 0 0,0 2 0 0,2 4 0 0,-2 7 12 0,3 2-4 0,-3 4 0 0,6 7 0 16,-3 3 4-16,3 3 1 0,-3 5 0 0,3 0 0 15,-3 3 11-15,-1 2 3 0,4 0 0 0,3 3 0 0,0-3 1 16,3 1 1-16,0-4 0 0,3 1 0 0,-4 0-29 0,4-3 0 16,-3 5 0-16,3-5 0 0,-6 2 0 0,6-4 0 15,-7-1 8-15,-2-2-8 0,0-1-12 0,0-4-6 31,-3-1-1-31,-3-5 0 16,0-2-28-16,-6-6-5 0,3 0-2 0,-3-5-698 16,-3-3-140-16</inkml:trace>
  <inkml:trace contextRef="#ctx0" brushRef="#br0" timeOffset="70748.1027">2672 12110 1897 0,'0'0'84'0,"-3"3"17"0,-6-3-81 0,9 0-20 0,0 0 0 0,0 0 0 16,-6 2 42-16,6-2 4 0,0 0 1 0,0 0 0 31,9-5-37-31,0 0-10 0,3-3 0 0,6 0 0 0,-1-3-11 0,7 1-6 0,-3-1-2 0,3 0 0 0,9 4-5 16,-7-4 0-16,1 3-1 0,0 0 0 15,6 0-148-15,-3 0-30 0</inkml:trace>
  <inkml:trace contextRef="#ctx0" brushRef="#br0" timeOffset="72974.3964">3937 11361 1152 0,'0'0'102'0,"0"0"-82"0,-6 3-20 0,0 0 0 16,6-3 122-16,0 0 20 0,0 0 4 0,0 0 1 15,0 0-75-15,0 0-14 0,0 0-3 0,0 0-1 16,0 0-28-16,0 0-6 0,0 0 0 0,9 0-1 16,0 0 6-16,0 2 2 0,3 3 0 0,0 1 0 15,-4 2 23-15,7 0 5 0,0 5 1 0,6 0 0 16,3 6 7-16,0 2 1 0,0 3 1 0,2 5 0 16,4 0-37-16,-3 5-8 0,0 3-2 0,2 3 0 0,1 2-6 15,0 1 0-15,0-4-1 0,-3 1 0 0,-1 0-11 16,-2-6 0-16,-3 0 0 0,0-4 0 15,-6 1-31-15,3-7-1 0,-4-3-1 16,-2-2 0-16,-3-3-24 0,0-6-5 0,3-2-1 16,-6 0 0-16,0-5-132 0,-6-3-26 0,12-16-6 0,-3-5-1 15</inkml:trace>
  <inkml:trace contextRef="#ctx0" brushRef="#br0" timeOffset="73271.201">4416 11181 1612 0,'0'0'72'0,"0"0"14"0,0 0-69 0,-6 0-17 0,0-2 0 0,0 2 0 16,0 0 137-16,6 0 24 0,-6 2 5 0,3 4 1 15,0-1-115-15,3 8-22 0,-3 0-5 0,3 9-1 16,-6 4-24-16,3 6 0 0,-2 5 0 0,-1 2 0 16,-3 6 13-16,0 3-2 0,0 5-1 0,-3 0 0 15,0 5 14-15,0 3 2 0,0-5 1 0,0-1 0 16,-3-2-7-16,3-5-2 0,-2-1 0 0,2-2 0 16,0-5-89-1,-3 0-17-15,3-6-4 0,0-2-926 0</inkml:trace>
  <inkml:trace contextRef="#ctx0" brushRef="#br0" timeOffset="73989.7806">6029 10578 1785 0,'0'0'159'0,"0"0"-127"16,-3 0-32-16,-3 0 0 0,-2 0 94 0,2 0 13 15,-3 0 2-15,0 0 1 0,0 0-65 0,-3 5-13 16,0-2-2-16,0 2-1 0,0 3-29 0,0 0 0 0,0 3 0 0,-6 5 0 16,4 2 0-16,-1 6 9 0,0 2-9 0,-3 9 12 15,0 10 12-15,0 2 4 0,3 9 0 0,-2 5 0 16,-4 2 16-16,0 6 3 0,3 5 1 16,-3 3 0-16,6 0 4 0,-3 2 0 0,1 0 1 0,2 1 0 15,3 2-1-15,0 0-1 0,0-5 0 0,6-1 0 16,3 4-30-16,6-1-5 0,0 0-2 0,9 1 0 15,3-6-14-15,3-3 11 0,8-2-11 0,1 0 10 16,3-8-23-16,6-3-5 0,-1-5-1 0,7-11 0 16,0-2-77-1,-1-8-16-15,1-6-4 0,0-10-688 0,2-5-137 0</inkml:trace>
  <inkml:trace contextRef="#ctx0" brushRef="#br0" timeOffset="74380.3197">6890 11107 345 0,'6'-13'31'0,"-3"8"-31"0,-3-3 0 0,0 0 0 16,0 0 326-16,0 0 59 0,0-3 12 0,3 3 3 15,-3 0-252-15,3 3-51 0,-1-3-9 0,-2 6-3 16,0 2-21-16,0 0-5 0,0 0-1 0,0 0 0 16,0 0-34-16,6 8-8 0,0 2 0 15,3 3-1-15,-3 6 30 0,3 5 7 0,0 5 0 0,0 10 1 16,3 12-4-16,0 4-1 0,3 9 0 0,0 2 0 15,2 3-28-15,1 0-7 0,3 5-1 0,-6-3 0 16,0-5-3-16,0-2-1 0,3-6 0 0,-6-5 0 31,-9-3-40-31,0-5-8 0,0-5-1 0,-3-6-1 16,-3-2-172-16,-3-6-34 0,-18 9-8 0,6-27 0 0</inkml:trace>
  <inkml:trace contextRef="#ctx0" brushRef="#br0" timeOffset="74911.4439">6857 11157 2530 0,'0'0'56'0,"0"0"11"0,-3-7 2 0,0-1 3 0,3 0-58 0,0-6-14 15,6 1 0-15,0-5 0 0,3-1 0 0,3 1-10 16,3-6 2-16,2 3 0 0,7-3 8 0,0 5-8 15,6-2 8-15,0 3-8 0,-1 4 8 0,10 1 11 0,3 8-3 16,-7-3 0-16,-8 5 10 0,6 1 2 16,6 7 0-16,-7 0 0 0,-8 6 19 0,3 2 4 0,-3 3 1 15,3 2 0-15,-4 4-26 0,-5-1-5 0,-3-3-1 0,0 6 0 16,0 0-12-16,-6 0 9 0,-6 0-9 0,-3-1 8 16,-3 1-8-16,-3 0-17 0,-3 0 4 0,-6 2 1 15,-3-2 0-15,0-3 0 0,3 0 0 0,-5-2 0 31,-4-6-16-31,6 0-4 0,3-2 0 0,3 0 0 0,-9-6 32 0,3 0 0 0,4 0-8 0,5-5 8 16,9 0-15-16,-6 0 0 0,-6-2 0 0,3-1 0 16,9 3-3-16,0 0-1 0,-3-8 0 0,6 0 0 15,3 3 3-15,6 2 0 0,6 1 0 0,-1-4 0 16,4 4 28-16,6 2 5 0,6 0 2 0,0 0 0 16,-4 2-6-16,7 4-1 0,3-4 0 0,2 6 0 15,-2 0-12-15,0 5 0 0,-3-2 0 0,-1 5 0 16,1-3 9-16,-3 6-1 0,-9-3 0 0,-1 2 0 15,4-2 4-15,-9 2 0 0,-6 6 0 0,-3-3 0 16,-6 3 16-16,-3 3 3 0,0 2 1 0,-9 3 0 0,-9 5-20 16,-3 0-3-16,0 2-1 0,-2-2 0 0,-13 3-8 15,-3-3 8-15,3-3-8 0,-2 4 8 0,-4-4-8 0,-3 3 0 16,-5-3 0-16,-1 3 0 0,7-2 0 0,-10-3-17 16,-9-1 4-16,1-2 1 15,-1 1-138-15,4-4-27 0,5-8-6 16,1-2-512-16,2-5-102 0</inkml:trace>
  <inkml:trace contextRef="#ctx0" brushRef="#br0" timeOffset="75499.1323">8330 10964 1324 0,'0'0'118'0,"0"0"-94"0,0 0-24 0,-3-5 0 0,-3 2 160 0,6 3 28 16,0 0 6-16,0 0 1 0,3-5-80 0,-3 5-16 16,0 0-3-16,0 0-1 0,9 0-34 0,0 3-6 15,6 5-2-15,0 5 0 0,6 3-7 0,3 2-2 16,5 6 0-16,4 5 0 0,3 3-9 0,3 5-3 15,2 3 0-15,1 5 0 0,3 2 6 0,-1 4 1 16,-2-1 0-16,2 0 0 0,-2-5-23 0,-3 3-5 16,3-3-1-16,-1-3 0 0,-5-8-10 0,0 1 0 15,-4-3-10-15,-2-9 10 16,0-1-70-16,-3-9-8 0,-1 0-2 0,-2-8-758 16,0-2-152-16</inkml:trace>
  <inkml:trace contextRef="#ctx0" brushRef="#br0" timeOffset="75843.1234">9217 10642 2530 0,'0'0'56'0,"0"0"11"0,-3 7 2 0,-3 1 3 0,0 0-58 0,0 3-14 0,-2 2 0 0,-4 0 0 0,0 6 28 0,-6 2 2 16,0 6 1-16,-6 2 0 0,0 8-31 0,-5 2-15 15,-4 6 2-15,-6 6 0 0,0 4 2 0,-2 9 1 16,-1 4 0-16,-3 9 0 0,-2 5 10 0,2 3 0 15,4 2 0-15,-1-2 8 0,0 2 25 0,9-7 6 16,4-4 1-16,5-7 0 0,0-5-32 0,6-6-8 16,3-5 0-16,3-6-801 15,-2-10-164-15</inkml:trace>
  <inkml:trace contextRef="#ctx0" brushRef="#br0" timeOffset="76360.1868">10679 10880 2257 0,'0'0'100'0,"0"0"20"0,-6 0-96 0,0 0-24 15,-3-3 0-15,-3 0 0 0,3-2 66 0,-6 0 8 16,0 0 2-16,-3-1 0 0,-2 1-65 0,-1 0-11 16,0 2 0-16,-3 3-10 0,0 0 2 0,1 5 0 15,2 3 0-15,0 3 0 0,-3 5 8 0,0 2 12 16,-3 9-2-16,4 4-1 0,-7 4 6 0,3 7 1 16,-3 8 0-16,4 3 0 0,-1 8 25 0,3 3 6 0,-3-1 1 15,6 1 0-15,-3-3-20 0,10-1-3 0,2-1-1 16,6-4 0-16,3 1 16 0,9-3 2 0,3-6 1 0,3-2 0 15,2-2-35-15,7-1-8 0,6-2 0 16,0-6 0-16,6 0 0 0,5 1-16 0,1-6 4 0,3-5 1 31,2-3-83-31,4-5-17 0,-3-6-3 0,5-12-690 0,-2-6-139 0</inkml:trace>
  <inkml:trace contextRef="#ctx0" brushRef="#br0" timeOffset="76766.3467">11149 10224 2574 0,'0'0'56'0,"6"2"12"0,6-2 3 0,3 0 1 0,3 5-57 0,5 1-15 0,7 4 0 0,3 4 0 15,3 4 41-15,2 6 6 0,1 8 1 0,3 10 0 16,-4 3-20-16,1 11-3 0,3 4-1 0,-6 7 0 15,2 9 12-15,-2 6 1 16,-9 3 1-16,0 5 0 0,-4 0 16 0,1 2 3 0,-6 4 1 0,-6-4 0 16,0-4-30-16,-9-4-5 0,-3 1-2 0,-6-8 0 15,-6-3-21-15,-9-8 0 0,0-3 0 0,-8-7 0 32,-7-6-94-32,-6-2-17 0,-5-6-3 0,-7-2-779 0,-6-6-156 15</inkml:trace>
  <inkml:trace contextRef="#ctx0" brushRef="#br0" timeOffset="82220.7657">11991 10099 403 0,'0'0'36'0,"0"0"-36"0,0 0 0 0,0 0 0 15,0 0 295-15,0 0 52 0,0 0 10 0,0 0 3 16,6-2-236-16,-6 2-46 0,6-3-10 0,0 0-1 15,3 3-19-15,-3 0-4 0,0 0-1 0,3 0 0 16,-3 0 5-16,3 3 2 0,3 2 0 0,0-2 0 16,0 2-15-16,3 3-3 0,2 3-1 0,1 2 0 15,3 5 1-15,0 4 1 0,6 4 0 0,0 6 0 16,2 5 4-16,-2 5 1 0,3 6 0 0,-6 7 0 16,2 4-5-16,-2 4-1 0,-3 3 0 0,-6 8 0 15,0 3-17-15,-3 5-4 0,-3 0-1 0,-3 5 0 16,-3 3-10-16,0-2 0 0,0 2 0 0,-3-6 0 0,0-2 0 15,-3-2 0-15,0-4 9 0,-3-2-9 0,-3-5 0 16,-3-5-8-16,-3-1 0 0,-3-5 0 16,-6 1-100-16,-8-6-19 0,-7-1-4 15</inkml:trace>
  <inkml:trace contextRef="#ctx0" brushRef="#br0" timeOffset="83423.6042">2249 11232 633 0,'0'0'56'0,"0"0"-44"0,0 0-12 0,0 0 0 15,0 0 128-15,0 0 23 0,-3 2 5 0,3-2 0 16,0 0-82-16,0 0-17 0,0 0-3 0,0 0-1 15,0 0-6-15,0 0-2 0,0 0 0 0,0 0 0 16,-3 6-7-16,3-6-2 0,0 0 0 0,0 0 0 16,0 0 4-16,0 0 0 0,0 0 0 0,0 7 0 15,3 4-18-15,0-6-3 0,-3 6-1 0,-3-3 0 16,3-8 13-16,0 8 2 0,0 2 1 0,0 1 0 16,-3-6 8-16,3 6 2 0,0-3 0 0,0 0 0 15,0 2-13-15,0-2-3 0,0 0 0 0,0 3 0 16,0-3-12-16,0 5-2 0,0-3-1 0,-6 4 0 15,0 2-4-15,3 2-1 0,0 6 0 0,0 2 0 16,-3 6-8-16,3 8 10 0,-8 5-10 0,2 8 10 0,0 8 18 16,0 7 4-16,6 6 1 0,-6 6 0 0,3 4-6 15,0 4-2-15,9-1 0 0,6 0 0 0,0 3 3 16,3 3 0-16,9-3 0 0,5 3 0 0,7 2-16 16,3 0-4-16,8 8 0 0,1-2 0 0,12 2-24 15,-1 5-4-15,10-2-2 0,-7-5 0 16,7-6-200-16,-4-10-40 0</inkml:trace>
  <inkml:trace contextRef="#ctx0" brushRef="#br0" timeOffset="84595.2077">13304 10575 864 0,'0'0'76'0,"0"0"-60"0,0 0-16 0,0 0 0 16,-6-2 198-16,0-1 37 0,6 3 7 0,0 0 2 16,-3-3-125-16,3 3-25 0,0 0-5 0,0 0-1 15,0 0-40-15,0 0-9 0,0 0-2 0,0 0 0 0,9 3 7 16,0 5 0-16,0 5 1 0,3 8 0 0,3 6 0 0,0 7 0 16,0 14 0-16,5 7 0 0,1 9-37 0,0 2-8 15,6 6 0-15,0-1 0 0,2 6 15 0,1-1 6 16,0-1 2-16,3-7 0 0,-1 1 8 15,1-3 1-15,0-5 1 0,0-3 0 0,-1-5-46 0,-2-8-10 16,-3-10-1-16,-3-9-1 16,-3-5-166-16,-1-10-33 0</inkml:trace>
  <inkml:trace contextRef="#ctx0" brushRef="#br0" timeOffset="84923.2574">13792 10509 1209 0,'0'0'53'0,"0"0"12"0,0 0-52 0,0 0-13 0,0 0 0 0,0 0 0 15,0 0 194-15,0 0 36 0,0 0 7 0,-3 8 2 16,-3 3-132-16,3 5-27 0,-6 0-4 0,-2 2-2 16,2 6-11-16,-3 5-3 0,-6 5 0 0,0 3 0 15,-3 11-4-15,0 2-2 0,0 3 0 0,1 5 0 0,-1 1-16 0,0 1-3 16,0 4-1-16,-3 2 0 0,3 0-4 16,1-2-1-16,-4-6 0 0,3-2 0 15,-3-6-55-15,0 0-11 16,-2-2-3-16,-4-3-816 0,-6-3-164 0</inkml:trace>
  <inkml:trace contextRef="#ctx0" brushRef="#br0" timeOffset="85641.8301">14947 10224 1670 0,'0'0'74'0,"0"0"15"0,0 0-71 0,6 5-18 0,-6-5 0 0,6 8 0 16,3 0 124-16,0 2 22 0,-3 6 4 0,0 3 1 15,0 2-63-15,0 5-12 0,0 3-2 0,-3 6-1 16,-3 2-22-16,6 5-5 0,-3 6-1 0,3 2 0 15,-3 8-13-15,0 6-2 0,2 2-1 0,1 3 0 16,3 2-10-16,0 3-3 0,-3-2 0 0,0 2 0 16,0 0-1-16,3-3-1 0,-3-7 0 0,0-3 0 15,0-3-14-15,-3-8 0 0,0-5 0 0,-3-5 0 16,0-6-28-16,0-7-9 0,0-9-2 16,-6-2 0-16,0-8-202 0,-3-8-41 0</inkml:trace>
  <inkml:trace contextRef="#ctx0" brushRef="#br0" timeOffset="86032.3651">14947 10337 2300 0,'0'-8'51'0,"0"0"10"0,0-2 3 0,0-1 0 0,0-5-52 0,3 3-12 0,0 0 0 15,0-3 0-15,3 0 8 0,6-2 0 0,3-1-8 16,6 1 12-16,5 2 4 0,1 2 1 0,6 7 0 0,0 1 0 16,8 6 15-16,4 3 4 0,6 5 0 0,2 2 0 15,4 9-12-15,-1 2-1 0,4 0-1 0,-4 6 0 16,1 2 28-16,3 0 6 0,-1 3 0 0,-2 5 1 16,2-3-15-16,-2 6-3 0,-4-3-1 0,-2 3 0 15,-1-1-28-15,1 4-10 0,-3 2 0 0,-4 0 9 16,1 5-9-16,0 0 0 0,-7 3 0 0,-2 0 0 31,-6 0-26-31,-6 5-4 0,-6-2-1 0,-4 4 0 16,-8 7 31-16,-6-1 0 0,-9-3-8 0,-5-2 8 15,-7-3 9-15,-9 1 5 0,-9-7 1 0,-5 1 0 0,-7 0 7 0,-6-5 2 16,1-6 0-16,-10-5 0 0,-5-5-6 0,-3-8-1 0,-4-6 0 16,-2-2 0-16,-4-10-83 15,-5-6-17-15,-6-6-3 0,-3-4-760 0,-4-9-152 0</inkml:trace>
  <inkml:trace contextRef="#ctx0" brushRef="#br0" timeOffset="88958.2117">3362 14277 1458 0,'0'0'64'0,"-3"5"14"0,-3 1-62 0,1-1-16 16,-1 0 0-16,0 0 0 0,3-2 68 0,-3 0 10 16,0-1 2-16,0 4 1 0,6-6-38 0,-9 2-8 15,3 4-2-15,0-4 0 0,0 1 18 0,3 2 3 16,3-5 1-16,0 0 0 0,-6 3 6 0,6-3 2 16,0 0 0-16,0 0 0 0,0 0-47 0,0 0-8 15,0 0-8-15,0 5 9 0,0 6-9 0,3 2 0 16,0 3 0-16,0 5 0 0,0 3 0 0,-3 7 0 15,3 4 0-15,0 5 0 16,0 2-28-16,-3 3 1 0,-3 3 1 0,-3 4 0 0,0 1 15 0,-3 0 11 0,0 0-13 0,-3-3 5 16,0-2 8-16,3 0 12 0,-3-3-2 0,4-3-1 15,-1 3 0-15,-3-5 0 0,3-1 0 0,6-2 0 16,-3-2 0-16,6-1 0 0,-12 1 0 0,9-6 0 16,-3-3-19-16,0 1-4 0,-3-4-1 0,3-1 0 15,0-4 15-15,3 1 0 0,-9-3-10 0,3-3 10 16,3-5 0-16,1 2 0 0,2-4 10 0,-3-4-10 15,0 1 14-15,6-3-4 0,0 0-1 0,0 0 0 16,-3-8-19-16,-6-5-4 0,6-1-1 0,0-7 0 16,3 0 7-16,-3-3 8 0,3-2-13 0,0-3 5 15,3-3 8-15,-3-2 0 0,0-3 0 0,3-3 0 0,0 3 0 0,6-6 0 16,-3 4 0-16,-3-4 0 0,0 1 0 0,3 0 0 16,2-3 0-16,1 2 0 0,0-1 16 0,0-1 0 15,3 2-1-15,0 1 0 0,0 2-15 0,0-2 0 16,3 2 0-16,0 0 0 0,0-2 0 0,-1 0-12 15,-2-3 12-15,3 0-10 0,0 3 10 0,0-1 0 16,0 1 0-16,-3 2 0 0,3 0 0 0,-6 1 0 16,2 2 10-16,1 0-10 0,0 2 0 0,0 1 8 15,0 0-8-15,0 4 0 0,-3 1 8 0,0 5 0 16,3 1-8-16,0 2 12 0,0 2-4 0,-1-2 0 16,1 5-8-16,3 0 12 0,-3 3-4 0,3 0 0 15,-3-1-8-15,0 1 12 0,0 0-12 0,0 5-12 16,3-3 3-16,-4 3 0 0,1 3 9 0,0 3 0 0,3-4 0 15,-6 4-8-15,0 2-3 0,0 2 0 0,0 1 0 16,3 5 0-16,-3 0 11 0,3 5 0 0,0 6 10 16,-1 2-10-16,4 5 16 0,0 9-2 0,-3 4-1 0,3 6 0 15,0 3 3-15,0 2 0 0,3 6 0 0,-1-1 0 16,1 6 14-16,3 3 3 0,-3 2 1 16,3 3 0-16,0-1 3 0,0 1 1 0,2 3 0 0,-2-1 0 15,3 0-10-15,-3 1-3 0,3-6 0 0,-4-3 0 16,1-2-25-16,0-2 0 0,0-1 0 0,-3-3 0 15,3-2 0-15,-6-5-17 0,2-8 2 0,-5-1 1 16,-3-7-104 0,0-6-21-16,-3 1-4 0,-3-6-897 0</inkml:trace>
  <inkml:trace contextRef="#ctx0" brushRef="#br0" timeOffset="89255.4611">3374 14682 864 0,'-12'13'76'0,"6"-5"-60"16,-2 2-16-16,-1 1 0 0,0 0 354 0,3 2 68 15,3-5 14-15,3 2 2 0,3 1-314 0,3 0-62 0,6-3-13 0,2 2-2 16,7-2-35-16,9 5-12 0,9 0 0 0,-1-2 9 16,1 0-9-16,6-3 12 0,2 0-12 0,1 2 12 15,-3 1-24-15,2-6-5 0,4 3-1 0,-3-5 0 32,2-1-193-32,4 4-38 0</inkml:trace>
  <inkml:trace contextRef="#ctx0" brushRef="#br0" timeOffset="96368.3131">5053 13809 1785 0,'0'0'79'0,"-9"0"17"0,-3 2-77 0,3 1-19 0,0-3 0 0,3 0 0 16,-2 0 67-16,-4 0 9 0,3 0 3 0,6 0 0 16,3 0-43-16,0 0-8 0,-6 0-1 0,6 0-1 15,0 0-14-15,0 0-2 0,0 0-1 0,0 0 0 16,0 0 14-16,3 0 2 0,3 3 1 0,3 2 0 15,-3 0 6-15,5 3 2 0,1 3 0 0,6 2 0 0,0 3-15 16,3 8-3-16,6 2-1 0,2 6 0 0,4 2 1 16,3 6 0-16,0 2 0 0,5 6 0 0,1-1 4 0,3 4 0 15,-4 7 1-15,4 0 0 0,0 3 10 16,-4-3 1-16,4 3 1 0,0-3 0 0,-1 3-33 0,1-5 0 16,0 2 0-16,2-8 0 0,-8 0 21 0,0-7-2 15,-4-6-1-15,-2-3 0 0,-3-5-18 0,-3-5 0 16,-7-3 8-16,4-2-8 0,-6-6 0 0,-3-2-9 15,0-3 1-15,-3-1 0 16,-3-4-31-16,0-3-5 0,0 0-2 0,-4-3 0 16,-2 1-74-16,0-6-16 0,-3-3-2 0,-3-2-547 15,-5-3-110-15</inkml:trace>
  <inkml:trace contextRef="#ctx0" brushRef="#br0" timeOffset="96690.7543">5857 13893 1267 0,'0'0'56'0,"0"0"12"0,0 0-55 0,0 0-13 0,0 0 0 0,-3 6 0 15,-3-1 202-15,0 0 38 0,3-2 7 0,-3 5 1 16,0-6-165-16,0 4-34 0,0 2-6 0,0 2-2 16,-3 1-18-16,3 5-4 0,-3 5-1 0,0 3 0 15,0 7 6-15,-2 6 0 0,2 6 1 0,-3 4 0 16,0 9 0-16,-3 2 0 0,3 8 0 0,0-2 0 16,-6-3 15-16,3 2 4 0,0-2 0 0,-2 0 0 15,-1-6-35-15,0 1-9 0,-3-8 0 0,0-3 0 16,3-6-22-1,-2-4-9-15,-1-4-1 0,3-1-1 0,3-7-95 0,0 1-18 0,3-3-4 0,0-2-530 16,-3-1-105-16</inkml:trace>
  <inkml:trace contextRef="#ctx0" brushRef="#br0" timeOffset="97284.3563">7405 13113 1864 0,'0'0'83'0,"-3"5"17"0,-3 0-80 0,0 1-20 0,3 2 0 0,-3-3 0 16,-6 3 91-16,0 0 14 0,3 0 3 0,0 2 1 15,3-2-56-15,-6 3-11 0,-3 5-2 0,3 0-1 16,4 2-4-16,-7 3-1 0,-9 0 0 0,0 8 0 0,3 3-17 0,0 5-3 16,0 6-1-16,1 4 0 0,-4 1 3 0,6 2 0 15,0 3 0-15,0 3 0 0,-3-1 16 0,4 9 3 16,-1 2 1-16,0 0 0 0,0 3-12 0,3 2-1 15,3-2-1-15,3 5 0 0,3 0 21 0,6 0 4 16,0-2 1-16,6-1 0 0,9 1-16 0,0-1-2 16,6 0-1-16,6 1 0 0,2-3-19 0,4-6-10 15,6 1 10-15,-3-6-10 0,-4-3 0 0,1-2-13 16,9-2 1-16,-7-9 0 16,-5-5-31-16,3-5-5 0,0-1-2 0,2-7 0 15,-2-5-146-15,0-6-30 0,-3-8-6 0,5-7 0 0</inkml:trace>
  <inkml:trace contextRef="#ctx0" brushRef="#br0" timeOffset="97737.8193">8565 13420 1382 0,'0'8'123'0,"0"0"-99"16,0-1-24-16,-3 1 0 0,6 0 158 0,-3 3 26 15,0 0 6-15,0-1 1 0,3 1-83 0,0-1-17 16,-3 4-3-16,6 1-1 0,-3 1-35 0,3 5-6 16,0 3-2-16,3 5 0 0,3 6-24 0,6 4-6 15,-3 9-1-15,3 8 0 0,2 7-13 0,-2 3 0 16,0 6 8-16,0 2-8 0,0 3 36 0,-6 2 5 0,0 0 1 0,-3-2 0 15,0 0-9-15,-3-8-1 0,-3-6-1 0,-3 1 0 16,3-9-5-16,-3-5-1 0,0-5 0 0,-3-5 0 31,0-8-49-31,0-8-9 0,-3-6-3 0,0-5 0 16,-3-5-105-16,0-5-22 0,-6-6-4 0,3-7-917 0</inkml:trace>
  <inkml:trace contextRef="#ctx0" brushRef="#br0" timeOffset="98362.4231">8616 13639 1850 0,'0'0'82'0,"0"0"17"0,0 0-79 15,0 0-20-15,3-8 0 0,0-2 0 0,0-3 43 0,3-6 5 16,0 0 0-16,6-2 1 0,0 0-33 0,6-5-6 15,-1 5-2-15,4-3 0 0,3 3 16 0,0-1 2 16,3 1 1-16,-1 5 0 0,1 0 15 0,3 3 3 16,0 3 1-16,0-1 0 0,-1 6-8 0,4-1-2 15,0 4 0-15,0 2 0 0,-1 2-7 0,-2 1-1 16,0 2-1-16,-3 1 0 0,2 4-27 16,-2 4 0-16,0 1 0 0,0 7 0 0,-3 1 0 0,2 1 0 15,-5 3-14-15,0 2 5 0,-3 3 9 0,-3-1-8 16,-3-2 8-16,-3 3-8 0,-3-3 8 0,-6 0-10 15,0 0 10-15,-6-5-10 0,-6 3 10 0,-3-3-13 0,0-3 5 16,-3 0 8-16,-3-5 0 0,-3 2 0 0,1-5 12 16,-7 1-4-16,3-4 0 0,-6 1 0 0,4-6 0 15,-1 0 0-15,0 3-8 0,0-5 0 0,3 0 0 0,4-1 0 16,2 1 0-16,3 0 0 0,3-1-10 0,0 1 10 16,3 0-12-16,6-3 12 0,6 0-13 0,0 0 5 15,6 2 0-15,3 1 0 0,9-1 0 0,6 1 0 16,3 0 8-16,5-1 0 0,1-2 0 0,3 3 0 15,3-6 0-15,2 1 16 0,1-1-4 0,0 0-1 16,-1 1-11-16,1-3 0 0,0 2 0 0,-1 0 0 16,-2 3 0-16,0 6 0 0,-4-1 0 0,1 5 0 31,-3 6-27-31,-3 5-4 0,-1 1-1 0,-5 4 0 0,0 3 11 0,-9 3 1 0,0 2 1 0,-9 3 0 0,-6 6 4 0,-3 2 1 16,-9 2 0-16,-6 4 0 0,-3-1 27 15,-9 0 6-15,-2 0 1 0,-7-2 0 0,-6-3 27 0,-2 0 5 16,-4-5 2-16,-3-3 0 0,1-3-23 0,-7-2-5 15,1-6-1-15,-7-2 0 0,-2-5-10 0,2-6-3 16,-2-5 0-16,5-6 0 0,1-2-25 0,-1-5-6 16,1-3-1-16,5-2 0 15,1-6-42-15,8-3-9 0,6-2-1 0,7-3-647 16,11 0-129-16</inkml:trace>
  <inkml:trace contextRef="#ctx0" brushRef="#br0" timeOffset="99049.9044">10518 13322 2253 0,'0'0'49'0,"0"0"11"0,0 0 1 0,0 0 3 0,0 0-51 0,3 8-13 0,-3-8 0 0,6 5 0 16,3-2 32-16,0 2 4 0,0 3 1 0,3 0 0 16,3 0 12-16,-1 8 3 0,7 2 0 0,3 11 0 15,6 6 9-15,0 4 3 0,2 6 0 0,7 3 0 16,0 2-14-16,2 0-2 0,1 1-1 0,0-1 0 15,-1 0-19-15,1 1-4 0,-3-6-1 0,2-3 0 16,4-5 8-16,-3-3 1 0,-4-5 1 0,4-2 0 16,-3-6-51-1,0-5-10-15,-1 2-3 0,-2-4 0 0,-6-4 3 0,-3-2 1 16,-1 3 0-16,1-3 0 0,-6 2-24 0,0 1-5 0,0-1 0 0,-4 1-1 16,1 0-9-16,-3-1-2 0,-3 1 0 0,0-1 0 15,-3 1-99-15,0-3-20 0,0 0-4 0,-6-3-735 16</inkml:trace>
  <inkml:trace contextRef="#ctx0" brushRef="#br0" timeOffset="99424.4854">11610 13076 2289 0,'0'18'101'0,"-3"-7"22"0,0-3-99 0,3 2-24 0,-2-2 0 0,-1-2 0 15,0 2 22-15,0-3-1 0,-3-5 0 0,0 5 0 32,-3 0-50-32,-3 1-11 0,-3 4-1 0,-6 3-1 0,0 6 25 0,-5 7 5 0,-4 6 0 0,0 13 1 15,-3 11 11-15,0 10 11 0,-5 11-3 0,2 2 0 16,-3 8 1-16,7 3 0 0,-4 3 0 0,3-3 0 16,0-3 51-16,7-5 11 0,-1-5 1 0,6-6 1 15,3-10-30-15,3-8-7 0,3-8 0 0,3-8-1 16,-2-5-59-16,5-11-11 0,0-5-2 0,0-5-1 15,0-6-186-15,0-5-36 0</inkml:trace>
  <inkml:trace contextRef="#ctx0" brushRef="#br0" timeOffset="99971.223">13230 13174 1551 0,'0'0'68'0,"0"0"16"0,0 0-68 0,0 0-16 0,-6-6 0 0,0 1 0 16,-3 0 63-16,-3-1 9 0,0 1 1 0,-3 0 1 15,-3 0-33-15,-3-1-6 0,-2 6-2 0,-4-2 0 16,0 4 12-16,-3 1 3 0,4 0 0 0,-4 5 0 15,-3-3 4-15,3 8 0 0,0-2 1 0,1 4 0 0,-1-1 7 16,-3 4 0-16,0 3 1 0,1 3 0 0,-1 0-5 0,0 5 0 16,3 0-1-16,1 6 0 0,2-1-35 0,3 6-6 15,0 2-2-15,0 0 0 0,7 3 0 0,-1 0 0 16,3-2 0-16,0 2 0 0,0 2-3 0,6 4-1 16,3 4 0-16,3 1 0 0,0 2 19 0,6 0 3 15,6 0 1-15,0 3 0 0,6 3-31 0,3-3 8 16,6-1-8-16,2-4 0 0,7-6 0 0,3-5 0 15,6-5 0-15,2-8 0 16,4-6-29-16,-1-13-9 0,1-2-2 0,0-14 0 16,-1-7-112-16,4-9-22 0,3-10-5 0,2-11-1 0</inkml:trace>
  <inkml:trace contextRef="#ctx0" brushRef="#br0" timeOffset="100386.3595">14084 12798 345 0,'18'5'31'0,"3"6"-31"0,2 2 0 0,7 3 0 15,0 0 386-15,3 5 71 0,-1 0 15 0,4 8 2 16,0 6-283-16,0 7-57 0,2 6-11 0,-2 4-3 16,0 9-48-16,-3 5-9 0,-4 6-3 0,-2 7 0 15,-3 3 2-15,-3 0 0 0,-3 3 0 0,-7 5 0 16,1 3-18-16,-6-3-3 0,-6-6-1 0,0 1 0 15,-9-3-26-15,-2-3-6 0,-4-2 0 0,-6-6-8 16,-6-2 0-16,-3-5-22 0,-5-6 3 0,-4-5 1 16,-6-6-30-1,-2-2-5-15,-4-5-2 0,-6-3 0 0,-5-8-75 16,-7-2-15-16,-5-6-3 0,0-8-602 0,-7-8-120 0</inkml:trace>
  <inkml:trace contextRef="#ctx0" brushRef="#br0" timeOffset="101098.6424">8342 13041 1785 0,'0'0'159'16,"0"6"-127"-16,0-1-32 0,0-5 0 15,0 0 118-15,-3 8 18 0,0-3 3 0,3 3 1 16,-6-3-93-16,6-5-19 0,0 0-3 0,-3 6-1 0,-3-4-24 15,3 4 0-15,-3-1 0 0,0 0 0 0,-5 3 0 0,2 0 0 16,0 3-9-16,-3-1 9 0,0 6 9 0,-6 3 6 16,-3-1 1-16,3 6 0 0,6 2 10 0,-5 6 2 15,-10 3 1-15,3 4 0 0,6 6-9 0,-3 5-3 16,-3 1 0-16,4 2 0 0,2 2 1 0,6 1 0 16,0 2 0-16,3 3 0 0,0 5-2 0,6 0-1 15,6 3 0-15,0-3 0 0,-3 3-7 0,6 5 0 16,3 3-8-16,9 5 12 0,9 2-12 0,-1 6 0 15,7 6 0-15,6 4 0 0,8 3-15 0,1 1 4 16,0-4 1-16,-4-2 0 16,7-5-17-16,-3-11-3 0,2-11-1 0,4-7 0 15,-1-12-122-15,7-9-25 0</inkml:trace>
  <inkml:trace contextRef="#ctx0" brushRef="#br0" timeOffset="102049.5893">15391 13192 403 0,'-3'3'36'0,"0"2"-36"16,-3-2 0-16,0 2 0 0,-3-2 323 0,0-1 57 15,3 1 12-15,-3-3 3 0,0 0-272 0,3 0-55 16,0-3-10-16,0 3-2 0,0-2-18 0,3 2-3 16,3 0-1-16,0 0 0 0,0 0 11 0,0 0 3 15,0 0 0-15,0 0 0 0,0 0 4 0,0 0 2 16,-3 5 0-16,3-5 0 0,0 0-16 0,0 8-3 16,3-3-1-16,3 6 0 0,-3-3 0 0,3 2 0 15,3 1 0-15,-3-1 0 0,6 4-20 0,0-1-4 0,3 0-1 0,3 3 0 16,-6 0-1-16,8 2 0 0,1 4 0 0,0-1 0 15,3 5-8-15,3 3 0 0,-3 6 0 16,2 4 0-16,4 1 0 0,0 0 8 0,0 5-8 16,2 2 8-16,1 4 20 0,3-1 3 0,0 8 1 15,-1-5 0-15,1 0-32 0,3-5 0 0,-4 2 0 0,4-8 0 16,-3-2 0-16,0 0 0 0,5-3 0 0,-2-6 0 31,3 1-20-31,-1-5-11 0,1-4-1 0,0-4-1 16,-4-6 1-16,-5-2 1 0,0-6 0 0,-3-2 0 15,-7-1-152-15,1-7-30 0,-3 0-7 0</inkml:trace>
  <inkml:trace contextRef="#ctx0" brushRef="#br0" timeOffset="102471.372">16450 13129 979 0,'-6'13'87'0,"0"-8"-70"0,0 3-17 0,-2-3 0 16,-1 3 236-16,-3-5 44 0,-3 2 9 0,3-2 2 16,-3 0-204-16,0 2-41 0,-3 0-8 0,0 3-2 15,1 3-4-15,-4 2-2 0,-3 0 0 0,0 8 0 16,3 3 10-16,-6 8 3 0,-2 10 0 0,-4 6 0 16,0 13-21-16,-5 7-4 0,-1 12-1 0,-3 4 0 15,-2 12-17-15,-4 2 0 0,6 0 0 0,-2-1 0 16,2 4 54-16,0-6 10 0,7-5 3 0,-1-13 0 15,3-6-42-15,3-12-8 0,1-9-1 0,2-16-1 32,3-5-107-32,0-13-20 0,-6-11-5 0,4-10-634 0,-1-8-126 0</inkml:trace>
  <inkml:trace contextRef="#ctx0" brushRef="#br0" timeOffset="102908.7817">17266 12949 1785 0,'9'10'159'0,"0"4"-127"0,-6 7-32 0,3-3 0 15,-3 6 187-15,3 0 31 0,3 0 6 0,-1 5 2 16,-5 0-149-16,3 5-29 0,6 3-7 0,0 6-1 15,-3 2-28-15,3 10-12 0,-3 6 11 0,3 5-11 16,0 0 0-16,-6 3 0 0,0 5 0 0,0 3 0 16,3 2 20-16,-3-2 0 0,-3-3 1 0,0-2 0 15,-1-6 9-15,-2 0 2 0,0-5 0 0,0-6 0 16,-8-2-32-16,5-5 0 0,3-6 0 0,0-10 0 16,-3-3-20-16,0-5-9 0,0-8-3 0,0-3 0 15,0-5-1-15,-3-6-1 0,-3-7 0 0,0-5 0 16,3-9-161-16,-3-7-32 0,-9-6-6 0</inkml:trace>
  <inkml:trace contextRef="#ctx0" brushRef="#br0" timeOffset="103330.5527">17272 13060 2476 0,'3'16'110'0,"0"-8"22"0,9 0-105 0,-6 0-27 0,-3-1 0 0,3-1 0 16,8-1 67-16,1 0 8 0,6-2 1 0,0-3 1 15,9-3-69-15,3-2-8 0,5-3-15 0,4-2 4 32,0 2-29-32,5 0-5 0,4 0-2 0,-1 2 0 0,-5 6 24 0,-3 3 5 0,-1 2 1 0,-2 3 0 15,-3 3 17-15,-6 5 0 0,-4 2 0 0,1 3 0 16,0 3 12-16,-3 0 5 0,-6 5 2 0,-1-2 0 15,1 4 14-15,-3 1 3 0,-3 5 1 0,0 3 0 16,-3 0-16-16,-6 7-3 0,-3 1-1 0,-3 5 0 16,-6 0-17-16,0 7 0 0,-6 4 0 0,-3 2 0 15,-2 6 15-15,-1-1-4 0,-6-2-1 0,-3 0 0 16,3-3 27-16,-5 3 6 0,-7-9 1 0,3 1 0 16,-2-5-19-16,-1-9-3 0,-3-4-1 0,0-6 0 15,1-11-13-15,-1-2-8 0,6-8 8 0,-2-5-8 16,-4-6-14-16,0-8-7 0,10-5-2 0,-7-10 0 15,3-3-29-15,0-11-7 16,4-3-1-16,2-7 0 0,6-3-139 0,3-3-28 0</inkml:trace>
  <inkml:trace contextRef="#ctx0" brushRef="#br0" timeOffset="103799.1764">18406 12560 403 0,'15'5'36'0,"-6"0"-36"0,-3-2 0 0,6 2 0 16,0 3 396-16,2 0 73 0,4 5 15 0,3 1 2 15,3 2-316-15,0 5-63 0,3 0-13 0,2 8-2 0,7 3-36 0,-3 5-8 16,-1 5 0-16,4 8-1 0,-3 9 28 0,0 7 5 15,-1 10 2-15,-2 6 0 16,-3 6-15-16,-3 12-3 0,-9 9-1 0,-3 7 0 0,-6 3-26 16,-3 3-5-16,-12 2 0 0,0-2-1 0,-6 0 2 15,-3-6 1-15,-6-7 0 0,-3-9 0 0,-2-2-23 0,-4-8-11 16,-6-8 10-16,0-11-10 0,1-7 0 0,-7-6-20 16,3-10 4-16,-5-8 0 15,-1-6-90-15,-5-8-18 0,-7-7-3 0,-5-9-1 16,-10-7-84-16,-2-6-16 0,-1-4-4 0</inkml:trace>
  <inkml:trace contextRef="#ctx0" brushRef="#br0" timeOffset="110452.1449">3797 16706 1825 0,'0'0'80'0,"0"0"18"0,0 0-78 0,0 0-20 16,0 0 0-16,0 0 0 0,0 0 40 0,0 0 4 16,0 0 0-16,0 0 1 0,0 0-27 0,0 0-6 15,0 0 0-15,0 0-1 0,0 0-11 0,0 0 12 16,0 0-12-16,0 0 12 0,-3 5-12 0,0 0 0 15,3 6 0-15,0 2-11 0,0 6 11 0,0 5 0 16,0 2 0-16,-3 0 8 0,0 6-8 0,-3 0 12 16,-3 2-4-16,0 1 0 0,0 10-8 0,0 0 11 15,-3 2-11-15,4-4 12 0,-4-1-12 0,3-2 0 0,0-3 0 16,-3 2 0-16,3 1 8 0,3-3-8 0,0-2 8 16,0-4-8-16,3 4 15 0,-3-4-3 0,0 1 0 15,6-5 0-15,0-1-12 0,3 1 0 0,-3-1 0 16,3-2 0-16,-3-3 0 0,0-2 0 0,-6 2-8 0,3-3 8 15,3-5-24-15,-6 1 1 0,3-1 1 0,0 0 0 16,-3-2 22-16,0-3 16 0,3-3-2 0,0 3-1 16,-2-3 30-16,5-5 5 0,0 0 2 0,0 0 0 15,0 0-21-15,0 0-4 0,0 0-1 0,0 0 0 16,0-5 5-16,0-8 1 0,2 7 0 0,1-2 0 16,0-2-22-16,3-1-8 0,-3 1 0 0,3-4 9 15,-3 1-9-15,0-5 10 0,-3 2-10 0,3-8 10 16,-3 3 1-16,3-6 0 0,0 1 0 0,3-6 0 15,-6-5-11-15,6-3 0 0,0 6 0 0,-3-6 8 16,6 3-8-16,-3-8 0 0,3 3 0 0,0-8 0 0,3 2 0 16,0-7 0-16,0 2 0 0,-1 0 0 0,1 2 0 15,3 4 0-15,-6-1 0 0,3 3 0 16,-3 0 0-16,3 0 0 0,-3 0 0 0,-3 6 0 16,0 4-9-16,3 3 9 0,-3 6-12 0,-3 0 12 15,0 2 0-15,0-3 0 0,-3 9 0 0,3-3 0 16,-1 2 12-16,-2 1-1 0,0-4 0 0,3 4 0 15,0-3-11-15,0 7 10 0,0-4-10 0,0-1 10 16,3 4-10-16,0-4 0 0,0 6 0 0,0-3 0 16,0 0 0-16,3 3-11 0,-3 0 11 0,3-1-12 15,-3 6 12-15,3 0 0 0,-3 3-9 0,3 3 9 16,-3-1 0-16,0 3 0 0,3 5 0 0,-1-2 0 16,-2 2 0-16,3 3 12 0,-3-3-2 0,0 6 0 0,0-1-10 15,3 1 0-15,0 2 0 0,3 3 0 16,0 3 30-16,0-1 1 0,0 3 0 0,3-2 0 0,-1 2-18 15,1 0-3-15,0 0-1 0,3 1 0 0,-3 1 4 16,0-1 1-16,0 4 0 0,3 6 0 0,-4 0-2 16,4 7 0-16,-3 1 0 0,0 0 0 0,0 5 16 0,0 0 4 15,3 0 0-15,-3 2 0 0,-1 3-32 0,4-2 0 16,0 5 0-16,0-3 0 0,0-2 0 0,3 2 0 16,0-2 0-16,-4-9 0 0,-2 6 8 0,0-5 1 15,0 0 1-15,0-3 0 0,-3-3-10 0,0-2-14 16,-6-6 3-16,0 6 1 15,0-5-13-15,0-4-2 0,-3-7-1 0,0 3 0 16,0-6-103-16,3 0-21 0,-6 1-4 0,2-7-957 0</inkml:trace>
  <inkml:trace contextRef="#ctx0" brushRef="#br0" timeOffset="110827.0566">3776 17235 2620 0,'0'0'58'0,"0"0"12"0,0 0 2 0,0 0 1 0,0 0-58 0,0 0-15 16,0 0 0-16,0 0 0 0,6 5 0 0,0 1 0 16,3-4 0-16,3-2 0 0,0-2 0 0,6 2 0 15,-3-6 0-15,5 6 0 0,4-5 0 0,3 2-10 16,3-2 10-16,-1 0-8 0,4 5 8 0,3 0 0 15,0 0 0-15,-4 0-8 16,1 0-63-16,0-3-12 0,-3 3-2 0,-1-5-981 0</inkml:trace>
  <inkml:trace contextRef="#ctx0" brushRef="#br0" timeOffset="111342.5643">5547 16494 2354 0,'0'0'104'0,"0"0"22"0,6 8-101 0,3 0-25 16,3 0 0-16,0-3 0 0,6 6 35 0,3-1 1 0,5 4 1 16,1 2 0-16,9-3-29 0,0 5-8 0,5-2 0 0,4 8 0 15,-3-3 8-15,-1 3 0 0,4 0 0 0,-3 0 0 16,-4 2-8-16,4 6 0 0,0 2 0 16,-1 3 0-16,1 3 12 0,0 5 0 0,2 2 1 15,1 1 0-15,-3 0 24 0,-1-6 5 0,-2 3 1 0,0-5 0 16,-4-1-28-16,1-7-6 0,-6 5-1 0,0-2 0 15,-4-9-22-15,1 1-5 0,0-1-1 0,-3-7 0 32,0 2-107-32,-1-5-21 0,-2-6-5 0,-3 1-547 0,-3-3-110 0</inkml:trace>
  <inkml:trace contextRef="#ctx0" brushRef="#br0" timeOffset="111942.0411">6643 16312 460 0,'0'0'41'0,"0"0"-33"15,0 0-8-15,-3 2 0 0,-3 4 275 0,0-4 53 16,-3 3 10-16,3-5 2 0,0 6-206 0,0-6-42 15,0 2-8-15,0-2-1 0,0-2-36 0,0 2-7 16,6 0-2-16,-6 2 0 0,0 1-3 0,-3 0-1 16,3 5 0-16,0-3 0 0,0 8 0 0,-3 0 0 0,1 6 0 15,-4 7 0-15,-3 6-16 0,0 8-3 0,-3 7-1 0,-3 4 0 16,-3 2 12-16,-2 5 2 0,-1 0 1 16,-6 3 0-16,0 2-2 0,1 4-1 0,2 4 0 0,0-5 0 15,0-2-18-15,3-6-8 0,4-5 8 0,2 0-8 16,3-8-13-16,3 2-8 0,3-4-2 0,3-4 0 31,3-4-169-31,0-4-35 0</inkml:trace>
  <inkml:trace contextRef="#ctx0" brushRef="#br0" timeOffset="112847.9107">8583 16055 172 0,'0'0'16'0,"-6"8"-16"0,6-8 0 0,-6 5 0 16,-6 0 411-16,1-5 79 0,-1-2 16 0,0-1 3 16,0-2-405-16,-3 2-80 0,0-5-24 0,-3 3 9 31,6 2-34-31,-6 1-7 0,-2 2-2 0,2 2 0 0,0 1 34 0,0 2 8 0,0 1 0 0,0 2 1 15,-3 5 72-15,1 0 15 0,2 5 2 0,-6 9 1 16,-6-1-25-16,9 4-5 0,6-1-1 0,1 5 0 16,-4 3-15-16,3 3-3 0,0-1-1 0,9 6 0 15,3 0-25-15,-3 8-6 0,-3 3-1 0,6 5 0 16,6-3-17-16,0 3 8 0,-6-3-8 0,0 5 0 16,3 4 18-16,3-1-3 0,3 0-1 0,-3 0 0 15,-3 0 11-15,9-2 3 0,6 7 0 0,3-5 0 16,-3-2-12-16,3-3-3 0,5-3 0 0,1 0 0 15,3-8-42 1,-3-7-9-16,0-4-2 0,2-2 0 0,-2-2-73 16,0-17-15-16,0 3-4 0,3-7-995 0</inkml:trace>
  <inkml:trace contextRef="#ctx0" brushRef="#br0" timeOffset="113300.9359">9304 16484 1440 0,'0'0'128'0,"0"0"-103"0,0 0-25 0,0 0 0 15,0 0 264-15,0 0 47 0,6 7 9 0,-3-1 3 16,-3-6-255-16,3 5-50 0,2 0-10 0,4-2-8 15,0 5 26-15,-3-3 0 0,6 8 0 0,0 6 0 16,0 2-18-16,0 8-8 0,3 6 8 0,3 4-8 0,2 6 0 16,-2 8 0-16,-3 0 0 0,0 11 0 0,-3 2 8 0,-3 0-8 15,0 5 8-15,-3-4-8 16,-3 1 8-16,0-7-8 0,-3 5 8 0,-3-2-8 0,-3-6 0 0,3-5-9 16,0-5 0-16,0-11 0 15,-3-6-92-15,-3-4-19 16,3-6-3-16,0-10-964 0</inkml:trace>
  <inkml:trace contextRef="#ctx0" brushRef="#br0" timeOffset="113957.0315">9274 16716 2016 0,'-6'0'179'0,"0"-5"-143"0,-3 0-36 0,-3-8 0 16,3-1 83-16,0-4 9 0,0-9 3 0,0 1 0 31,6-1-127-31,0 1-26 0,3-6-5 0,6 3-1 16,0 3 20-16,3-3 4 0,0 2 1 0,3 6 0 0,0 2 65 0,3-2 13 0,0 5 2 0,3 1 1 16,2 4 10-16,1 0 3 0,3 1 0 0,6 2 0 15,0 0-3-15,2 5-1 0,-2-2 0 0,6 8 0 16,0-1-9-16,-1 6-2 0,1 0 0 0,0 0 0 15,2 0 0-15,1 5-1 0,3 0 0 0,-1 1 0 16,-2-1 0-16,3 3 0 0,0 0 0 0,-1-3 0 0,-2-3-31 16,-3-2-8-16,2 6 0 0,-8-6 0 0,0 5 0 0,-3-5 0 15,-4 2 0-15,-2 4 0 16,-6-4-21-16,-3 1-9 0,-3-1-2 0,-3 4 0 0,-6 1 7 0,-9 4 1 16,-6 5 0-16,-3 2 0 15,-11 6-26-15,-1-3-5 0,-6 3-1 16,-6-6 0-16,1 1 10 0,-1 2 2 0,6-5 0 15,-5-1 0-15,2-4 20 0,0-1 4 0,6-2 0 0,4-2 1 0,-1-1 3 16,0-5 0-16,3-3 0 0,4 3 0 0,5-5 2 0,-3-1 1 16,3-4 0-16,3-1 0 0,3 0 13 0,3-2 0 15,3 0 0-15,6-3 0 0,0 0 23 0,6 0 4 16,6-3 1-16,3 6 0 0,3-3 5 0,3-5 2 16,6 8 0-16,-1-3 0 0,4 2-15 0,3 4-4 15,6-4 0-15,-4 6 0 0,4 3-4 0,0 0 0 0,-1-1-1 16,4 6 0-16,-6 3 4 0,-1-1 1 0,-2 1 0 15,0 2 0-15,0 3 9 0,-4 0 3 0,-2 3 0 16,0 2 0-16,-3-3-3 0,-3 6 0 0,3 0 0 16,-7 0 0-16,1 2-25 0,0 6 8 0,-6-3-8 15,3 0 0-15,0 3 0 0,-6-3 8 0,0-3-8 0,-6 1 0 16,-3-1 0-16,-6 3-9 0,0-7 0 0,-9 4 0 16,3 1 9-16,-9-1 0 0,-3-2 0 0,-5 2 0 15,-7 1 0-15,-6-1 0 0,-3 6-10 0,-5-6 10 16,-10 6-16-16,1-5 4 0,-4-6 1 0,4 3 0 15,-1-3-9-15,4-8-1 0,5 5-1 0,3-10 0 16,4-8-63 0,2 0-13-16,3-5-2 0,7-3-972 0</inkml:trace>
  <inkml:trace contextRef="#ctx0" brushRef="#br0" timeOffset="115800.337">11402 16306 864 0,'0'0'38'0,"0"0"8"0,0 0-37 15,0 0-9-15,0 0 0 0,0 0 0 0,0 0 224 0,0 0 42 16,0 0 9-16,0 0 1 0,0 0-198 0,0 0-40 16,0 0-8-16,0 0-2 0,0 0 21 0,0 0 4 15,0 0 1-15,0 0 0 0,0 0 4 0,0 0 1 16,0 0 0-16,0 0 0 0,9 6-15 0,0-4-4 16,-3 6 0-16,6 3 0 0,-6 2-9 0,6 0-3 15,0 3 0-15,-3 3 0 0,5-1 6 0,-2 9 1 16,3-4 0-16,0 4 0 0,3-1-4 0,0 9-1 15,3 2 0-15,-1 2 0 0,4 1-6 0,6 0 0 16,3-1-1-16,2 1 0 0,-2 0-15 0,0-3-8 0,3 0 8 16,-4-3-8-16,1 1 12 0,0 2-3 0,-3-5 0 15,-1-3 0-15,4 0-9 0,0 0 0 0,0-5 0 0,-1-3 0 16,1 0-13-16,0-2-2 0,-3 4 0 0,-4-7 0 16,1 3 1-16,-3-6 0 0,-3 0 0 0,-6-2 0 31,-3-3-24-31,0-3-5 0,-6-2-1 0,-6-3 0 15,0 0-178-15,0-6-36 0,-6-4-7 0</inkml:trace>
  <inkml:trace contextRef="#ctx0" brushRef="#br0" timeOffset="116253.368">12364 16132 288 0,'0'0'12'0,"0"0"4"0,0 0-16 0,0 0 0 16,0 0 0-16,0 5 0 0,0-5 314 0,0 0 60 0,-3 8 12 0,-3 2 2 15,3-2-236-15,-3 0-48 0,3 6-10 0,-3-4-2 16,0 3-8-16,-3 3-3 0,-3 3 0 0,3 2 0 16,-3 0-20-16,0 6-4 0,-3 2-1 0,-3 5 0 15,1 3-27-15,-4 8-5 0,-3 5-2 0,0 6 0 16,0 2 10-16,-2 6 3 0,-4 2 0 0,-3 0 0 15,-6 0-15-15,1 3-4 0,-4 5 0 0,0-8 0 16,-2-2-2-16,5-11-1 0,0-1 0 0,7-1 0 16,-1-6-13-16,3-11 0 0,3 3 0 0,0-10 0 15,4-6-39-15,2 3-13 16,3-9-4-16,0-1 0 0,6-1-131 0,3-8-26 0,0 3-6 0,6-3-727 16</inkml:trace>
  <inkml:trace contextRef="#ctx0" brushRef="#br0" timeOffset="117947.5139">14191 15732 1890 0,'0'0'84'0,"0"0"16"0,0 0-80 0,0 0-20 0,-6 0 0 0,0 0 0 0,0-5 104 0,-3 5 17 15,-3 0 3-15,4-3 1 0,-7 1-69 0,3-1-15 16,0 3-2-16,0 3-1 0,-3-1-4 0,3 1-1 16,-3 2 0-16,0 3 0 0,0 0-4 0,-2 3-1 15,-1 2 0-15,3 0 0 0,-3 8-8 0,-3-2-3 16,0 7 0-16,0 1 0 0,-5 4 0 0,2 4 0 16,-3 4 0-16,0 4 0 0,1 4 5 0,-1-2 1 15,3 8 0-15,3-2 0 0,3 2-3 0,0-3 0 16,1 3 0-16,2 2 0 0,0 6-12 0,0-5-8 15,3 7 10-15,0-5-10 0,6 1 9 0,0-1-9 16,3-3 8-16,3 4-8 0,3-1 8 0,3 3-8 16,3-3 8-16,3 0-8 0,6-5 8 0,3 3-8 15,-1-9 8-15,7 6-8 0,0-8 0 0,0 0 0 0,3-5 0 16,2-1 0-16,-2-7 0 0,6 5-11 0,3-8 11 16,2-2-8-16,4-3-11 0,2-3-1 0,4 3-1 15,0-9 0 1,2 4-17-16,1-6-3 0,-4 0-1 0,7-5 0 15,-3-2-102-15,-1-6-21 0,1 0-4 0</inkml:trace>
  <inkml:trace contextRef="#ctx0" brushRef="#br0" timeOffset="118587.5581">15572 16092 2016 0,'3'13'89'0,"-3"-13"19"15,0 0-87-15,0 0-21 0,0 0 0 0,0 0 0 0,-6 0 153 0,-3 0 27 0,-6-10 4 0,4-1 2 32,-7-2-178-32,3 0-36 0,0-1-8 0,-3 1 0 15,3 3 8-15,-3 2 1 0,6 2 1 0,-5 4 0 0,5-1 26 0,-3 3 9 0,-3 3 0 0,0-1 0 16,0 6 18-16,-3-2 3 0,4 7 1 0,-1-3 0 16,-3 1-10-16,0 5-1 0,3 0-1 0,0 0 0 15,3-1 1-15,0 9 0 0,1-3 0 0,-1 3 0 16,3 0-1-16,0 0 0 0,0 2 0 0,3 1 0 15,0-6-3-15,3 3-1 0,0-3 0 0,0 3 0 16,0-3-1-16,0 5 0 0,6 1 0 0,-3 5 0 0,3 2-4 16,0-2-1-16,3 7 0 0,3 1 0 0,0 0 3 15,0-3 0-15,3 2 0 0,-3 1 0 0,6-3 2 16,0 3 1-16,3-3 0 0,3 0 0 0,3 0-15 0,2 3 9 16,7-1-9-16,6 1 8 0,3-8-8 0,2 5 0 15,10-11-12-15,-4 1 12 0,1-6-15 0,3-3 5 16,-4-4 1-16,1-4 0 15,-3-7-23-15,-1-3-5 0,4-5-1 16,-4-9 0-16,4-7-209 0,0-3-41 0</inkml:trace>
  <inkml:trace contextRef="#ctx0" brushRef="#br0" timeOffset="118931.2916">16808 16140 2790 0,'29'23'61'0,"-20"-9"13"0,0-1 2 0,3 0 3 0,3-2-63 0,-3-3-16 0,0 0 0 0,0 2 0 15,6 1 42-15,-1-6 6 0,1 6 0 0,0-3 1 0,0 2-37 0,3 3-12 16,3 1 8-16,2-1-8 0,-2 3 0 16,6 5-9-16,6 3 1 0,2 2 0 0,1 1-4 15,0 10-1-15,-4 2 0 0,4 6 0 0,3 3 3 16,-6 0 1-16,-10 2 0 0,1 0 0 0,0-2-1 0,-3-3 0 16,-6-6 0-16,-3 1 0 15,-4 0-50-15,1-3-9 0,0-8-3 0,-6 0-724 16,0-8-144-16</inkml:trace>
  <inkml:trace contextRef="#ctx0" brushRef="#br0" timeOffset="119243.6536">17858 16084 1537 0,'0'0'68'0,"0"-8"14"0,-6 0-66 0,0 0-16 0,0-5 0 0,0 0 0 15,0 0 23-15,-5-1 1 0,-1 6 0 0,3 3 0 16,6 0-34-16,-3 5-6 0,-9 0-2 0,3 8 0 16,0 2 76-16,0 9 15 0,-6 2 3 0,-5 11 1 15,-1 2 38-15,-3 6 7 0,3 2 2 0,-3 0 0 16,-5 3-41-16,2 0-8 0,3 0-2 0,-6 3 0 15,1 2-29-15,-7 3-5 0,6-2-2 0,-3-4 0 16,-2 3-21-16,-1-5-4 0,-3-2 0 0,4-6-1 16,2-3-50-1,0-2-9-15,-2-6-3 0,2 1 0 0,3-1-163 0,6-7-33 16,-20 7-6-16,11-13-2 0</inkml:trace>
  <inkml:trace contextRef="#ctx0" brushRef="#br0" timeOffset="119790.406">18361 16013 633 0,'0'0'56'0,"0"0"-44"0,0 0-12 0,0 0 0 16,9 0 132-16,-3-6 25 0,0 6 5 0,0-2 1 15,-3-1-206 1,3 0-41-16,0-2-8 0,0 5-1 0,-6 0 14 0,6-5 3 0,0 2 1 15,-3 0 0-15,-3 3 195 0,6-2 38 0,-6 2 8 0,0 0 2 16,6 0-6-16,3 0-1 0,-9 0 0 0,6 0 0 16,-6 0-27-16,6 0-6 0,-6 0 0 0,8 0-1 15,-2 2-50-15,0 1-9 0,-6-3-3 0,6 5 0 16,3-2-26-16,-3 5-6 0,0-3-1 0,0 9 0 16,0-4 7-16,0 3 1 0,3 6 0 0,-3 2 0 15,0 5-23-15,0 6-4 0,0 5-1 0,-3 6 0 0,0 4-12 16,0 4 0-16,-3 1 0 0,-3 7 0 0,0 7 12 0,0 0 0 15,0-3 0-15,-3-2 0 0,3-3 27 0,0-5 5 16,0 0 0-16,0-5 1 0,0-6-28 0,-3 3-5 16,3-8-2-16,-3-2 0 0,3-9-24 0,0 1-5 15,-3-9-1-15,3-2 0 16,-3-5-48-16,3-3-9 0,-6 2-3 0,3-7 0 16,0-3-39-16,0-3-8 0,-2-2-1 0,2-8-1 15,-3-6-90-15,0 3-17 0</inkml:trace>
  <inkml:trace contextRef="#ctx0" brushRef="#br0" timeOffset="120259.0493">18418 16063 979 0,'9'-3'87'0,"0"3"-70"0,0-2-17 0,0-4 0 16,2 1 269-16,1 0 51 0,0-3 9 0,3 0 3 16,-3-3-200-16,3 3-40 0,0-2-8 0,3 2-2 15,0-3-39-15,-1 1-8 0,1 2-2 0,0-3 0 16,3 3-7-16,0 3-2 0,3-3 0 0,2 3 0 0,1-3-2 0,-3 2-1 16,3 4 0-16,3-1 0 0,2 3-9 0,-2 0-3 15,3 3 0-15,6-1 0 0,-1 4-9 0,1 2 10 16,3 0-10-16,-4-3 10 0,1 5-2 0,-3-2 0 15,-4 3 0-15,1 0 0 0,-3-1 9 16,-3-2 2-16,0 5 0 0,-1-2 0 0,-5-1 1 0,3 4 1 16,-6-1 0-16,3 3 0 0,-3 0-8 0,-4 2-1 15,1 3-1-15,-3-2 0 0,-3 2-11 0,-6 3 0 16,0 8 0-16,-3-3 0 0,-9 2 0 0,-3 1 0 16,-3 8 0-16,-3-3 0 0,-2 3 0 0,-1 2 0 15,-3 3 8-15,3 0-8 0,-3 5 9 0,1-5 0 16,-1-2 0-16,-3-1 0 0,-3 0-9 0,0-5 10 15,-5-2-10-15,-1-4 10 0,0-4-10 0,-2-1 0 0,2 1 0 16,-3-9 0-16,0 3-12 0,1-5-2 0,-1-2 0 16,-3-4 0-1,-2-5-37-15,-1 1-7 0,3-12-2 0,-2 4 0 16,2-9-129-16,0 3-27 0,7-5-4 0</inkml:trace>
  <inkml:trace contextRef="#ctx0" brushRef="#br0" timeOffset="120774.543">19829 15536 1555 0,'9'3'138'0,"-3"2"-110"15,3-5-28-15,2 6 0 0,-2-6 212 0,3 2 38 16,0 1 7-16,0 0 2 0,0-1-183 0,3 1-36 0,0-1-7 15,0 4-1-15,3-1 7 0,-1 0 1 0,4 3 1 16,0 0 0-16,0 3-7 0,0 2-2 0,0 3 0 0,2 5 0 16,1 3-7-16,3 2-1 0,0 6-1 15,-3 0 0-15,2 5-8 0,1 3-2 0,-6 2 0 0,3 3 0 16,-6 2-4-16,2 4-1 0,-2 7 0 0,-3 0 0 16,0 0 7-16,-3 3 1 0,3-3 0 0,-3 6 0 15,-3 2 8-15,0-5 3 0,-3 0 0 0,0 0 0 16,-3-8-18-16,-3-1-9 0,-3-7 10 0,0-5-10 15,0 2 8-15,-3-7-8 0,-3-1 0 0,-6-7 0 16,0 2 0-16,-3 0-21 0,-3-3 3 0,-3 1 1 16,-2-3-23-1,-1 2-5-15,-6-5-1 0,0 6 0 0,-2-9-15 0,-4 3-3 16,-3-2-1-16,-5-6 0 0,-1 0-107 0,-3-7-22 16,1-1-4-16</inkml:trace>
  <inkml:trace contextRef="#ctx0" brushRef="#br0" timeOffset="121430.8391">20370 15227 2556 0,'12'10'56'0,"6"-2"12"0,3 3 3 0,0 2 0 0,3-2-57 0,3-1-14 16,2 4 0-16,1-1 0 0,-3 3 29 0,3-1 3 16,-1 4 1-16,4 2 0 0,0 6-1 0,6-1 0 15,-1 8 0-15,4 6 0 0,3 8 15 0,-4 5 2 16,1 10 1-16,-3 6 0 0,-4 8-14 0,-2 5-2 15,-3 5-1-15,-3 6 0 0,-7-3 11 0,1 2 1 0,0 3 1 0,0-2 0 16,-3 0-3-16,-3-9-1 0,0 1 0 0,-4-3 0 16,-2-3-26-16,-3-4-4 0,-6-7-2 0,0-2 0 15,-3-5-10-15,0 5 0 0,-8-5 0 0,-4 0 0 16,0 0-21-16,-6-5 3 0,-3 2 1 0,-6-3 0 31,-5-2-48-31,-4-2-10 0,-12-1-1 0,-2-3-1 16,-7-2-72-16,-5 3-15 0,-4-6-2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54:45.8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3476 5712 576 0,'0'0'51'0,"-3"6"-41"0,-3 2-10 0,3-3 0 16,-3-2 165-16,3 4 31 0,-3 1 7 0,3 0 1 16,0-5-149-16,-3 2-30 0,6 3-5 0,-3 0-2 15,0-3-4-15,0 1-1 0,3-1 0 0,0-5 0 16,0 0-13-16,0 5 0 0,0-5 0 0,0 6 0 16,0-6-39-16,0 5-4 0,0-2-1 0</inkml:trace>
  <inkml:trace contextRef="#ctx0" brushRef="#br0" timeOffset="251515.9946">3115 1532 57 0,'0'0'0'0,"0"0"0"16,0 0 0-16,-3-8 0 0,3 3 197 0,0 5 35 0,0 0 6 0,3-6 2 15,0-2-155-15,-3 8-30 0,6-5-7 0,-6 5 0 16,0 0-30-16,0-5-6 0,6 2 0 0,-6 3-1 16,0 0-11-16,3-5 8 0,0 0-8 0,0 2 8 15,-3-2 0-15,0-3-8 0,0 8 12 0,3-3-4 16,-6 1 24-16,3 2 5 0,0 0 1 0,0 0 0 15,0 0-9-15,0 0-1 0,0 0-1 0,0 0 0 16,0 0-18-16,0 0-9 0,0 0 10 0,0 0-10 16,0 0 27-16,0 7-1 0,0 4 0 0,0-3 0 15,0 5 0-15,-3 0 0 0,3 1 0 0,-3 4 0 16,0-5 12-16,0 6 2 0,0-3 1 0,3 2 0 16,0 3-6-16,0 3-2 0,-6-3 0 0,0 3 0 0,3 3-9 15,0-1-1-15,-3 1-1 0,3-1 0 0,1 6-5 0,-1-6-1 16,-6 9 0-16,6 2 0 0,0-8-4 0,0 0 0 15,3 3-1-15,-6-3 0 0,3 3-11 0,3-6 8 16,3 0-8-16,-3 1 8 0,0 2-8 0,0-2 0 16,6-1 0-16,-6 0 0 0,3 1 8 0,0-1-8 15,0-7 8-15,-3 2-8 0,3 0 0 0,-3-5 0 16,0 5 0-16,-3-8 0 16,3 1-16-16,0-6-9 0,-3-3-2 0,-3 3 0 15,0-3-124-15,-3 0-25 0,0 1-4 0</inkml:trace>
  <inkml:trace contextRef="#ctx0" brushRef="#br0" timeOffset="252067.6988">2618 1447 633 0,'6'-8'56'16,"3"3"-44"-16,0 0-12 0,6-1 0 15,6-1 164-15,6-1 32 0,-4-3 5 0,7 3 2 16,0 0-103-16,3-2-21 0,-1 2-4 0,1-6-1 16,6 6-24-16,-3 3-5 0,2-8-1 0,-2 8 0 0,3-3-27 15,-1 2-5-15,-2-2-2 0,0 3 0 16,-3-3-20-16,-4 3-4 0,1 0-1 0,0 2 0 15,-3-2-46-15,-4 5-10 16,1 0-1-16,0 0-1 0,0 0-31 0,-3-6-7 16,3 12-1-16</inkml:trace>
  <inkml:trace contextRef="#ctx0" brushRef="#br0" timeOffset="252687.7849">2800 2498 403 0,'0'0'36'0,"0"0"-36"0,0 0 0 0,0 0 0 16,6-8 180-16,-6 8 30 0,9-6 6 0,-3-1 0 0,0 1-141 0,0 4-29 0,2-1-6 0,-2-5 0 0,0 3-26 0,0 5-5 15,6-8-1-15,-9 2 0 0,-3 6-8 0,6 0 0 16,0-7 0-16,-6 7 0 0,6 0 10 15,-6 0 0-15,0 0 0 0,0 0 0 0,0 0 22 16,0 0 4-16,0 0 0 0,0 0 1 0,0 0-9 0,6 0-1 16,-6 0-1-16,0 0 0 0,0 0-16 0,0 0-10 15,0 0 12-15,0 0-12 0,0 0 10 0,0 0-10 16,0 0 8-16,9 7-8 0,-3-7 30 0,3 3 1 16,0-3 0-16,0 0 0 0,3 0 8 0,3 0 1 15,-7 0 1-15,7 3 0 0,3-6-23 0,0 3-5 16,0 0-1-16,0 0 0 0,0-3-28 0,2 3-5 15,4 0-2-15,-3 0-542 16,3 0-109-16</inkml:trace>
  <inkml:trace contextRef="#ctx0" brushRef="#br0" timeOffset="253515.7099">3755 1683 979 0,'0'0'43'0,"0"0"9"0,3-6-41 0,3 4-11 0,-3-3 0 0,3-3 0 16,0 2 160-16,3 6 29 0,3-8 7 0,0 8 0 15,0-2-128-15,3-1-25 0,-3 3-6 0,2 0-1 16,4 5-23-16,0 3-5 0,0-2 0 0,-3 7-8 15,0 3 0-15,0 2 0 0,0 3 0 0,-1 6 0 16,-5 5 0-16,0 5 0 0,-6 2 0 0,3 1 0 16,-6 5 0-16,-3-5 0 0,-3-3 0 0,0 2 0 15,3-4 0-15,-6-1 0 0,-2 3-12 0,2-13 12 16,0 3 0-16,0-4 0 0,0-4 0 0,0-1 0 16,-3-4 0-16,6-4 0 0,-3 1 0 0,3-1 0 15,-3-4 0-15,3 2 0 0,-3-8 0 0,3 0 0 16,0-6 29-16,0 4 6 0,3-4 1 0,-2-7 0 15,2 3-6-15,0-4-1 0,0-4 0 0,0 2 0 0,3-8-21 16,6 0-8-16,-3 0 0 0,0-2 0 0,5-6 0 16,1-2-12-16,3 2 1 0,3-8 0 0,0 3-9 0,6 3-3 15,0-6 0-15,0 9 0 0,2-4 8 0,1 6 2 16,-3 0 0-16,6 5 0 0,-6 3 13 0,2 0 0 16,-2 2 0-16,-3 6-9 0,3 0 9 0,-3 8 16 15,-3-6-4-15,0 8-1 0,-3 3 7 0,-1 6 2 16,1 2 0-16,0-3 0 0,-3 8-5 0,3 0-1 15,-3 6 0-15,0 2 0 0,0 5-2 0,0 6 0 16,0-3 0-16,0 8 0 0,-3-2 0 0,3 2 0 16,-1-3 0-16,-2 3 0 0,0-5-12 0,3 2 11 15,-3-2-11-15,0-5 10 0,0-1-10 0,0 0 0 0,0 6 0 16,-3-5 8-16,-3-1-25 0,0-2-6 0,0 2-1 16,-3 1-602-16,0-1-121 15</inkml:trace>
  <inkml:trace contextRef="#ctx0" brushRef="#br0" timeOffset="254718.5557">6919 1730 633 0,'0'0'28'0,"3"-2"6"0,3-9-34 0,0 9 0 15,3-9 0-15,-3 3 0 0,-3 0 140 0,3-5 20 16,0 8 5-16,0-9 1 0,0 6-81 0,-3-2-16 16,0 2-3-16,0 0-1 0,0-3-36 0,-3 3-7 15,-3 3-2-15,0-3 0 0,0-2-11 0,0 2-9 16,0 0 12-16,-3 2-12 0,0-4 15 0,-3-1-4 16,0 6-1-16,0-6 0 0,-3 3-10 0,0 0 0 15,1-2 0-15,-4 7 0 0,-3-7 0 0,0 2 0 16,-3 2 0-16,-3 4 0 0,-2-1-24 0,2 1 0 15,-3 2 0-15,-3 0 0 0,0 0 7 0,4 5 1 16,-1-3 0-16,3 9 0 0,-6-3 16 0,6 0 0 16,4 2-8-16,-1 4 8 0,0-1 27 0,0 5 9 15,0 4 1-15,0-1 1 0,7 5 7 0,-1 1 2 16,-3 2 0-16,3-3 0 0,6 6-21 0,3 2-4 0,0-2-1 16,6 0 0-16,3 2-11 0,3-7-2 0,0 5-8 15,3-6 12-15,-3 0-12 0,3-7 0 0,3-1 0 16,-3-2 0-16,2-5 0 0,-2 2 0 0,0-5-9 0,3-5 9 15,0-6 0-15,0 3 0 0,3-8 0 0,-3 3 0 16,3-8 0-16,0-1 20 0,0-7-4 0,-4 3 0 16,4-6 0-16,0 3-1 0,-3-6 0 0,0 1 0 15,3-1-3-15,0-2-1 0,0 0 0 0,2-3 0 16,7 1 1-16,-3 4 1 0,3 1 0 0,3-1 0 16,-6 3-13-16,-1 9 0 0,1 1 0 0,0 1 0 15,-6 3 38-15,0 7 2 0,3-2 0 0,-3 5 0 16,-1 0-22-16,1 5-4 0,3-2-1 0,-3 7 0 15,3-2-13-15,-6 5 9 0,3 6-9 0,0-3 8 16,2 8-8-16,-2 2 0 0,-6 6 0 0,0-1 0 0,0 17 0 16,0-3 0-16,0 0 10 0,-3 0-10 0,-6 3 0 15,3-1 0-15,0 4 0 0,-6-6 0 0,-3 7 0 16,-3-1 0-16,6 2 0 0,-3 0 0 0,-9-6 0 16,0 3-9-16,-2-5 1 0,-1-5 0 0,-3 0-7 15,3-8-1-15,-6 2 0 0,0-2 0 0,-2-1 7 0,-1-4 1 16,-3-9 0-16,3-2 0 0,6-2-7 0,-2-4-1 15,2-5 0-15,0-2 0 0,3-6 16 0,6-2 0 16,-3 0 0-16,6-6 10 0,-3-2 6 0,3-3 0 16,4-5 1-16,2 2 0 0,0-10 3 0,6 0 0 15,2-5 0-15,1-3 0 0,6 0-9 0,0-3-2 16,3-5 0-16,6 5 0 0,-3 1-9 0,6 4 0 16,-1-2 0-16,1 6 0 0,-6 1 0 0,3 4 0 0,0 0 0 15,0 7 0-15,-1-7 0 0,-2 12-12 0,0 1 0 16,3 3 1-16,0 2 11 0,0 8-10 0,-3 0 10 15,8 5-10-15,1-5 21 0,3 5 4 0,-6 3 1 0,5-3 0 32,7 3-39-32,0-2-7 0,-9 2-2 0,2-6-937 0</inkml:trace>
  <inkml:trace contextRef="#ctx0" brushRef="#br0" timeOffset="255421.5168">7774 2003 864 0,'18'-8'76'0,"-10"8"-60"0,1-5-16 0,3-3 0 15,6 2 190-15,3-4 35 0,-6 7 7 0,3-10 2 16,3 0-152-16,-1 0-30 0,1-1-7 0,-3 1-1 16,0-5-19-16,3 4-4 0,3-4-1 0,-1 2 0 15,-8-3-20-15,6 6 0 0,3-5 0 0,-3 4 0 16,-3-4 0-16,-1 2 0 0,-5 0 0 0,0 0 0 15,6 3 0-15,-9 0 0 0,-3-6 8 0,0 6-8 16,-3 0 10-16,0-6-2 0,-6 6-8 0,-3 0 12 16,0 0-12-16,-6-1 0 0,0 1 0 0,-3 5-10 0,-5 3 10 15,5-3-10-15,3 3 10 0,-3-1-10 0,-6 6 10 16,3 0 0-16,3 0 8 0,3 6-8 0,3-1 14 16,-2 3-2-16,-1-5 0 0,3 7 0 0,3-5 8 15,-3 9 0-15,-3-1 1 0,0 0 0 0,6 0 7 16,-3 6 0-16,0 2 1 0,0 0 0 0,0 3-7 15,3 3-2-15,0-1 0 0,0 0 0 0,1 1 2 0,-1 5 0 16,6-1 0-16,-3 4 0 0,3 2-9 0,0-3-1 16,3-2-1-16,0-3 0 0,5 0-11 0,1-2 0 15,-6-1 9-15,6-7-9 0,6 2 0 0,-3-5 8 16,-3 0-8-16,0-3 0 0,9 0-10 0,0 0-6 16,3 0-2-16,-7-10 0 15,1 0-78-15,3-3-15 0,9 2-3 16,-3-4-1-16,-3-4-12 0,2-1-2 0,19-12-1 0,-12 0 0 0</inkml:trace>
  <inkml:trace contextRef="#ctx0" brushRef="#br0" timeOffset="255874.5359">8673 1585 2131 0,'3'-8'189'0,"3"3"-151"0,-4-1-30 0,4 4-8 15,3 2 103-15,3 0 19 0,-3 0 4 0,3 2 1 16,-3 4-96-16,3-1-19 0,-3-2-4 0,0 7-8 16,0 3 8-16,0 1-8 0,3 4 0 0,-3 6 0 15,-1 5 0-15,-2-2-22 0,3-1 3 0,-6 8 1 16,3 3-18-16,0-2-4 0,-3 2-1 16,0-3 0-16,0-2 11 0,-3 2 2 0,-3-5 1 15,3-2 0-15,0-6 27 0,-3-2 0 0,0 2 0 0,3-3-8 0,0-4 8 16,-3-9 0-16,3 3 0 0,0 0 0 0,0-8 8 0,0 0 4 15,0 0 1-15,0 0 0 0,0 0 31 0,3-6 7 16,0-4 1-16,0-3 0 0,0-3-18 0,3-5-3 16,0-6-1-16,3 1 0 0,3-11-16 0,0 2-3 15,0-4-1-15,3-6 0 0,5 8-10 16,1 2 0-16,0-5 0 0,0 9 0 0,-3-1-13 0,3 5 5 16,-4 6 8-16,1 0-13 0,-6 5 25 0,3 8 6 15,-3 0 1-15,0 3 0 0,-3-3-19 0,3 3 0 16,-6 5 0-16,6 5 0 0,-3-2 0 0,-1 7 0 15,-2-2 0-15,3 3 0 0,-3 2 0 0,0 8 0 0,-3-2 0 16,3 7 0-16,-3 1 0 0,-3 4-16 0,3 4 4 0,0-1 0 16,0 3 12-16,-3 3 0 0,3-6 0 0,-3 3 0 15,3-10-14-15,-3 5-6 0,3-3-2 0,-3 0-759 16,-3-3-152-16</inkml:trace>
  <inkml:trace contextRef="#ctx0" brushRef="#br0" timeOffset="256343.1702">9595 1897 2073 0,'0'0'92'0,"0"0"19"0,0 0-89 0,6 0-22 16,0 3 0-16,3 2 0 0,0 0 44 0,3-2 5 16,0 0 1-16,3-3 0 0,0-6-9 0,5 1-1 15,-2-3-1-15,3 3 0 0,3-8-39 0,0-1 0 16,0 6 0-16,-1-5 0 16,4 0-30-16,-3-3-7 0,0 0-2 0,0-2 0 0,-3-1 25 15,2 1 5-15,-2-4 1 0,3 4 0 0,-3-3 8 0,0 0 0 16,-4-3 0-16,-2 3 0 0,0 2 10 0,0-2-2 15,0 2-8-15,-6-4 12 0,0 7-1 0,-3-3-1 0,-3-2 0 16,3 5 0-16,-6 0-10 0,3 3 8 0,-6 2-8 16,0 4 8-16,0-1 4 0,0 2 0 0,-6-2 0 15,3 8 0-15,-3-5-1 0,0 5 0 0,-3 5 0 0,3-5 0 16,-3 14-11-16,3-6 0 0,-2 10 0 0,-1-5 0 16,3 14 18-16,3-6 11 0,0 8 3 0,3 5 0 15,0-2-20-15,6 0-3 0,-3 2-1 0,6-2 0 16,-3-3-8-16,6 3 8 0,-3 0-8 0,0-1 8 15,2 4-8-15,1 2 0 0,0-8 0 0,0 3-11 32,0-6-100-32,3-2-20 0,-3-6-4 0,3 4-847 0</inkml:trace>
  <inkml:trace contextRef="#ctx0" brushRef="#br0" timeOffset="256686.8372">10652 1450 2152 0,'0'-3'48'0,"0"3"9"0,0 0 3 0,0 0 0 0,9 3-48 0,0 8-12 15,0-6 0-15,0 8 0 0,3 0 32 0,-3 8 4 16,-3-2 0-16,2 2 1 0,-2 3-24 0,3 5-5 16,-6 0 0-16,3 0-8 0,-3 3 0 0,0 0 0 15,0-6 0-15,0 1 0 0,0-1 0 0,-3-7 0 16,0-1-15-16,3-5 5 0,0 3 10 0,-3-3 0 15,3-2 0-15,0-3 0 0,0-3 0 0,-3-5 14 16,0 0-2-16,0 0 0 0,0 0 45 0,6-5 9 16,0-8 2-16,-3 5 0 0,0-5-8 0,3-1 0 0,0-4-1 15,0 5 0-15,0-14-35 0,3 9-6 0,3-9-2 16,-1 3 0-16,7 3-16 0,3-5 0 0,-3-1 0 16,6 1 0-16,-3 2 0 0,-1 3-11 0,4 2 2 15,-3 3 0-15,0 1-5 0,-3-1-1 0,3 5 0 0,-1 3 0 31,-2 0-88-31,3 8-17 0,3-5-4 0,-3 5-615 16,0-5-122-16</inkml:trace>
  <inkml:trace contextRef="#ctx0" brushRef="#br0" timeOffset="257631.9121">12113 1662 345 0,'0'0'15'0,"3"-6"4"0,3-4-19 0,-3-1 0 0,3 6 0 15,0-8 0 1,-6-1 198-16,3 1 36 0,3-5 7 0,-3 4 2 0,-3-7-151 16,3 5-31-16,0 3-5 0,0 0-2 0,-3 0 11 15,0 5 3-15,0-3 0 0,0 3 0 0,-3 3-18 0,3 5-3 16,-6-3-1-16,0-2 0 0,0 10-18 0,-3-5-3 16,-3 6-1-16,4 2 0 0,-4 5 7 0,0 5 1 15,-3 3 0-15,3 1 0 0,0 1-32 0,3 4 0 16,-3-6 0-16,3 3 0 0,0-6 12 0,3 4-3 15,0-4-1-15,0 3 0 0,3-10-8 0,1-1 0 16,-1 1 0-16,3-3 0 0,3 0 0 0,-3-8 0 16,0 0 0-16,0 0 0 0,0 0 0 0,5-3 0 15,4 3 11-15,0-8-11 0,0 3 12 0,0-3-3 16,3-5-1-16,0 2 0 0,0-2 7 0,0-8 1 16,3 2 0-16,3-2 0 0,-4 3 9 0,4-9 3 0,0 9 0 15,0-1 0-15,0 3-13 0,-3 6-3 0,-3 2 0 16,0 2 0-16,-1 6 32 0,-2 0 7 0,0 6 1 15,0 2 0-15,-6 5-36 0,3 5-6 0,-3 1-2 16,3 2 0-16,-3-2-17 0,0 7-4 0,0-7-1 0,0 2 0 31,3-3-22-31,0 1-4 0,0-6 0 0,3 0-1 16,3-2-8-16,0-1-2 0,3-2 0 0,-1 3 0 0,1-11 35 0,0 8 8 16,0-8 8-16,3 0-13 0,0 0 38 0,0-8 8 0,-3 8 2 0,2-5 0 15,1-3 28-15,0 2 5 0,3-7 2 0,0 0 0 16,0 0-50-16,5-6-11 0,1-2-1 0,0 3-8 15,3-9 13-15,-1 1-4 0,1-6-1 0,0-3 0 16,-3 4-8-16,3-9 8 0,-4 3-8 0,1 3 8 16,0-6-8-16,0 3 0 0,3-8 0 0,-4 3 0 15,1-1 0-15,-3 1 0 0,-3-3 0 0,-3 0 0 16,-4 5 0-16,1 1 0 0,3 2 0 0,-6 2 0 16,-3 3 0-16,0 1 0 0,-3 4 0 0,-3 6 8 0,0 2-8 15,-3-2 0-15,0 3 0 0,-3 5 0 0,3 7 0 16,-3-7 0-16,0 5 0 0,0 3 0 0,-3-3-12 0,0 8 12 15,0-5-10-15,0 5 10 0,-6-6-11 0,3 6 11 16,0 6-12-16,-5-1 12 0,-1-5-14 0,3 3 4 16,-3 2 1-16,3 3 0 0,-3-3 9 0,3 0 0 15,0 3 0-15,0-2 0 0,3 1 0 0,0 1-16 16,4 3 4-16,-4 2 0 0,3-5 12 0,3 5 0 16,-3 6 0-16,3-6 0 0,0 0 16 0,-3 11 3 15,3-3 0-15,0 1 0 0,0 4-19 0,0 6 10 16,0 5-10-16,-3 2 8 0,3 1 7 0,3 0 1 15,-3 5 0-15,6-5 0 0,0-1-16 0,0 6 9 0,3 0-9 16,3-5 8-16,3 0 4 0,6 5 0 0,-4-6 0 16,7-4 0-16,0 2-12 0,3-6 10 0,0-2-10 15,0-5 10-15,-1 3-10 0,1-9 0 0,6-2-10 0,-3 0 10 32,0-3-136-32,2-2-22 0</inkml:trace>
  <inkml:trace contextRef="#ctx0" brushRef="#br0" timeOffset="262709.592">3752 4299 1555 0,'0'-10'138'0,"0"10"-110"0,0 0-28 0,3-5 0 15,0-1 0-15,3 1 0 0,0 0 0 0,-3-1 0 0,6 1 51 0,-3 3 8 16,0-1 1-16,-6 3 1 0,6 0-25 0,3 3-6 16,-3-1-1-16,0 6 0 0,0 0-29 0,3 5 0 15,0 6 0-15,-3 5 0 0,2 7 11 0,1 6-11 16,-3 8 12-16,0 3-12 0,-3 5 12 0,3 0-4 15,-3 0 0-15,-3 0-8 0,0 2 10 0,0-2-10 16,-3 0 8-16,3 3-8 0,0 2 0 0,-6-3 0 16,3-4-12-16,3-1 12 0,-3-5-11 0,0 0 11 15,3-5-8-15,-3-3 8 0,3-3 0 0,0-2 0 16,3-6 0-16,-3 3 0 0,3 0 17 0,0-2 3 16,-3-6 0-16,0-2 0 0,3-4 13 0,-3-4 3 15,0 0 1-15,0-6 0 0,3 0-9 0,-3-5-3 0,0 0 0 16,0 0 0-16,0 0-2 0,-3-5-1 0,0-3 0 0,-3-5 0 15,3-6-22-15,0 1 0 0,3-3 0 0,-3-3 8 16,0-5-8-16,0-6-15 0,3 1 4 0,0-3 1 16,0-3 10-16,0-5 0 0,0-3-9 0,0-4 9 15,0-4-8-15,0 3 8 0,-2-5-10 0,-1 2 10 16,-3-2-12-16,3 3 3 0,-3-4 1 0,3 4 0 16,0-1 8-16,3 6 0 0,0 2 0 0,0 3-8 15,0 6 8-15,0-1 12 0,3 3-2 0,0 0-1 16,0 0 14-16,0 2 2 0,3 4 1 0,-3-1 0 15,2 3 2-15,1 5 0 0,0 3 0 0,3 2 0 0,-3 3 0 16,0 3 0-16,0 3 0 0,0-1 0 16,-3 3-15-16,3 3-2 0,0 0-1 0,3 2 0 15,3 8-10-15,0 3 0 0,6 3-12 0,-4 5 12 0,4 7-12 16,0 4 12-16,6 2-12 0,3 3 12 0,-3 2-11 16,5 3 11-16,-2-2-8 0,0 2 8 0,0 0 0 15,-3 0 0-15,-4 0 0 0,1 2 0 0,-3 4 0 0,0-4 0 16,-3 4 10-16,-3-1-10 0,0 0 9 0,-3-2-9 15,2 0 8-15,-2-3-8 0,-3 0 0 0,0-3 8 16,3-2-8-16,0-3 0 0,0-2 0 0,3-4 0 16,-3 1 8-16,3-5-8 0,-6-3 0 0,3-1 0 15,-3-4 0-15,3-3 8 0,-3-3-8 0,3 1 0 16,-9-6 0-16,5-3 0 0,4 0 12 0,-3-2-2 16,-3-3-1-16,0 0 0 0,-3-5 8 0,3 0 2 15,3-6 0-15,-3-2 0 0,-3-5-1 0,3-4 0 0,0-1 0 16,3-6 0-16,3-3-18 0,0-2 0 0,-3-3 8 15,6-3-8-15,0 0 0 0,3 1 0 0,-6 2 0 16,2-3 0 0,4 3-20-16,-3 5-8 0,-3 1-2 0,0 2 0 0,0 2 16 0,0 6 3 0,-3 5 1 0,-3 3 0 15,0 3 10-15,0 2 0 0,0 8 0 0,-3 0 0 16,0 3 0-16,0 5 11 0,0 0-3 0,6 8 0 16,0 5-8-16,0 8 0 0,3 6 0 0,0 4 0 15,-1 6 0-15,4 6 0 0,0 4-12 0,0 4 12 16,6 1-9-16,-3 4 9 0,3 2 0 0,3 0 0 15,-4-5 0-15,1 0 0 0,-3-2 10 0,-3-1-2 16,-3 3-8-16,0-3-10 0,3 3 10 0,-6 0-13 16,-3-3-124-16,0 0-25 15,-3-2-5-15</inkml:trace>
  <inkml:trace contextRef="#ctx0" brushRef="#br0" timeOffset="263194.2431">5446 4657 1486 0,'0'0'66'0,"0"0"14"0,6 0-64 0,6-3-16 0,-3-2 0 0,3 2 0 16,0 0 49-16,2 1 7 0,1 2 2 0,3-3 0 15,0 1 0-15,3 2 0 0,3 0 0 0,5-3 0 16,1-2-20-16,6-1-4 0,3 6-1 0,-1-5 0 0,4 2-16 0,0 1-3 16,-4-1-1-16,1 6 0 0,0-3-2 0,-1 2-1 15,-2-2 0-15,-3 0 0 0,3 3-10 0,-4 0 0 16,-2-3 0-16,0 2 0 15,-3-2-24-15,0 0-4 0,-4 0-1 0,1 0 0 16,0 0-159-16,-3 0-32 0,12-2-7 0,-13 2-1 0</inkml:trace>
  <inkml:trace contextRef="#ctx0" brushRef="#br0" timeOffset="263537.5245">5532 5011 2120 0,'0'0'47'0,"-6"-2"9"0,-3 4 3 0,3-2 0 0,6 0-47 0,0 0-12 0,0 0 0 0,0 0 0 15,0 0 32-15,0 0 5 0,0 0 1 0,0 0 0 16,3-5-26-16,6 0-4 0,3 2-8 0,0 0 11 16,3-2-11-16,0 2 0 0,3 1-12 0,3-1 12 15,-1 3-30-15,4 3 2 0,0-1 0 16,3 1 0-16,6 0 28 0,2-1 0 0,4 1 0 0,0 0 0 16,5-1 26-16,-2 4-2 0,0-6 0 0,2 2 0 15,-2 1-40-15,3 2-8 16,-1-2-1-16,1-1-1 0,-3-4-110 0,2 2-23 0,1-5-4 15,3 2-634-15</inkml:trace>
  <inkml:trace contextRef="#ctx0" brushRef="#br0" timeOffset="265818.2426">7402 3966 403 0,'6'-3'36'0,"-6"3"-36"16,0 0 0-16,0 0 0 0,-3-5 265 15,3 5 47-15,3-2 8 0,-3 2 3 0,-6-6-239 0,6 6-48 16,0 0-10-16,0 0-2 0,0 0 6 0,0 0 1 16,0 0 0-16,6 6 0 0,-1-1-19 0,-2 3-4 15,-3 2-8-15,3 9 12 0,3 2 8 0,-3 8 0 16,-9 6 1-16,3 2 0 0,0 10 27 0,-2 1 4 16,-1 5 2-16,-3 2 0 0,-3 6-24 0,3 3-5 15,3 2-1-15,-6-3 0 0,0-2-16 0,3 0-8 16,6-3 0-16,3 0 8 0,-6-2-8 0,6 2-11 15,-3-2 3-15,6-1 0 0,3-2-2 0,-3-8 0 16,-3-2 0-16,0-1 0 0,3-5 10 0,-3 0 0 16,-6-3 0-16,-3-5 0 0,0-2 14 0,3-3 5 15,0-6 1-15,-3-5 0 0,-5 1 20 0,5-6 4 0,9-3 0 16,0-5 1-16,-6-3-14 0,0 1-3 0,3-6-1 16,3-3 0-16,3-7 0 0,-3-4 0 0,0-4 0 15,3-3 0-15,6-3-16 0,-3-8-3 0,-6-2-8 16,0-6 12-16,9 1-12 0,-7-3 9 0,1-1-9 0,-3-2 8 15,-3 3-20-15,3-3-4 0,6 0 0 0,-6 3-1 16,-8 0-7-16,5-1 0 0,6-1-1 0,-1 1 0 16,-4 6 12-16,-1-2 2 0,0 4 1 0,3-2 0 15,6 3 10-15,-6 0 0 0,-3-1 0 0,6 4 0 16,2-4 0-16,1 4 0 0,-6-1 0 0,3 6 0 16,0-1 0-16,3 3 0 0,3 1 0 0,-3 2 8 15,-3-1-8-15,3 4 8 0,3 0-8 0,0 4 8 16,-6 4 6-16,3 2 2 0,0 0 0 0,3 3 0 15,0 2 4-15,-3 6 0 0,-6 5 1 0,6-3 0 16,3 6-11-16,-1 5-2 0,-2 5-8 0,0 3 12 0,3 3-12 16,3 10 0-16,-3 2 0 0,-3 9 0 0,0 2 0 15,3 9 0-15,6 4 0 0,-3 6-10 0,-6 0 10 16,3 0-12-16,6-6 12 0,-1 1-12 0,-2-3 12 0,0-3 0 16,0-5 0-16,3-3 0 0,0 1 0 15,0-3-10-15,-6-6 10 0,0-2 0 0,3-3-13 0,-6-3 4 16,-3-5 1-16,-1-2 0 0,1-3 8 0,0-3 16 15,0-2-4-15,0-3-1 0,-6-1-11 0,3-7 0 16,6 6 0-16,-6-6 0 0,0 0 0 0,0 0 0 16,6-3 0-16,0 0 0 0,0-4 11 0,0-1 6 15,-3-3 2-15,0-5 0 0,6-2 0 0,-3-4 0 16,-6-4 0-16,3-3 0 0,6-8 1 0,-3 0 0 0,0-3 0 16,0-2 0-16,-3-3-20 0,0-3 0 0,6 1-13 0,-6-4 5 15,-6-2-14-15,6 3-2 0,3 0-1 0,-3 2 0 16,-3-2 25-16,0 5 0 0,0 5 0 0,3 1 8 15,2 2-19-15,4 5-3 0,-6 0-1 0,3 6 0 16,3-1 15-16,0 1 0 0,-6 4 0 0,0 1 0 16,6 0 16-16,-3 3-4 0,0-1-1 0,-3 3 0 15,0 3-11-15,3 0 0 0,0 5 0 0,0 3 0 16,-6 5 0-16,0 0 0 0,6 0 0 0,0 10 8 16,-3 6-8-16,3 13 0 0,-6-2-12 0,3 7 12 15,6 6 0-15,-6 7 0 0,-6 1 0 0,3 7 0 16,6 4 0-16,-1 2 0 0,1-1 0 0,0 1 0 15,3-5-17-15,3-1 1 0,0 4 0 0,-3-4 0 16,-3 3-105-16,3 1-21 16,3-1-4-16</inkml:trace>
  <inkml:trace contextRef="#ctx0" brushRef="#br0" timeOffset="266364.9765">8470 4826 1555 0,'0'0'68'0,"0"0"16"15,0 0-68-15,0 0-16 0,0 0 0 0,0 0 0 0,0 0 176 0,0 0 31 16,6 3 6-16,0-1 2 0,-3 4-123 0,0 2-24 16,3-1-4-16,0 4-2 0,-3 5-33 0,0 5-6 15,3 3-2-15,-3 2 0 0,3 9-21 0,3 4 0 16,-3 1 0-16,0 2 0 0,-3 1 0 0,3-1 0 15,-3-2 0-15,2 0 0 0,-5-1 0 0,3-2 0 16,0 3 0-16,-3 0 0 0,0-6 0 0,-3 0 0 16,3-2 0-16,-3-5-12 15,-2-4-14-15,-1-4-3 0,3-3-1 0,-3-3 0 16,0-5-42-16,3 0-8 0,-3-3-1 0,0 1-611 16,6-6-123-16</inkml:trace>
  <inkml:trace contextRef="#ctx0" brushRef="#br0" timeOffset="266958.5896">9214 4125 979 0,'0'0'87'0,"-3"-8"-70"0,3 0-17 0,-3 0 0 16,3 0 199-16,-3 0 36 0,3 3 7 0,0 5 2 15,3-8-145-15,0 3-29 0,-3 5-6 0,3-6 0 16,3 4-46-16,-3-1-9 0,6 3-1 0,0 0-8 16,0 3 0-16,3-1 0 0,6 6 0 0,-6 0 0 15,3 3 0-15,2 2 0 0,1 6 0 0,3 2 0 16,0 5 0-16,3 3 8 0,3 6 1 0,2 2 0 16,-5 2 23-16,3 4 4 0,3 4 0 0,-1 4 1 15,-2 2-4-15,3-3-1 0,-3 0 0 0,3-2 0 16,-4 2-12-16,4-5-2 0,-3-3-1 0,-3-2 0 15,0-3-17-15,-1 0 0 0,1-3-11 0,-3-2 11 16,-6-3-64 0,-3-5-7-16,0 0-1 0,-3-6 0 0,0-4-179 0,-3-1-36 15,2 3-7-15,4-8-2 0</inkml:trace>
  <inkml:trace contextRef="#ctx0" brushRef="#br0" timeOffset="267273.985">9822 4022 2257 0,'0'0'49'0,"0"0"11"0,0 0 1 0,-3 8 3 0,0 2-51 0,0 3-13 0,-3 1 0 0,0 7 0 16,0 3 25-16,-3 7 3 0,0 1 0 0,0 5 0 16,-6 6-10-16,3-1-2 0,-3 3 0 0,3 2 0 15,-5 6-16-15,2-2 0 0,0 2 0 0,0-3 0 16,-3 3-18-16,3-6-4 0,3-2-1 0,-3 0 0 31,0-2-34-31,4-4-7 0,-1 1-2 0,0-6 0 0,-3 3-134 0,3-5-28 16,0-3-4-16,0-5-2 0</inkml:trace>
  <inkml:trace contextRef="#ctx0" brushRef="#br0" timeOffset="268211.2815">10652 4186 2113 0,'0'0'93'0,"0"0"20"0,0 0-90 0,0 0-23 0,9 2 0 0,-3 1 0 15,0 5 35-15,3 3 2 0,-3 2 1 0,0 3 0 16,0 5-38-16,-3 3 0 0,0 2 0 0,-6 6 0 16,0 5 0-16,0 5 8 0,0 3-8 0,-3 8 8 15,-3 3-48-15,0 2-10 0,-3-3-2 16,3 1 0-16,0-3 29 0,3-3 6 0,0 0 1 0,0-5 0 16,0 0 16-16,3-5 14 0,3-8-2 0,-3 0-1 15,3-3 18-15,0-5 4 0,-3-6 1 0,3-5 0 16,0-2 26-16,0-6 6 0,0-5 1 0,0 0 0 0,0 0-15 15,0 0-4-15,-3-8 0 0,0-5 0 0,3 0-28 16,-3-6-5-16,3-7-2 0,0-1 0 0,0-2-13 0,3-5-12 16,-3-1 3-16,6-2 0 0,-3 0 9 15,3-2 0-15,0-6 0 0,3-3 0 0,0-2-11 16,0-3 0-16,0-3 0 0,0 1 0 0,-3-1 2 0,3 1 0 16,0-4 0-16,0 1 0 0,-3 0 9 15,0-3 0-15,2 3 0 0,-2 0 0 0,0 2 0 0,0 6 0 16,-3 2 8-16,6 3-8 0,-6 6 0 0,6 2 8 15,-3 5-8-15,3 3 0 0,0 2 20 0,0 6-1 16,0 0 0-16,3 5 0 0,3 3 5 0,-4 5 0 16,-2 3 1-16,3 5 0 0,0 7-38 0,6 7-8 15,0 4-2-15,-3 9 0 0,0 2 13 0,0 5 10 0,2 6-13 16,-5 0 5-16,-3-1 8 0,3 6 0 0,-6 0 0 16,0 0 0-16,3 3 0 0,-3-3-8 0,0 2 8 15,3-2 0-15,0-5 0 0,-3 0 0 0,0-3 0 0,3-3-8 16,-3-2 8-16,0-6 0 0,0 1-9 0,-1-3 9 15,1-3-9-15,-3-3 9 0,3 1-12 0,-3-3 12 16,0-3 0-16,0-2 0 0,0-3 0 0,3-3 0 16,-6 0 0-16,0-5 0 0,0 0 0 0,0 0 9 15,6-3 4-15,-3-4 1 0,0-1 0 0,0-6 0 16,3-2 12-16,-3-2 2 0,0-3 1 0,3-3 0 16,-3-5-17-16,6-3-3 0,0 0-1 0,0 1 0 15,-3-6-8-15,6 0 0 0,-1 0 9 0,1-3-9 16,0-3 0-16,3-1 0 0,0 4 0 0,-3-3-12 15,3 1-3-15,-3 2-1 0,-3 1 0 0,6 2 0 16,-1 2 3-16,-2 4 0 0,-3 4 0 0,3 6 0 16,0 0 25-16,-3 5 4 0,0 3 2 0,-3 2 0 0,3 1-2 15,-3 4-1-15,0 1 0 0,-6 5 0 0,6 5-7 0,3 3 0 16,0 3-8-16,-1 7 12 0,1 9-12 0,0 2 0 16,0 0 8-16,0 3-8 0,-3-1 0 0,3 6 0 15,0-2 0-15,-3 5 0 0,0 5 0 0,3 2 0 16,-3 6 0-16,0 3 0 0,0-1-20 0,0 3-1 15,0 6 0-15,-3-1 0 16,-3 1-15-16,-3-1-2 0,0-2-1 0,-3-3 0 16,-3-2-142-16,-3-6-29 0</inkml:trace>
  <inkml:trace contextRef="#ctx0" brushRef="#br0" timeOffset="268742.3981">11917 4839 1670 0,'0'0'74'0,"0"0"15"16,0 0-71-16,9 0-18 0,-3 0 0 0,0 0 0 0,3 0 163 0,0-2 29 16,3-1 5-16,0-2 2 0,2-1-130 0,1-2-25 15,3 3-6-15,3-5-1 0,0 2-37 0,3-3 0 16,2 3-14-16,-2 0 4 15,0 6-52-15,-3-1-10 0,0 0-3 0,-3 3 0 0,-1 0 42 16,-2 3 8-16,-3 0 1 0,0-1 1 0,-3 6 23 0,-6 0 0 16,3 0 0-16,-6 3 0 0,-6-1 29 0,3 3 14 15,-6 3 2-15,-3 0 1 0,0 5-8 0,-3-2-2 16,1 2 0-16,-1 0 0 0,-3 3-5 0,0 2-2 16,6 1 0-16,-3-3 0 0,3-3-13 0,0 0-4 15,3 3 0-15,1-3 0 0,2-2-4 0,3-1-8 0,-3 1 11 16,6-4-11-16,0 1 8 0,0-2-8 0,0-1 0 15,3-3 0-15,-3-2 0 0,3 0-9 0,3 0-1 16,-1-3 0-16,-2 1-10 0,3-1-1 0,6-2-1 0,0-1 0 31,-3 1-42-31,6 0-9 0,3-1-2 0,0-4 0 16,0-4-86-16,2 4-18 0,7-6-3 0,3 0-621 0</inkml:trace>
  <inkml:trace contextRef="#ctx0" brushRef="#br0" timeOffset="269461.1266">12792 3934 748 0,'0'0'67'0,"9"3"-54"16,0 2-13-16,0 1 0 0,3 4 255 0,0 1 48 15,3 5 9-15,2 5 3 0,1 0-201 0,0 0-40 16,6 6-8-16,3 2-2 0,0 0-9 0,2 5-3 16,4-5 0-16,3 3 0 0,-3 2-33 0,-1-2-7 0,4 3-2 0,-3-1 0 15,0 0-10-15,-1 1 0 0,-5-3 0 0,0 2 0 16,0 3 0-16,-4-3 0 0,1-2 0 0,-3-3 0 15,0-5 0-15,-3 0-11 0,0-3 3 0,-1-2 0 32,1-6-44-32,-3-3-8 0,0-2-1 0,-6-2-1 15,0-1-143-15,-3-5-29 0</inkml:trace>
  <inkml:trace contextRef="#ctx0" brushRef="#br0" timeOffset="269726.5352">13382 3934 1728 0,'0'0'153'0,"0"0"-122"0,0 8-31 0,-3-2 0 0,3 4 99 0,-6 3 13 16,0 6 4-16,-3 2 0 0,3 6-56 0,-6 4-12 15,0 6-1-15,-6 3-1 0,-3 2-21 0,0 1-4 16,-2 2-1-16,-1-3 0 0,0 3-20 0,0-3-15 16,3 1 3-16,-3-4 0 15,1 1-105-15,-1 0-21 0,0-3-4 0,0-3-466 16,0-2-92-16</inkml:trace>
  <inkml:trace contextRef="#ctx0" brushRef="#br0" timeOffset="270007.7231">14048 4350 2649 0,'0'0'236'0,"6"2"-189"0,3 4-38 0,0-1-9 0,3 3 32 0,0 0 5 16,0-5 1-16,0 2 0 0,-3 0-38 0,3-2-12 16,-7-1 0-16,4 1-806 15,-3-3-162-15</inkml:trace>
  <inkml:trace contextRef="#ctx0" brushRef="#br0" timeOffset="270226.7493">14783 4368 2624 0,'6'-2'58'0,"0"-1"12"0,3 3 2 0,0 0 1 0,3-3-58 0,-3 3-15 0,3 0 0 0,0 0 0 31,0 0-39-31,-3 0-10 0,0-2-3 0,0-1-1062 0</inkml:trace>
  <inkml:trace contextRef="#ctx0" brushRef="#br0" timeOffset="270398.8805">15176 4347 2718 0,'0'0'60'16,"0"0"12"-16,3-3 2 0,-3 3 2 0,0 0-60 0,0 0-16 0,0 0 0 0,0 0 0 0,0 0 0 0,6-2 0 15,-6 2 0-15,3-3 0 16,0 1-196-16,-3 2-41 0</inkml:trace>
  <inkml:trace contextRef="#ctx0" brushRef="#br0" timeOffset="270757.537">15879 4016 2300 0,'9'-5'102'0,"-9"5"21"0,6 0-99 0,3 0-24 0,0 5 0 0,5 1 0 15,-2-1 35-15,3 3 1 0,0 5 1 0,3 0 0 16,0 3-11-16,3 5-2 0,0 1-1 0,-1 4 0 15,4 0-23-15,-3 1-8 0,3 2 0 0,3 0 0 16,-4-2-24-16,4 2-4 0,0 0 0 0,-3-3-1 16,0 1 5-16,-4-6 2 0,4 3 0 0,-3-3 0 15,0-3-23-15,0 1-5 0,0-6-1 0,-1-2 0 16,-2-1-98-16,3-2-20 0,12-2-4 0,-9-6-1 16</inkml:trace>
  <inkml:trace contextRef="#ctx0" brushRef="#br0" timeOffset="271023.1096">16620 3773 1094 0,'0'0'48'0,"0"0"11"0,0 0-47 0,0 8-12 0,-3 0 0 15,0 2 0-15,-6 4 247 0,-3 7 47 0,-3 0 10 16,-3 3 1-16,-5 8-227 0,-7 2-46 0,-6 6-8 0,-3 5-3 16,-5 2-21-16,-1 4 9 0,1 7-9 0,-1-5 0 15,3 0-12-15,4-3-8 0,-1 0-3 0,3-2 0 32,0 2-27-32,1-5-6 0,-1-3 0 0,0 1-1 15,6-4-147-15,4-4-30 0,-19 28-6 0,12-18 0 0</inkml:trace>
  <inkml:trace contextRef="#ctx0" brushRef="#br0" timeOffset="272949.6566">17814 3662 345 0,'0'0'15'0,"0"0"4"0,0 0-19 0,0 0 0 0,0 0 0 0,0 0 0 15,0 0 175-15,0 0 31 0,3-5 6 0,6-1 2 16,-1-2-113-16,-2 3-22 0,-6 5-5 0,6-5-1 16,0 2-26-16,-3-2-6 0,-3 5-1 0,0 0 0 15,0 0-1-15,9-5-1 0,0 2 0 0,-9 3 0 16,0 0-7-16,0 0-2 0,6 0 0 0,-6 0 0 15,6 3-16-15,0 2-3 0,-3 3-1 0,-3 0 0 16,0 2 2-16,-3 3 0 0,-3 1 0 0,3 7 0 0,-3 3 25 16,-3 2 4-16,0 6 2 0,-3 0 0 0,-3 5 6 15,4 2 0-15,-4 4 1 0,-3 2 0 0,-6 2-7 0,6 1-2 16,6 2 0-16,0-2 0 0,-9-3-18 16,7-3-4-16,-1-2-1 0,3 0 0 0,0-3-17 0,-3-3 10 15,-3-2-10-15,0-3 8 0,6 0-8 0,1-3-11 16,-7-2 3-16,6 0 0 0,0-3-12 0,3 0-3 15,-3-7 0-15,3-4 0 0,0-2 6 0,3 0 1 16,3-3 0-16,0-2 0 0,-3 0 16 0,6-3 0 16,0 0 0-16,0 0 0 0,3-8 18 0,3-6 7 15,0 1 2-15,6-5 0 0,0-3 5 0,-3-3 2 16,0-3 0-16,6-2 0 0,3-3-15 0,-1 1-3 0,-5-4-1 16,3-2 0-16,0-2-6 0,0-1-1 0,0 0 0 0,-3 0 0 15,-6-2-8-15,3 2-16 0,3-2 4 0,-1 5 1 16,-5-3 11-16,3 6 0 0,3-3 0 0,3 3 0 15,0-1-16-15,0 1 0 0,-3 2-1 0,6-5 0 16,0 3 17-16,-1 2 0 0,-2 0 0 0,0 0 0 16,0 3 0-16,0 0 0 0,0 3-8 0,-3 4 8 15,0 1 0-15,-3 3 0 0,2 2 0 0,-2 5 0 16,0 1 0-16,0 4 0 0,0 4 8 0,0-1-8 16,-3 3 8-16,0 5-8 0,3 1 0 0,-3 4 0 15,0 4 0-15,-3 4 0 0,3 3 0 0,-6 6 0 16,3 2-9-16,-3 5 9 0,-3-2 0 0,-3 5-9 15,3 3 9-15,-3-1-13 0,0 1 5 0,0-3 8 16,3-2-20-16,-3-1 4 0,6 3 1 0,-3-5 0 0,3 5 15 16,0-3-12-16,3 1 12 0,0-4-12 0,0-4 12 0,-3 2 0 15,0-5 0-15,3-1 0 0,0-1 0 0,0-4 0 16,-3-2 0-16,3-3 0 0,-3-2 0 0,3-1 0 16,-3-4 0-16,0-6 0 0,0 5 0 0,0-5 0 15,0 0 0-15,0 0 0 0,0 0 0 0,3-8 0 16,3-3 0-16,0 1-9 0,-3-3 9 0,0-6 9 15,3-2-1-15,-3 0-8 0,6-3 20 0,-3 0-4 16,-1-2 0-16,1-6 0 0,3 3 8 0,0-6 2 16,-3 1 0-16,3-3 0 0,3-3-18 0,0 1-8 15,0-4 0-15,0 1 8 0,0 0 0 0,0 2 0 16,3 0 0-16,-4 1 0 0,1 4-8 0,3-7 0 0,-3 5 0 16,0 0-11-16,0-3 11 0,0 0 0 0,3-2-9 15,0 5 9-15,-3 0-9 0,2 3 9 0,-2 5-12 16,0-1 12-16,3 7 0 0,-3 1 0 0,0 1 0 15,0 5 0-15,-3 1 0 0,3 1 17 0,-3 4-1 0,2 2-1 16,1 2 0-16,0 4 0 0,0 4 0 0,0 4 0 16,0 2-15-16,3 2 9 0,-3 4-9 0,0 1 8 15,0 4-8-15,0 5 0 0,-1 2 0 0,1 3 0 16,-3-2 0-16,-3 7 0 0,3 3 0 0,-3 3 0 16,3 2 0-16,0 1 0 0,0 2-8 0,0 2 8 15,-3 3 0-15,3 3 0 0,-3 0 0 0,3-2 0 16,2 1 0-16,-2 1 0 0,-3-2 0 0,0-1 0 15,0 0-10-15,-3 3-1 0,0 0 0 0,0-3 0 16,-3 1-55-16,0-6-11 16,-3-6-3-16,3-2-624 0,0-5-126 0</inkml:trace>
  <inkml:trace contextRef="#ctx0" brushRef="#br0" timeOffset="273808.9958">19219 4376 1382 0,'0'0'61'0,"0"0"13"0,8 0-59 0,1 0-15 16,-3 0 0-16,3 3 0 0,0 0 123 0,0-1 21 16,0 1 5-16,0 5 1 0,0-3-100 0,0 6-20 15,0 2-4-15,0 0-1 0,0 3-11 0,0 5-2 16,-3 3-1-16,2 2 0 0,1 1-11 0,-3 2 8 16,-3 0-8-16,0-2 8 0,3 2 14 0,-6-6 2 0,0 1 1 15,-3-3 0-15,0 1 4 0,0-4 1 0,0-2 0 16,0-3 0-16,-3 0-14 0,3-2-4 0,0-6 0 15,0 3 0-15,3-2-12 0,0-6 8 0,0 0-8 16,0 0 0-16,0 0 8 0,0 0-8 0,0 0 0 0,0 0 0 16,0-6 17-16,3-4-2 0,0-1-1 0,0 0 0 15,0-2 2-15,0-3 0 0,6-2 0 0,-3-3 0 16,0-3-8-16,3-3-8 0,3 1 11 0,0-3-11 16,3-3 8-16,0 0-8 0,3 1 0 0,-1-1 0 15,-2 0 0-15,3 0 0 0,0 3 0 0,0 3-9 16,0 2 1-16,0 0 0 0,-4 8 0 0,1 0 0 15,-6 3 8-15,0 3 0 0,3 2 0 0,-3 2 0 16,0 1 17-16,0 2 3 0,0 1 0 0,-3 7 0 16,3 0-20-16,-3 3 0 0,3 3 0 0,-3 2 0 15,0 0 0-15,-1 6 0 0,1-1 0 0,3 6 0 0,0 0 0 16,3 2 0-16,-3 1 0 0,3 2 0 0,-3 5 0 16,3 1 0-16,0 2 0 0,-3-3 0 0,3 1 15 15,0-4-1-15,-4-1 0 0,4-1 0 0,-6-3-14 0,0-5 11 16,0 0-11-16,0 1 10 0,0-7-26 0,-3 1-4 15,0-2-2-15,-3-1-723 16,3-3-145-16</inkml:trace>
  <inkml:trace contextRef="#ctx0" brushRef="#br0" timeOffset="282818.865">4380 7250 1843 0,'0'0'81'0,"0"0"18"0,0 0-79 0,0 0-20 0,6 0 0 0,-6 0 0 15,0 0 54-15,9 0 7 0,-3 0 2 0,3-3 0 16,3 0-45-16,-3 1-9 0,-9 2-1 0,6-3-8 16,3 3 0-16,-9 0-17 0,0 0 1 0,12 0 1 31,-3 3-17-31,0-1-3 0,0 6-1 0,-1 5 0 0,-2 1 19 0,0 4 3 0,0 9 1 0,0 4 0 15,-3 1 32-15,-3 8 6 0,-3 2 2 0,3 3 0 16,-3 5 5-16,0-2 2 0,-6 2 0 0,6 3 0 16,0 0-21-16,-2 0-4 0,2-5-1 0,-3-1 0 15,0-2-8-15,0 0 0 0,3-5 0 0,-3 2 0 0,-3-2 0 16,6-3 8-16,-3 3-8 0,0-6 8 0,-3 1 0 0,6-6 0 31,-3 2 0-31,3-4 0 0,0-3 8 0,0-3 0 16,0 0 1-16,3-5 0 0,0 0-9 0,0-3-8 0,0-5 9 0,0 0-9 15,0-8 8-15,0 0-8 0,0 0 0 0,0 0 0 16,0 0 0-16,0 0 0 0,0-8 0 0,0 0 0 16,0-5 0-16,-3-6 0 0,0 1 0 0,3-1 0 15,-3-5 24-15,0-2 0 0,3-3-1 0,0 0 0 16,0-6 1-16,3 1 1 0,0 0 0 0,0 2 0 16,0-3 2-16,0 4 0 0,0-4 0 0,3 1 0 15,0 2-15-15,0-2-2 0,-3-3-1 0,0 0 0 16,0-3-9-16,0 3 0 0,0-3-12 0,-3 3 12 0,-3 0-22 15,0 0 3-15,0-3 1 0,0 6 0 0,-6-3 5 0,3 0 1 16,3-3 0-16,-3 1 0 0,3-4 12 16,3 1-11-16,-3 2 11 0,3 0-10 0,3 3 10 0,-3 3 0 15,3 2-9-15,3 6 9 0,3-1 0 0,0 6 0 16,0 3 0-16,-3 4 0 0,3 1 20 0,0 3 1 16,-3 2 1-16,0 0 0 0,0 2-5 0,0 4-1 15,-1-1 0-15,1 3 0 0,-6 0-16 0,9 5 10 16,-3 1-10-16,0 2 8 0,3 2-8 0,3 4 0 15,-3-1 0-15,3 8 0 0,0 3-8 0,0 2 8 16,0 6 0-16,0 2 0 0,2 3 0 0,1 0 0 16,3 3 0-16,-3 2 0 0,3 1 0 0,0-1 0 15,3 0 0-15,-4 6 0 0,1 0 19 0,3 2-2 0,0 0 0 16,0-2 0-16,-3-6-8 0,-3 1-1 0,-4-4-8 16,4-4 12-16,-3-4-12 0,-3-4 8 0,-3-1-8 15,3-5 0-15,0-5 0 0,-6-2 0 0,3-4 0 0,-3-2 0 16,0-3 0-16,-3-5 0 0,0 0 8 0,0 0-8 15,0 0 0-15,3-8 8 0,0-5-8 0,0 3 0 16,3-6 19-16,-3-3-3 0,0-2 0 0,3-3 0 16,-3-5 4-16,3-3 1 0,-3-2 0 0,0-3 0 15,0 0-11-15,0-3-2 0,2-2-8 0,1 0 12 16,0 2-12-16,3-5 0 0,-3 0-12 0,3 0 12 16,0-3 0-16,0 1 0 0,3 4 0 0,0 1 0 15,-3 2 0-15,0 3 0 0,3 3 0 0,-3-1 0 16,-1 4 0-16,1 4 0 0,-3 1 0 0,0 2 0 15,3 0 0-15,-3 6 0 0,0 2 0 0,0 3 0 0,0-1 0 16,-3 4 0-16,0 2 0 0,0 3 0 0,3 2 0 16,-6 3 11-16,0 0-11 0,6 8 10 0,0 2-10 0,3 9 0 15,0 7 0-15,3 6 0 0,-3 5 0 0,2 8 0 16,1 0 0-16,3 8 0 0,0 3 8 0,-3-1 0 16,3-5 0-16,0 1 0 0,3-4-8 0,-3 1 12 15,-4 0-12-15,4-1 12 0,3 1-12 0,-3 2 0 16,3-2-12-16,-6 2 12 0,3-2-22 0,-3 2 3 15,-3-2 1-15,-1-1 0 16,-2 1-98-16,0-3-19 0,-6-3-4 0,0-5-957 0</inkml:trace>
  <inkml:trace contextRef="#ctx0" brushRef="#br0" timeOffset="283381.2304">6116 8022 1785 0,'0'0'159'0,"0"0"-127"16,0 0-32-16,0 0 0 0,0 0 162 0,6-2 26 0,-3-4 6 0,-3 6 1 16,3-2-156-16,-3 2-31 0,0 0-8 0,0 0 0 15,0 0-15-15,0 0-4 0,0 0-1 0,0 0 0 31,0 0-16-31,0 10-3 0,0 3-1 0,0 3 0 0,0 3 24 0,0 2 4 0,0 0 0 0,0 6 1 16,0-1 30-16,0-2 5 0,3 0 2 0,0-1 0 16,3 1 6-16,-1 0 0 0,1 0 1 0,0-3 0 15,0 0-17-15,3-2-3 0,-3-1-1 0,0-2 0 16,3-5-12-16,-3-1 0 0,-3-4-9 0,3-1 9 16,-3 0-104-1,-3-5-16-15,0 0-2 0,0 0-536 0,0 0-107 0</inkml:trace>
  <inkml:trace contextRef="#ctx0" brushRef="#br0" timeOffset="283568.9086">6080 7424 1555 0,'0'0'138'0,"6"-2"-110"16,-3-4-28-16,-3 6 0 0,0 0 238 0,9-2 42 15,-9 2 9-15,3-3 2 0,3 0-201 0,0 1-40 16,0 2-8-16,3 0-2 16,-3 0-148-16,0 0-29 0,2 0-7 0</inkml:trace>
  <inkml:trace contextRef="#ctx0" brushRef="#br0" timeOffset="284376.4665">7003 7691 2296 0,'0'0'51'0,"0"0"10"0,0 0 3 0,0 0 0 0,0 0-52 0,0 0-12 16,0 0 0-16,0 0 0 0,0 0 13 0,6 0 0 16,-6 0 0-16,0 0 0 0,9-2-13 0,-3 2 0 15,2-3 0-15,1 1 0 0,-3 2 0 0,3 0 0 16,0-3 0-16,6 0 0 0,-9 3 0 0,6 0 0 16,0 3 0-16,0-6 0 0,3 1 37 0,-3 2 2 15,-3-3 0-15,5 3 0 0,4 0-16 0,-3-3-3 0,-9-2-1 0,3 2 0 16,0 3 1-16,0 0 0 0,0 0 0 0,-9 0 0 15,0 0 4-15,9-5 0 0,9 5 1 0,-6-3 0 16,-4 1-25-16,1 2 0 0,6-3 0 0,0 3 0 16,-3 0 0-16,0-3 0 0,3 3 0 15,0 0 0-15,3 0 0 0,-4-2 0 0,-5 2 0 0,6 0 0 16,3 0 0-16,-3 0 0 0,-3 0 0 0,-3-3 0 16,0 6 0-16,3-3 0 0,0 0 0 0,-3-3 0 15,-9 3 12-15,5-2-4 0,7-1 0 0,-3 3 0 16,-9 0-8-16,6 0 0 0,3 0 0 0,0 0-11 15,0 0 11-15,-3 0 0 0,-6 0 0 0,9 0 8 16,6 0-8-16,-6 0 0 0,-9 0 0 0,0 0 0 16,6 0 0-16,3 0-10 0,-9 0 1 0,0 0 0 15,0 0-20-15,0 0-4 16,6 0-1-16,-6 0 0 0,-6 0-12 0,6 0-2 16,0 0-1-16,0 0 0 0,-3-3-143 0,-6 1-29 0,3-1-6 15</inkml:trace>
  <inkml:trace contextRef="#ctx0" brushRef="#br0" timeOffset="284798.417">7077 7940 2343 0,'0'0'52'0,"0"0"10"0,0 0 2 0,0 0 2 0,0 0-53 0,0 0-13 0,0 0 0 0,0 0 0 16,0 0 17-16,9 0 1 0,3 0 0 0,-3-2 0 16,-6-6-18-16,9 2 0 0,6 1 0 0,2 0 0 15,1-1 0-15,0 1-11 0,-6 0 2 0,9 2 0 0,6 1 32 0,-7 2 6 16,-5 0 2-16,0 2 0 0,6-2 1 0,-3 3 0 16,0 2 0-16,-6-2 0 0,-1-1-16 0,1 1-4 15,6 0 0-15,-6-1 0 16,-3 1-36-16,0 0-8 0,6-3-2 0,0 0 0 15,-4 0-178-15,4-3-35 0,-6 0-7 0</inkml:trace>
  <inkml:trace contextRef="#ctx0" brushRef="#br0" timeOffset="285829.2391">7381 7853 115 0,'0'0'10'0,"0"0"-10"0,0 0 0 0,0 0 0 15,9 2 238-15,-9-2 46 0,0 0 8 0,9 3 3 16,3-3-150-16,-4 3-29 0,-8-3-7 0,0 0-1 16,6 2-36-16,3-2-7 0,0 3-1 0,-3-3-1 15,-6 0-38-15,9 3-7 0,3-1-2 0,-3-2 0 16,-3 0 7-16,3 0 1 0,3-2 0 0,-3 2 0 15,3 2-7-15,-6-2-1 0,0-2 0 0,5 2 0 16,1 2-16-16,-3 1-16 0,-9-3 4 0,0 0 0 16,9 3-52-1,0-1-11-15,-9-2-1 0</inkml:trace>
  <inkml:trace contextRef="#ctx0" brushRef="#br0" timeOffset="286610.3051">8958 6892 2264 0,'0'0'100'0,"6"8"21"0,3 0-97 0,0 3-24 15,0 5 0-15,3 5 0 0,0 5 48 0,6 3 4 16,0 3 0-16,5 3 1 0,1 10-29 0,0 2-5 16,3 3-2-16,-3 6 0 0,-4 0-17 0,4-1-9 15,-3 1 1-15,-6-3 0 16,0 2-32-16,-6-2-5 0,-3 3-2 0,0-6 0 0,-6 0 31 0,0-5 5 16,-3-5 2-16,0 0 0 0,0-3 26 0,-3-6 6 15,3-4 1-15,0-3 0 0,-3-6 14 0,0-2 3 16,0-5 1-16,0 2 0 0,0-5-22 0,0 0-5 15,-3-6-1-15,3 1 0 0,0 0 1 0,0-1 0 16,0-2 0-16,-2-2 0 0,-1-6-15 0,0-3-8 16,0 6 8-16,3-8-13 0,-3-1 36 0,0 1 7 15,0-5 2-15,3-1 0 0,-3-2-12 0,3 0-3 0,0-6 0 16,3 1 0-16,-3-6-1 0,3-2-1 0,3-6 0 16,3 0 0-16,3-2-6 0,0 0-1 0,0-6 0 0,3 0 0 15,0-2-8-15,0-3-16 0,3-5 4 0,3 0 1 16,3-3 11-16,-1 3 0 0,4 2 0 0,0 1 8 15,6 4-8-15,0 4 0 0,2 4 0 0,1 4 0 16,-3 7 0-16,3 3 8 0,-3 5-8 0,-1 3 8 16,-5 2-20-16,3 4-3 0,-3-1-1 0,0 5 0 31,-1 3-110-31,1 5-22 0,-3 3-5 0,3 0-581 0,0 6-116 0</inkml:trace>
  <inkml:trace contextRef="#ctx0" brushRef="#br0" timeOffset="287125.808">9970 7760 1612 0,'0'0'144'0,"0"0"-116"0,0-5-28 0,0 5 0 0,0 0 150 0,0 0 24 0,0 0 5 0,0 0 1 32,0 0-114-32,0 0-22 0,0 0-5 0,0 0-1 15,3 8-38-15,-3 2-8 0,0 9-2 0,0 2 0 0,0 0 35 0,0 8 7 0,-3 1 2 0,3 1 0 16,0-2-12-16,0 3-2 0,3 3-1 0,-3-4 0 15,-3 4 21-15,3-6 5 0,0-3 1 0,3-2 0 0,3 0-37 16,0 0-9-16,0-6 0 0,3-5 0 31,-3-2-32-31,3-3-9 0,-3 0-2 0,0-5 0 0,0-3-136 0,3-3-27 16,0-8-6-16,0-2-714 0</inkml:trace>
  <inkml:trace contextRef="#ctx0" brushRef="#br0" timeOffset="287263.4061">10164 7318 2386 0,'0'0'106'0,"0"0"22"0,0 0-103 0,0 0-25 16,0 0 0-16,0 0 0 0,0 0 36 0,0 0 1 16,0 0 1-16,0 0-768 15,0 0-154-15</inkml:trace>
  <inkml:trace contextRef="#ctx0" brushRef="#br0" timeOffset="287591.252">10456 7990 2347 0,'0'0'104'0,"0"0"21"0,3 0-100 0,-3 0-25 0,0 0 0 0,8-2 0 16,1-1 56-16,0 0 5 0,0 1 2 0,0-1 0 16,0-5-47-16,0 3-16 0,0-3 9 0,3 3-9 0,3-1 0 15,0 4-20-15,2-3 3 0,-2 2 1 16,3 0-24-16,3 3-4 0,0 3 0 0,0 0-1 0,3-3 24 0,-4 2 5 15,4 1 0-15,-3 2 1 0,-3-5 15 0,3 3-9 16,-3-3 9-16,-1 2-8 16,1 1-108-16,3 0-20 0,-6-3-5 15</inkml:trace>
  <inkml:trace contextRef="#ctx0" brushRef="#br0" timeOffset="287872.4304">11149 7742 1555 0,'0'0'138'0,"0"0"-110"0,0 0-28 0,0 0 0 15,0 0 196-15,3 8 35 0,0 2 6 0,0-2 2 16,0 0-158-16,3 3-31 0,-3 2-6 0,3 3-2 15,-3 0-26-15,3 5-4 0,-3 0-2 0,3 3 0 16,0 2-10-16,0 3-11 0,0 6 3 0,0-3 0 16,-3 2-4-16,-1 0 0 0,1-2 0 0,-3 0 0 15,0-3-34-15,0 0-7 16,-3-5-2-16,1 0 0 0,-1-6-152 0,0-2-30 16,-15 11-7-16,6-17 0 0</inkml:trace>
  <inkml:trace contextRef="#ctx0" brushRef="#br0" timeOffset="288419.1799">12241 6792 2257 0,'0'0'100'0,"0"0"20"0,6 3-96 0,3-1-24 0,3 6 0 0,0 0 0 16,3 3 29-16,3 2 1 0,0 5 0 0,3 4 0 15,-1 1-13-15,4 1-2 0,0 3-1 0,3-1 0 16,3 1-14-16,-1 7 0 0,7 0 0 0,-3 3 0 0,6 0 0 0,-1 6 0 15,4 2 0-15,-3-3 0 0,-1 3 24 0,1-3 1 16,-3-2 1-16,-1 0 0 0,1-1 26 16,-3 1 4-16,3-3 2 0,-4 3 0 0,4-6-37 15,-3 3-7-15,-3-2-2 0,-1-4 0 0,4 1-12 0,-6-3-12 16,0 0 3-16,-1-2 0 16,-2-3-21-16,-6-3-4 0,0-3-1 15,-3 1 0-15,0-6-17 0,-3-2-4 0,0-1-1 0,-3-2 0 16,-4-3-27-16,1 1-6 0,-3-4-1 0,-3-2-565 15,0 0-112-15</inkml:trace>
  <inkml:trace contextRef="#ctx0" brushRef="#br0" timeOffset="288794.2865">13256 6765 2008 0,'0'0'44'0,"0"0"10"0,6 3 2 16,-6-3 0-16,0 0-45 0,9 3-11 0,-9-3 0 0,3 8 0 0,3 2 23 0,-3 6 2 15,-6 3 1-15,0 4 0 0,-6 9-10 0,-3 5-1 16,-2 3-1-16,-7 2 0 0,0 9 32 0,-3 4 6 16,0 9 2-16,-5-1 0 0,-1 3 4 0,3 0 1 15,0 3 0-15,3 0 0 0,-2-3-12 0,2-2-3 16,-3-4 0-16,0-4 0 16,3-3-60-16,-2-3-13 0,-4-2-3 0,3-6 0 15,-3-2-18-15,1 0-4 0,-4-6-1 0,3 0 0 16,0-5-40-16,0 1-8 0,1-4-1 0,2 3-860 0</inkml:trace>
  <inkml:trace contextRef="#ctx0" brushRef="#br0" timeOffset="289481.4236">14367 6448 806 0,'15'16'72'0,"-6"-11"-58"15,-1-2-14-15,4 5 0 0,-3 0 302 0,3 5 58 16,3 5 11-16,0 6 2 0,0 3-269 0,3 2-55 16,-3 8-10-16,2 2-3 0,1 4-6 0,-3 4-2 0,3 1 0 15,-3 2 0-15,0 3-28 0,0-3 8 0,0 3-8 16,-3 0 0-16,-1 3 0 0,1-3 0 0,3-3 0 0,-3 0 0 16,-3-2 25-16,0-3 3 0,0-3 0 0,0-2 0 15,0-6-8-15,-3-2 0 0,-3-5-1 0,0-4 0 16,-3-4-5-16,0-1-1 0,0-4 0 0,0-4 0 15,-3 1 15-15,0-6 4 0,-3 3 0 0,3-3 0 16,-3-5-32-16,-3 0 0 0,3-2 0 0,0-1 0 16,0-5 12-16,0 3-3 0,-3-3-1 0,3-5 0 15,0 2 1-15,0-5 0 0,0-2 0 0,3-1 0 16,0-2 5-16,0-5 1 0,3-4 0 0,-3-1 0 16,3-6 5-16,3-3 0 0,-3-2 1 0,6-3 0 15,0-3-9-15,3-2-3 0,3-3 0 0,0-3 0 16,3-2-9-16,3-3 0 0,0 0 0 0,5 3 8 15,4-3-29-15,0 3-7 0,3 3 0 0,3 2-1 16,-1 2-5-16,4 9-1 16,3 2 0-16,-4 14 0 0,1 5-1 0,3 10 0 0,-3 6 0 15,-1 7 0-15,1 1-61 0,0 5-13 16,-1 3-2-16,-5 4-926 0</inkml:trace>
  <inkml:trace contextRef="#ctx0" brushRef="#br0" timeOffset="289996.9354">15548 7506 1324 0,'0'0'59'15,"0"0"12"-15,0 0-57 0,0 0-14 0,0 0 0 0,0 0 0 0,0 0 164 0,0 0 31 16,-6 3 5-16,1 2 2 0,2-2-115 0,-3 2-23 16,3 6-5-16,-3-3-1 0,0 2-14 0,0 1-4 15,6 5 0-15,-3 0 0 0,0 2-11 0,0 1-2 16,3-1-1-16,3 3 0 0,-3 3-3 0,3-3-1 15,-3-2 0-15,3 2 0 0,0-3-10 0,0 1-1 16,0-3-1-16,3 0 0 0,0 0-10 0,0-3-16 16,2-3 4-16,1-2 1 15,3 3-33-15,0-3-6 16,3 0-2-16,0-6 0 0,0 1-123 0,3-3-25 0,0 0-4 0,-1-5-651 16</inkml:trace>
  <inkml:trace contextRef="#ctx0" brushRef="#br0" timeOffset="290200.0026">15590 7149 2804 0,'0'0'62'0,"0"0"13"0,9 5 2 0,-9-5 1 0,9 8-62 0,0-2-16 0,-3-1 0 0,0 3 0 16,-6-8-136-16,6 5-29 0</inkml:trace>
  <inkml:trace contextRef="#ctx0" brushRef="#br0" timeOffset="293142.8356">9655 9083 403 0,'0'0'36'16,"0"0"-36"-16,0-5 0 0,-3 0 0 0,3-1 256 0,-3 1 44 15,3-3 8-15,-3 0 3 0,3 5-199 0,0 3-39 16,0-5-8-16,0 5-1 0,3-5-22 0,-3 5-4 15,0 0-1-15,0 0 0 0,0 0-22 0,6 0-5 16,3 8-1-16,-3 2 0 0,3 4 7 0,0 2 0 16,2 5 1-16,-2 5 0 0,3 1 4 0,3 2 1 0,-6-3 0 15,3 3 0-15,-3-2-11 0,-3 2-3 0,0-3 0 0,0-2 0 16,0 0-8-16,-3 0 0 0,0-6 0 0,0 1 0 16,-6-6 0-16,3 0 0 0,0 0-9 0,0 1 9 15,-3-4 0-15,3-2 0 0,0 0 0 0,0-3 9 16,0 1 3-16,0-6 0 0,0 0 0 0,0 0 0 15,0 0 6-15,0 0 2 0,-3-6 0 0,0 1 0 16,-3 0 8-16,6 0 1 0,-3-3 1 0,3 0 0 16,0 0-5-16,0 0-1 0,3 0 0 0,-3-3 0 15,3-2 2-15,0 2 0 0,0-2 0 0,3 0 0 16,0 0-15-16,3-3-3 0,0 0-8 0,-1-2 12 16,1-1-12-16,0-2-10 0,0-3 2 0,3 0 0 15,0 0-23-15,3 3-4 0,0-5-1 0,-3-1 0 16,0 3-88-16,0 3-19 0,-1 0-3 0</inkml:trace>
  <inkml:trace contextRef="#ctx0" brushRef="#br0" timeOffset="293625.8998">10387 9184 2091 0,'0'0'92'0,"0"0"20"0,0 0-89 0,0 0-23 16,0 0 0-16,0 0 0 0,-3-3 0 0,0-2-12 0,0-1 2 0,3 1 0 31,0-3-50-31,-3 0-11 0,3 3-1 0,0 2-1 16,-3-2-18-16,3 5-3 0,-6 3-1 0,3 2 0 0,3 3 107 0,-3 3 20 0,0 2 5 0,3 3 1 15,0 2 42-15,-3 1 8 0,3-1 1 0,3 1 1 16,-3-1-27-16,3 1-6 0,3-1-1 0,-3-2 0 15,0 0-48-15,3 0-8 0,3-3 0 0,0-2 0 32,-6-1-45-32,3-2-2 0,0-5 0 0,0 0 0 15,0-1 15-15,-6-2 2 0,0 0 1 0,6-5 0 0,-6 5 29 0,9-5 0 0,0-3 0 0,0 0 0 16,-4-3 10-16,1 1 8 0,3-4 2 0,0 4 0 16,-3-3 4-16,3 2 0 0,-3-2 1 0,-3-1 0 15,6 1 4-15,-6-3 1 0,3 3 0 0,-3 0 0 16,3 0-2-16,-6-1 0 0,3 1 0 0,-3 0 0 0,3 2 4 15,-3 3 0-15,-3-2 0 0,3-1 0 16,-3 3-9-16,0 0-2 0,0 3 0 0,-6-3 0 16,3 3-21-16,0 2 0 0,-3-2 0 0,0 2 0 0,0 3-17 15,-3-2-5-15,1 2-1 0,-1 0 0 16,3 0-26-16,0 2-6 16,0-2-1-16,0 6 0 0,0-4-140 0,-3 4-29 0,-9 1-6 0,9-1-1 15</inkml:trace>
  <inkml:trace contextRef="#ctx0" brushRef="#br0" timeOffset="294219.5214">10813 9065 2199 0,'9'13'97'0,"-9"-8"21"0,0-5-94 0,0 0-24 0,3 5 0 0,3 1 0 16,3 2 44-16,-7-3 4 0,1 0 0 0,3 6 1 31,3-3-61-31,-3 5-12 0,-3-2-2 0,0 4-1 0,0 1-34 0,-3 3-7 0,3-1-2 0,0 1 0 16,0-3 17-16,0 0 3 0,0-3 1 0,0 0 0 0,3 0 57 0,-3-5 12 15,0 0 3-15,0-2 0 16,-3-6 21-16,0 0 5 0,0 0 1 0,0 0 0 16,6 0-19-16,-6 0-4 0,6-6-1 0,0-2 0 15,0 0-10-15,3-5-3 0,-6 0 0 0,3-3 0 0,0 0-23 16,3-2-5-16,-6-4-1 0,5 4 0 0,-2 2 27 16,0-2 5-16,0 4 0 0,0-2 1 0,0 6 5 0,0-1 1 31,0 3 0-31,0 3 0 0,-6 5-11 0,0 0-3 15,0 0 0-15,9 5 0 0,0 6-9 0,-3 2 0 0,0 0 0 0,3 3 0 0,-6 0-15 0,6 0-1 16,0-3-1-16,-3 3 0 0,0-5 6 0,2 2 2 16,-2-3 0-16,0-2 0 0,0 0 9 0,0-2 0 15,0-4 0-15,-3 1 0 0,3 0 8 0,0-3-8 16,3 0 10-16,-3-3-10 0,0 0 48 0,0 1 3 16,3-4 1-16,-3-2 0 0,3 3-32 0,-3-3-7 0,3-2-1 15,-1-4 0-15,1-1-3 0,0-4-1 0,3 3 0 16,0 0 0-16,0-5-18 0,-3 3-4 0,3-4-1 15,-3 4 0 17,0 5-34-32,-3-1-7 0,-6 4-2 0,6 2 0 0,-3 3-111 0,0-3-23 0,0 2-4 0</inkml:trace>
  <inkml:trace contextRef="#ctx0" brushRef="#br0" timeOffset="294672.5332">11685 8951 1555 0,'0'0'138'0,"0"0"-110"15,6 0-28-15,-6 0 0 0,0 0 76 0,0 0 9 32,0 0 3-32,0 0 0 0,0 0-70 0,0 0-18 15,0 0 0-15,0 0 0 0,0 0 0 0,0 0-20 0,0 0 4 0,0 0 0 0,-3 8 7 0,0 0 9 16,0 0-13-16,-3 2 5 0,3-2 16 0,0 3 4 16,0-1 1-16,0 1 0 0,0-3 15 0,3 0 4 15,-3 0 0-15,3 0 0 0,0-8-17 0,0 0-3 0,0 0-1 16,3 8 0-16,0 5-11 0,3-5 0 0,0-3 0 0,0 3 0 15,0 3 18-15,0-3-2 0,3 5 0 16,0-3 0-16,-3 4 21 0,3-1 4 0,-1-3 1 0,1 4 0 16,-3-4 9-16,0 3 1 0,0 1 1 0,0-4 0 15,-6-2-13-15,0 0-2 0,3 3-1 0,-3-3 0 16,-3 0-27-16,0 0-10 0,-6-1 0 0,0-1 9 16,0 2-9-16,1-3-11 0,-4 3 3 0,3-3 0 31,-3-2-26-31,0 2-5 0,-3-5-1 0,3 3 0 0,0-3-88 15,-3 0-19-15,3-3-3 0,0 1-752 0</inkml:trace>
  <inkml:trace contextRef="#ctx0" brushRef="#br0" timeOffset="295797.2646">14775 8583 1036 0,'0'0'92'0,"0"0"-73"16,0 0-19-16,0-3 0 0,-3-2 202 0,3 0 37 15,-3 2 7-15,0-2 2 0,0 0-180 0,-3-1-36 16,0-2-8-16,0 3 0 0,-3-3-24 0,0 0-15 15,-3-2 3-15,0 4 0 32,0 1-12-32,-3 0-1 0,3-3-1 0,-2 3 0 0,-1-1 11 0,0 4 3 0,0-1 0 0,3 3 0 0,0 0 12 0,-3 3 15 15,0 2-3-15,0 0-1 0,1 0 22 0,-4 3 5 16,3 3 1-16,-3 0 0 0,3-1-4 0,-3 1-1 16,0 2 0-16,0 0 0 0,4 3-2 0,-4 3 0 15,0-4 0-15,0 4 0 0,3-3-32 0,0 2-9 16,3-2-1-16,3 3 0 0,0-3 10 0,1 2 11 15,-1 3-3-15,3-2 0 0,3-1 12 0,0 1 3 0,3-1 0 16,3 1 0-16,3-1 16 0,0 4 3 0,3-4 1 16,-1 1 0-16,4-3-6 0,0-1-1 0,3 4 0 0,0-3 0 15,0 2-4-15,3 1-2 0,0-6 0 0,-1-2 0 16,1-3-30-16,0 2 0 0,0 1 0 0,0-3 0 31,0-3-33-31,0-2-7 0,5-3 0 0,-2 0-1 16,3 2-74-16,0-4-14 0,-3-6-3 0,0 0-548 0,2-8-108 0</inkml:trace>
  <inkml:trace contextRef="#ctx0" brushRef="#br0" timeOffset="296172.1816">15236 8808 2102 0,'0'0'46'0,"6"5"10"0,-6-5 1 0,0 0 3 0,9 8-48 0,-9-8-12 15,0 0 0-15,0 0 0 0,0 0 36 0,0 0 6 16,-3 6 1-16,0-1 0 31,-3-3-58-31,0 1-11 0,0 2-2 0,-3-2-1 0,0 2 20 0,0 3 9 0,-3 3-8 0,3-1 8 0,-3 1 0 0,4 2 9 16,-1 6 0-16,0-6 0 0,0 3 19 0,3-3 4 15,0 0 1-15,3 1 0 0,-3-4-16 0,6 1-3 16,-3-3-1-16,3-8 0 0,0 5-23 0,0-5-5 16,0 0-1-16,0 0 0 0,0 0 3 0,6 3 0 15,3-6 0-15,0-2 0 0,0-1 13 0,0-2 0 16,2 0 0-16,4-2 10 0,-3-1 2 0,0 1 0 15,3-6 0-15,0 3 0 0,3-3-1 0,-3 3 0 0,3-1 0 16,-4-2 0-16,1 1 1 0,-3 1 0 0,3 1 0 16,-3 0 0-16,0 0 20 0,-3-1 5 0,-3 4 1 15,0 2 0-15,0-3-18 0,-3 6-3 0,0 0-1 16,0-1 0-16,-6 1-4 0,3-3-2 0,-3 3 0 0,-3 0 0 16,6 5-10-16,-6-3-11 0,-3 3 3 0,-6 0 0 31,3 0-39-31,-3 3-7 0,0-1-2 0,-3 1 0 15,-2 2-134-15,-1-2-27 0</inkml:trace>
  <inkml:trace contextRef="#ctx0" brushRef="#br0" timeOffset="296547.0966">15629 8112 1544 0,'12'0'68'0,"-12"0"15"0,6-3-67 0,3 3-16 16,0 0 0-16,-4 3 0 0,1 2 80 0,3 1 13 15,-3-1 3-15,0 6 0 0,0 2-41 0,-3 5-8 0,6 1-2 16,-3 2 0-16,0 5-7 0,-3 1-2 16,0 2 0-16,0 0 0 0,3 3 6 0,-3 2 1 0,-3-2 0 15,0 5 0-15,0 0-13 0,0 5-2 0,-3 3-1 0,0-2 0 16,-3-4-12-16,3-1-3 0,-3-4 0 16,0-2 0-1,0-1-30-15,-3-4-6 0,3-3-2 0,-6-3 0 16,0-3-154-16,1-2-32 0,-4-5-5 0</inkml:trace>
  <inkml:trace contextRef="#ctx0" brushRef="#br0" timeOffset="296859.5115">15825 8554 1209 0,'3'8'108'0,"6"-3"-87"15,-3 3-21-15,3 0 0 0,-3 0 115 0,0 0 18 16,0 3 4-16,3-4 1 0,-3 4-98 0,0 0-19 16,-6-1-4-16,6 1-1 0,3 2 7 0,-3 0 1 15,0 1 0-15,-1-4 0 0,4-2 58 0,0 0 12 16,0 0 2-16,0 0 1 0,0-3-97 0,0 0-9 16,-3-2-7-16,6 2-2 0,0-2 54 0,0 0 10 15,0-3 2-15,3 2 1 0,-4-4-17 0,4 2-4 16,-3 2-1-16,0-4 0 0,0-1-11 0,0 0-1 15,-3-2-1-15,0 0 0 0,0-3-14 0,-3 3 0 16,0-3 0-16,0 0 0 0,0-3-20 0,-1-2-3 16,1 0-1-16,-3-1 0 15,3-1-99-15,-3-1-20 0,3 0-4 0,-3 3-757 0</inkml:trace>
  <inkml:trace contextRef="#ctx0" brushRef="#br0" timeOffset="297470.0426">16379 8517 2253 0,'0'0'49'0,"9"3"11"0,0 2 1 0,3-2 3 0,-3-1-51 0,3 6-13 0,-1-3 0 0,1 3 0 16,0-2-30-16,0 2-9 0,0 2-1 0,-3 1-1 0,3 2 13 0,-3 0 2 16,-3 0 1-16,0-2 0 0,0 2 25 0,0-2 0 15,0-3 0-15,-3 2 0 0,0-2 24 0,-1 0 9 16,-2-8 3-16,0 0 0 0,0 0 5 0,0 0 2 16,0 0 0-16,0 0 0 0,0 0-43 0,0 0 0 15,-2-5-11-15,-4 0 3 0,3-3-4 0,3 0-1 16,-3-5 0-16,0 2 0 0,3-2 13 0,0 2 0 15,6-2 0-15,-3 0 0 0,0-3 29 0,0 5-1 16,2-2 0-16,1 2 0 0,3 3 4 0,-3 3 1 16,0-3 0-16,3 3 0 0,-3 0-13 0,6-1-4 0,0 4 0 15,0-1 0-15,0 3-16 0,0 0 0 0,6 0 0 16,-4 5 0-16,1 3 0 0,3 3 0 0,-3-1-12 16,0 4 3-16,3 2-11 0,-6-1-1 0,-6 7-1 15,3-7 0 1,2 4 9-16,-2-3 1 0,-3 0 1 0,-6-3 0 15,0 0 11-15,0-5-8 0,3 0 8 0,-3-8-8 16,-9 5 0-16,9-5 0 0,0 0 0 0,0 0 0 16,0 0 8-16,0 0-10 0,-3-2 10 0,3-4-10 15,0 6 10-15,-3-7 11 0,0-1-3 0,3-3 0 16,6-2 28-16,-3 0 4 0,0-1 2 0,0 1 0 16,3-5-28-16,3-4-6 0,0 7 0 0,3-1-8 15,-3 0 13-15,3 3-4 0,3 2-1 0,-3 0 0 16,-3 3 0-16,0 6-8 0,5-1 12 0,-2 8-4 0,0 1 0 15,0 2-8-15,0 0 12 0,0 7-4 0,3 4-8 16,-3 2-14-16,-6 0 3 0,3 0 1 16,0 1-17-16,0-4-3 0,-4-2-1 15,-2 3 0-15,0-4-35 0,-3-1-7 0,6-6-2 0,-6 2-604 16,-6-5-121-16</inkml:trace>
  <inkml:trace contextRef="#ctx0" brushRef="#br0" timeOffset="297907.3699">17194 8551 2484 0,'33'8'110'0,"-24"-5"22"0,-9-3-105 0,9 5-27 0,0-2 0 0,3 2 0 15,0 0 16-15,-3 3-3 0,-6-2 0 0,9-4 0 32,3 4-51-32,-7-1-10 0,-8-5-3 0,0 0 0 0,6 8-16 0,-3-3-3 15,-3-5-1-15,0 8 0 0,-3 0 33 0,3 0 6 0,6 3 2 0,-6-11 0 16,-6 5 41-16,6-5 8 0,0 0 1 0,0 0 1 16,0 0 15-16,0 0 2 0,0 0 1 0,0 0 0 15,3-3-14-15,0-2-2 0,-3 0-1 0,3-3 0 0,3-3-9 16,-3-2-1-16,-6 0-1 0,0-1 0 0,-3 1 10 0,9 0 3 15,6 0 0-15,0 2 0 0,-6-2 11 16,6 5 2-16,3 3 1 0,-6-3 0 0,0 2-14 16,0-2-4-16,3 6 0 0,0 2 0 0,0-3-20 15,0 6 8-15,-3-1-8 0,2 6 0 0,1 0 0 16,3 3-15-16,-6 5 3 0,3 2 0 0,3 1-1 0,-3-1 0 16,-3-2 0-16,-3 0 0 0,0 3-8 0,-3-3-2 15,3-3 0-15,0-3 0 16,-6-2-153-16,3-8-32 15,0 0-5-15</inkml:trace>
  <inkml:trace contextRef="#ctx0" brushRef="#br0" timeOffset="298282.2812">17915 8340 2019 0,'12'0'89'0,"-6"0"19"16,6 0-86-16,-3 0-22 0,-4 0 0 0,1 2 0 16,3-2 40-16,-3 0 4 0,-6 0 1 0,0 0 0 15,0 0-36-15,0 0-9 0,0 0 0 0,0 0 0 16,3 8 0-16,-3 3-9 0,0-1 9 0,0 6-13 15,-3-2 13-15,0 4 15 0,3 1-3 0,0 2-1 0,0 3 29 0,0-3 7 16,-3 0 1-16,3 0 0 0,3-2-5 0,-3 2-1 16,3 3 0-16,-3-6 0 0,3-2-26 0,-3 2-6 15,3-2-1-15,-3 0 0 0,-3 0-9 0,0 0 0 16,0 0 0-16,0 0 0 0,-3-3 0 0,-3 3-11 16,1-3 11-16,-4 0-8 15,-3 1-16-15,-6-4-2 0,-6-2-1 16,-3-3 0-16,-5 1-85 0,-10-6-18 0,-9-6-3 0</inkml:trace>
  <inkml:trace contextRef="#ctx0" brushRef="#br0" timeOffset="309525.3542">3106 11030 576 0,'0'0'25'0,"0"0"6"0,0 0-31 0,0 0 0 15,0 0 0-15,0 0 0 0,0 0 208 0,-3-5 36 16,3 5 8-16,0 0 0 0,0 0-200 0,0-5-40 15,0 2-12-15,0-2 0 0,6 0 0 0,-6 5 0 16,0 0 0-16,0 0 0 0,3-3 0 0,-3 3 0 16,0 0 0-16,0 0 0 0,3-5 9 0,-3 5 3 15,9-3 0-15,-9 3 0 0,0-3 28 0,0 3 5 16,0 0 2-16,9 0 0 0,-3-2-11 0,0 2-3 16,-6 0 0-16,9 0 0 0,0 0-16 0,3 0-3 0,-6 0-1 0,3-3 0 15,-3 3-1-15,0-2-1 0,-6 2 0 0,9 0 0 16,0-3-11-16,-1 0 10 0,4 1-10 0,-6 2 10 15,3-3-10-15,0 3 12 0,3-3-12 16,-3 1 12-16,3-1-12 0,-3 0 10 0,3-2-10 0,3 2 10 16,0-2 3-16,-1 2 1 0,4-2 0 0,3 0 0 15,0 0 3-15,0-1 1 0,0 1 0 0,-1 0 0 16,4 2-3-16,-3 0-1 0,0 1 0 0,-3-1 0 16,0 3-2-16,-1 0 0 0,4 0 0 0,0-3 0 15,-3 3 1-15,0-2 0 0,3 2 0 0,-3-3 0 16,-1 3 5-16,-2-5 1 0,0 2 0 0,3-2 0 15,0 0-11-15,0-3-8 0,0 2 12 0,0-1-12 16,2-4 9-16,1 3-9 0,0 3 0 0,0-3 9 16,0 2-9-16,-3 1 0 0,-1 0 9 0,-2 0-9 15,-3 2 0-15,0 0 8 0,0 1-8 0,0-1 0 0,-3 3 0 16,0-3 0-16,0 3 0 0,-3-2-12 0,0-1-4 16,-6 3 0-16,0 0-1 0,0 0 0 15,0 0-119-15,0 0-24 0,0 0-5 16,0 0-672-16</inkml:trace>
  <inkml:trace contextRef="#ctx0" brushRef="#br0" timeOffset="309884.6414">3705 10888 115 0,'0'0'10'0,"0"0"-10"0,0 0 0 0,-3 5 0 15,-3 0 130-15,0 3 24 0,3-3 5 0,0 6 1 16,-3 2-12-16,-3 3-1 0,6 0-1 0,-3 5 0 16,0 0-5-16,3 6-1 0,-9-1 0 0,6 3 0 15,-3 3-24-15,0 0-6 0,3 0-1 0,-2-1 0 16,-1 1-24-16,0 0-5 0,0 0 0 0,-3-1-1 15,0-2-31-15,3 3-7 0,-3-3-1 0,3 0 0 16,-3 1-31-16,3-4-9 0,-3 0 0 0,6-2 0 16,-2 3-15-16,2-3-7 0,-3 2-2 0,3-2 0 15,0 2-28 1,0 1-5-16,0-1-2 0,0 1 0 0,-3-4-91 0,3-1-18 0,-3-4-4 16,0 1-1-16,0-1-54 0,0-5-10 0,-6 11-3 15,9-8 0-15</inkml:trace>
  <inkml:trace contextRef="#ctx0" brushRef="#br0" timeOffset="310931.4569">4303 10268 921 0,'0'0'82'0,"0"0"-66"0,0 0-16 0,0 0 0 16,0 0 217-16,0 0 40 0,0 0 8 0,0 0 2 15,0 0-177-15,0 0-35 0,0 0-7 0,0 0-2 16,0 0-32-16,0 0-6 0,0 0-8 0,0 0 11 16,6 3-11-16,0 0 0 0,0-1 0 0,-3 4 0 15,3 2 0-15,-3 0 0 0,3 2 0 0,0 6 0 16,-3 0 12-16,0 2 0 0,-3 6 0 0,3-3 0 0,0 3 12 0,-3 0 4 16,-3 0 0-16,3 2 0 0,0-5-8 0,0 3 0 15,-6 3-1-15,3 2 0 0,-3 0 1 0,3 3 1 16,-3 2 0-16,3 6 0 0,-6 2 12 0,6 3 3 15,-3-3 0-15,3 1 0 0,-3-1-36 0,0-2 0 16,0 2 0-16,0 0 0 0,0 3 0 0,-3 0 0 16,0 0 0-16,0 0 0 0,0 0 0 0,1-2 0 15,-4-1 0-15,0-2 0 0,3-3 0 0,-3 0 0 16,0-5 0-16,0-1 0 0,-3 1 0 0,3-5 0 16,0-6 0-16,3 0 0 0,1-5-13 0,-1-3-7 15,3-2 0-15,3-4-1 0,-3-1 7 0,6-6 2 16,0 0 0-16,0 0 0 0,0 0 4 0,-3-3 8 15,-3-2-13-15,3 0 5 0,0-6 8 0,0 0 0 0,3-2 0 16,0 0 0-16,0-6 0 0,3 1 8 0,0-3 0 16,3 0 0-16,-3-3 3 0,3 3 1 0,3-3 0 0,3 3 0 15,-4 2 5-15,1 1 2 0,0 4 0 0,3 4 0 16,0-1-19-16,0 6 8 0,-3 0-8 0,3 2 0 16,0 0-8-16,0 6-9 0,0 0-2 0,2 2 0 15,1-3 7-15,0 4 2 0,0 2 0 0,0-3 0 16,3 3-4-16,0-3-1 0,-3 3 0 0,2-3 0 15,1 1 3-15,3-1 1 0,-3 0 0 0,0-2 0 16,0 2 11-16,3-2 0 0,2 0 0 0,1-1-8 16,-3 4 8-16,-3-4 9 0,-3 1-1 0,3-1-8 15,0 1 20-15,-1 0-4 0,1-1 0 0,-3 1 0 16,3-3-8-16,-3 0-8 0,3-3 12 0,0 1-12 16,-4-4 0-16,4 1 0 0,-3-5 0 0,0 2 0 15,0-3 0-15,0-2 0 0,0-3 0 0,0 0-9 0,-1 0 9 16,-2 0 0-16,-3-2 0 0,3 2 0 0,0-3 0 0,-3 6 0 15,-3-5 9-15,-3 2-9 0,3-3 29 0,-6 6-1 16,3-3 0-16,-3 3 0 0,0 0-9 0,0-1-3 16,-3 4 0-16,-3-3 0 0,3 2-8 0,0 3-8 15,-3-5 9-15,0 5-9 0,-3-3 0 0,0 3-12 16,0 1 1-16,0-1 0 16,-2 0-14-16,-4 5-3 0,3-2-1 15,3 2 0-15,-3 3 5 0,3 3 2 0,-3-3 0 0,3 5 0 0,-3 0 13 0,3 3 9 16,0 0-12-16,3 5 12 0,-3 1 0 0,4-1 0 15,-1 5 0-15,0 4 0 0,-3 1 8 0,3 4 3 16,0 5 0-16,0-3 0 0,3 2 18 0,0 1 4 0,3 0 1 16,3-3 0-16,0 0-8 0,3 0-2 0,0-2 0 15,3 2 0-15,3-3 13 0,-1 3 3 0,1 0 0 0,0 1 0 16,3-1-32-16,3-6-8 0,-3 1 0 0,3-3 0 31,0 1-31-31,-1-7-7 0,4-1-2 0,-3-4 0 16,-3 1-27-16,6-6-5 0,3 0-2 0,0-5 0 15,2-2-147-15,1-3-30 0,24-11-5 0,-7-6-2 0</inkml:trace>
  <inkml:trace contextRef="#ctx0" brushRef="#br0" timeOffset="316250.8816">7071 11200 1897 0,'0'0'84'0,"3"-8"17"0,6 3-81 0,0-6-20 15,0-2 0-15,3 0 0 0,3-1 0 0,6-2 0 16,2-2 0-16,-2-1 0 0,-3 1-13 0,3-3-7 16,9 2-2-16,-4-2 0 15,-8 5-13-15,3 0-2 0,3 3-1 0,0 5 0 0,-6 0 26 0,0 6 12 16,-4-1-12-16,7 8 12 0,0 0 16 0,0 3 10 15,-3 3 2-15,0 0 1 0,-1 4 8 0,-2 1 2 16,0 0 0-16,-3 3 0 0,3-1-20 0,-3 6-4 16,0 0-1-16,-3 2 0 0,-6 3-14 0,3 3 0 15,3 3 0-15,-6-1 0 0,-6 0 0 0,6 1 0 16,3-1 0-16,-3-2 0 0,0 0 0 0,-6-3 0 16,-6-3 0-16,6-2 0 0,3 2 19 0,-6-4 1 15,-9-4 0-15,3-2 0 0,6-3-20 0,3-2-11 0,-3-1 2 16,-3-2 0-16,0-5 27 0,3 0 6 0,6-3 0 15,0 0 1-15,-9-3-5 0,6-2 0 0,3-3-1 0,3 0 0 16,-3-5 5-16,0-1 0 0,0-4 1 0,3-1 0 16,9 1 6-16,0-6 1 0,-9 0 0 0,9-2 0 15,6-3-18-15,-3 2-3 0,-6-5-1 0,0 3 0 16,2 0-10-16,1 0 0 0,6 3 0 0,-3 2 0 16,-9 3 0-16,6 5 0 0,3 0-10 0,-3 5 10 15,-6-2-8-15,3 5 8 0,0 0 0 0,-1 3-9 16,1 0 9-16,0 5 0 0,-9 0 10 0,9 2-10 15,3 4 8-15,-3 2-8 0,-6 5 0 0,3 3 9 16,0 5-1-16,0 0-8 0,-3 8 12 0,3-2-4 16,-6 2-8-16,3 0 10 0,3-3-10 0,-3 3 10 15,-6 0-10-15,0-2 0 0,6-6 0 0,0 3 0 16,-3 0-12-16,0-1-4 0,0 1 0 0,3 0-1 16,6 0-109-16,-3 0-22 0,-3-3-4 15</inkml:trace>
  <inkml:trace contextRef="#ctx0" brushRef="#br0" timeOffset="316610.1776">8226 11157 1555 0,'0'0'68'0,"0"0"16"0,0 0-68 0,0 0-16 0,0 0 0 0,0 0 0 0,0 0 35 0,0 0 3 0,0 0 1 0,0 0 0 47,3 6-94-47,0 4-18 0,-3 4-4 0,0 4-1 0,0 6 78 0,3 5 16 0,0 0 4 0,3 6 0 15,0-4 59-15,0 4 12 0,3-4 2 0,0 4 1 16,3-3 10-16,-3-3 1 0,-1 0 1 0,4-5 0 0,0-3-45 0,0-3-9 0,0-2-1 0,0-3-1 31,-3-2-41-31,3-6-9 0,0-2 0 0,0-3 0 16,-3-3 0-16,3-2-12 0,-4-6 12 0,4 1-13 15,-3-6 13-15,3 3 0 0,0-6 9 0,-3-2-9 0,0 0 19 0,0-3-3 0,3-5 0 0,-3 2 0 16,0-2 0-16,3-2-1 0,-7-1 0 0,4 0 0 16,-3-2-15-16,0-1 0 0,-3-2 0 0,0 0 0 15,-3-2-153 1,0-1-31-16,3-2-5 0</inkml:trace>
  <inkml:trace contextRef="#ctx0" brushRef="#br0" timeOffset="317328.7509">8851 11094 1324 0,'0'0'118'0,"6"5"-94"0,0 1-24 0,0 2 0 0,3-1 135 0,-3 1 22 0,0-2 5 0,0 4 1 31,6 1-108-31,-3 2-22 0,0 3-4 0,2 0-1 0,-2 2-6 0,3-2-2 0,0 3 0 0,-3-1 0 16,3 6-10-16,-3-3-2 0,6 0-8 0,-6 1 12 31,0-1-12-31,-3 0 0 0,-3-3 0 0,3-2 0 16,-6-2 13-16,3-1-3 0,-3-3-1 0,0-2 0 0,3 0-9 0,-3-2 10 0,-3-4-10 0,3-2 10 0,0 0-10 15,-6 3 0-15,0-3 0 0,-3-3 0 0,0 1 22 16,6-6 2-16,-3 2 1 0,0-4 0 0,3-1 30 16,0-2 5-16,3-3 2 0,0 0 0 0,3-5-16 15,0 0-3-15,3-6-1 0,0 1 0 0,3-3-7 0,0 2-2 16,3-2 0-16,0 0 0 0,5 3-33 0,-2-3 0 31,0-1 0-31,3 7 0 0,0-1 0 0,0 5 0 0,0 3-15 0,2 6 5 16,-5 5-23-16,3 5-5 0,0 5-1 0,-6 3 0 15,0 5 19-15,0 6 3 0,0 2 1 0,-3 3 0 0,0 2 4 0,-4 0 0 16,-2 4 1-16,3 1 0 0,-3 1 11 0,-3-3 16 16,0-2-4-16,0-4-1 0,0-1-11 0,0-4 0 15,0-5 0-15,0-2 0 0,-3-1 0 0,0-4-14 16,3-6 3-16,0 0 1 0,0 0-2 0,0 0-1 15,0 0 0-15,-3-6 0 0,0-1 25 0,0-1 4 0,3-6 2 16,0-4 0-16,0-1 14 0,3-2 2 0,0-5 1 16,3-1 0-16,3 1-1 0,0-1 0 0,3 1 0 0,0-1 0 15,0 4-26-15,6-1-8 0,-3 3 0 0,0 2 0 16,-1 3 0-16,1 0 0 0,0 6 8 0,3-1-8 16,-3 6 0-16,3 2 0 0,-3 3 0 0,3 6 0 15,-4 4 0-15,1 1 0 0,-3 5 0 0,0 2 0 16,-3 3 0-16,3 0 0 0,-6 3 0 0,0 3 0 31,0-3 0-31,0-1-12 0,-3-4 0 0,0 2 0 16,0-2-118-16,-3-4-23 0,3 1-5 0</inkml:trace>
  <inkml:trace contextRef="#ctx0" brushRef="#br0" timeOffset="318354.2774">9970 10422 979 0,'9'0'87'0,"0"0"-70"16,-3-3-17-16,3 1 0 0,0 2 297 0,0 0 56 15,0 0 11-15,3 0 3 0,3 2-253 0,-3 4-50 16,2-1-11-16,1 8-1 0,0 0-35 0,0 6-6 15,0 10-2-15,0 3 0 0,0 7-21 0,0 4-4 16,-3 4 0-16,-4 9-1 0,1 2 27 0,-3 3 6 16,0-3 0-16,0 3 1 0,0 0 14 0,0 0 2 15,3-3 1-15,-3-2 0 0,0-4 4 0,0-4 1 16,-3-8 0-16,3-6 0 0,0-5-27 0,-3-5-12 16,0-5 10-16,-3-4-10 0,0-1 0 0,0-4-10 15,0-4 0-15,0 2 0 0,0-8-2 0,0 0 0 16,0 0 0-16,0 0 0 0,0 0 12 0,-6-8 0 15,3-3-9-15,0 3 9 0,-3-5 0 0,6-3 0 16,0 0 0-16,0-2 0 0,3-4 12 0,3-1-4 0,0-1 0 16,6 0 0-16,0-3-8 0,3 1 0 15,-1 0 0-15,1 2 0 0,0 0-9 0,3 0 9 0,3 3-12 16,0 2 12-16,0 6-25 0,-1 0 1 0,-2 2 1 16,0 6 0-16,0 0 11 0,0 2 3 0,-6 1 0 0,3 4 0 15,-1 1 9-15,-5 2 0 0,0 0 0 0,0 1 0 16,0 2 0-16,-3 2-8 0,-6-2 8 0,0 3-8 31,0-1-19-31,-3 4-3 0,-3-1-1 0,0 0 0 0,-6 3-18 16,-3 2-4-16,1 4-1 0,-4-4 0 0,-6 3 3 15,0 0 1-15,-3 1 0 0,1-1 0 0,2 3 39 0,3-1 11 0,-3-4 0 0,3-3 0 16,0 0 12-16,4-3 6 0,-1 0 2 0,3-5 0 16,3 0 6-16,3-3 2 0,0 1 0 0,0-6 0 15,9 0-14-15,0 0-2 0,0-6-1 0,0-2 0 0,3 0-19 16,0-2-4-16,3-3-1 0,3-1 0 15,0 1-18-15,3 3-3 0,3-1-1 16,3 0 0-16,-1 3 5 0,4 3 1 0,0-3 0 16,6 3 0-16,0 0 29 0,2 2 0 0,4 0 0 0,-3 3 10 0,0-2 6 0,2 2 0 15,-5-3 1-15,3 0 0 0,-3-2-6 0,0 2-2 16,-1-2 0-16,-2-3 0 0,0 3 1 0,0-6 0 16,0 1 0-16,-4-1 0 0,4 1 6 15,-3-4 2-15,-3-1 0 0,3-1 0 0,-6 0-6 0,0 0 0 16,-4 0-1-16,-2 0 0 0,0-2 3 0,0 4 1 15,-3-1 0-15,0 1 0 0,-3-2 11 0,0 3 2 16,0 3 1-16,0-1 0 0,-3 0-10 0,3 3-3 16,-3 1 0-16,-3 1 0 0,0 1-25 0,0 0-6 0,3 5-1 15,-6-3 0-15,0 3-7 0,-3 5-1 0,3 1-1 0,-3 2 0 16,-3-1 8-16,1 7 1 0,-1-4 1 0,0 4 0 16,0-1 15-16,0 3 0 0,3-3-10 0,0 3 10 15,3-3 0-15,0 0 16 0,0 0-2 0,0-2-1 16,0 2-1-16,6-2 0 0,0 2 0 0,0 0 0 15,-3-2-27-15,6-1-5 0,0 1-2 0,0-3 0 16,3 0-1-16,3 0 0 0,0-6 0 0,3 4 0 16,0-1 23-16,0-2 0 0,3-6 12 0,0-2-4 15,-1 2 17-15,1-5 3 0,0 0 1 0,0-2 0 16,3-4 8-16,0 1 2 0,3-3 0 0,-3 3 0 16,2-5-6-16,1 2-1 0,0-3 0 0,6 3 0 15,-3 0-1-15,-1 3-1 0,4 3 0 0,0 2 0 16,-6 0-5-16,3 2-1 0,-4 6 0 0,4 0 0 0,0 6-11 15,-3 2-2-15,0 5-1 0,0 0 0 0,-4 3 18 16,1 5 3-16,-3 0 1 0,0 3 0 0,0 3-32 0,-3-1-21 16,3 1 3-16,-3-4 1 15,-3 4-17-15,0-6-3 0,-1 0-1 16,1-5-794-16,-3 0-160 0</inkml:trace>
  <inkml:trace contextRef="#ctx0" brushRef="#br0" timeOffset="318916.6414">12989 10835 1785 0,'0'0'159'16,"0"0"-127"-16,0 0-32 0,0 0 0 16,0 0 213-16,0 0 37 0,0 0 7 0,6 2 2 15,-6-2-303-15,0 0-61 0,6-2-12 0,-6 2-3 16,0 0 28-16,0 0 4 0,-3 10 2 0,0 6 0 15,0 3 3-15,-3 7 1 0,0 1 0 0,0 2 0 0,0 2 82 0,0 1 28 16,6 0 0-16,-3 0 0 0,0-1 83 0,0 1 16 16,3-5 3-16,0-4 1 0,0-1-75 15,6-4-16-15,-3-2-2 0,0-5-1 0,0-1-37 0,3-5 0 16,-6-5-14-16,9 3 4 16,0-3-27-16,2-3-6 0,4-2-1 0,-3-3 0 15,3-2 25-15,0-4 5 0,3 1 1 0,0-3 0 0,-3 0 33 0,0-2 8 16,-1-1 0-16,1 1 1 0,0-3 11 0,0 0 3 15,-3-3 0-15,0 0 0 0,3 0-4 0,-6-2-1 16,0-1 0-16,-3 1 0 0,0-1-2 0,-1 3 0 16,-2 1 0-16,-3 2 0 0,0 2-22 0,-3 0-5 0,0 1-1 15,-5 5 0-15,-1 2-8 0,-3 3 0 0,3 3 9 0,-3 2-9 16,0 3 0-16,-6 6 0 0,0-1 0 16,0 5 8-1,-2 1-53-15,-1 0-11 0,3 2-1 0,0 0-1 16,0 3-149-16,-3 0-29 0</inkml:trace>
  <inkml:trace contextRef="#ctx0" brushRef="#br0" timeOffset="319385.2829">13667 11054 2131 0,'21'0'189'0,"-12"0"-151"0,0 0-30 0,3-2-8 0,0-4 106 0,0-2 20 16,6-2 4-16,-4-3 1 0,7-6-80 0,0-5-16 15,0 0-3-15,0-5-1 0,3 3-31 0,-4-6 0 16,1 3 0-16,0 0 0 0,-3 2 0 0,0 1 0 16,0-3 0-16,-3 2 0 0,2-2 0 0,-2 0 8 15,0-2 0-15,0-1 1 0,0 0 14 0,0-2 2 16,3-3 1-16,-3-3 0 0,-4 3-14 0,1 0-2 15,-6 2-1-15,0 1 0 0,-3 2-9 0,0 3-11 16,-3-3 3-16,0 6 0 0,-3-1-3 0,0 1 0 16,0 2 0-16,0 0 0 0,0 9 0 0,-3-1 0 15,0 2 0-15,3 4 0 0,0 2 11 0,-2 5 0 16,-1 1 0-16,0-1 0 0,0 3-13 0,0 3 2 0,0 2 1 16,0 0 0-16,0 6 10 0,0 5 0 0,3 2 0 15,0 6 0-15,-3 5 0 0,0 5 0 0,6 6 0 16,0 8 0-16,0 7 0 0,0 9 0 0,0 2 0 0,0 5 0 15,3 4 0-15,3 4 0 0,-3 0 0 0,6 1 0 16,0-4 12-16,0 1 2 0,-3-5 0 0,3-1 0 16,-3-5 10-16,3 0 3 0,-4-8 0 0,1-5 0 15,-6-2-27-15,3-12 0 0,-6-2 0 0,-3-5-11 32,1-3-114-32,-7-8-23 0,0-5-5 0,-3-8-597 0,-3-2-119 0</inkml:trace>
  <inkml:trace contextRef="#ctx0" brushRef="#br0" timeOffset="319557.316">13888 11187 2718 0,'5'2'60'0,"4"1"12"0,3-3 2 0,0-3 2 0,6 1-60 0,0-1-16 16,3-5 0-16,6-3 0 15,2-2-90-15,4-5-21 0,-3-1-4 0,3 1-621 16,-1-1-124-16</inkml:trace>
  <inkml:trace contextRef="#ctx0" brushRef="#br0" timeOffset="320306.94">15861 10470 2458 0,'0'0'54'0,"12"2"11"0,-3 1 3 0,0 0 1 0,-3-1-55 0,-6-2-14 16,6 8 0-16,0 0 0 0,-3 3 0 0,3-1 0 15,-3 3 0-15,-3 6 0 16,-3 5-67-16,3 2-13 0,-3 6-2 0,0 0-1 16,0 5-25-16,0 0-6 0,3 0-1 0,3 3 0 0,0-1 89 0,3-4 18 15,-1-1 8-15,1-5-8 0,9-2 85 0,-3-4 18 0,-3-4 3 16,3-3 1-16,0-3-35 0,0-8-8 0,0 3 0 0,0-8-1 16,-3-2-40-16,6-4-15 0,-4-2 11 0,1-2-11 15,-3-6 0-15,3-3 0 0,-3 1-8 0,3-6 8 16,0-2 11-16,0-1 9 0,0-2 1 0,3 0 1 15,-4-3 18-15,4 0 3 0,-3 3 1 16,3 0 0-16,0 3-23 0,-3 2-4 0,3 3-1 0,0 5 0 16,-6 3 20-16,3 2 3 0,-4 3 1 0,1 6 0 15,-3-1-26-15,0 6-5 0,3-1-1 0,-3 3 0 16,0 3-8-16,0 3 0 0,0 2 0 0,-3 0 0 16,3 1 0-16,0 2 0 0,3-1 0 0,-3 1 0 15,0 0-9-15,0 0 9 0,3 0-12 0,0 0 12 16,0-3-13-16,2 0 4 0,1 0 1 0,-3-2 0 15,3 0 8-15,0-3 0 0,0-3 0 0,-3 0 0 16,3-2 14-16,-3-1-2 0,3-4 0 0,0-1 0 16,-4 1 10-16,4-1 2 0,0-2 0 0,0-1 0 0,-3 1 8 15,3-6 1-15,3 3 1 0,0-2 0 0,-3-3-12 16,0-1-2-16,0 1-1 0,-1-3 0 0,1 0-5 16,-3-2-1-16,0-1 0 0,3 1 0 0,0-1-13 0,-3-2 0 15,-3-3 0-15,-3 3 0 0,3-3 0 16,0 3 0-16,-3-3 0 0,-3 1 0 15,-6-1-105-15,3 3-18 0,-3-1-3 16,0 1-1106-16</inkml:trace>
  <inkml:trace contextRef="#ctx0" brushRef="#br0" timeOffset="320947.4195">17123 10575 403 0,'15'-8'17'0,"-6"3"5"0,-3 0-22 0,0-3 0 0,0 0 0 0,3 0 0 15,3 3 314-15,-4-3 58 0,-5 3 12 0,3-1 3 16,3 4-250-16,-3 2-49 0,-6 0-11 0,0 0-1 15,0 0-14-15,9 0-2 0,3 0-1 0,-3 0 0 16,-9 0-23-16,0 0-5 0,12 2-1 0,0-2 0 16,-3 0-30-16,-3 0 0 0,-6 0 0 0,9 0 0 15,0 0 0-15,-9 0 8 0,0 0 0 0,0 0 1 16,6-5-9-16,-6 0 0 0,-3-3-12 0,-3 0 12 0,0 0-8 16,3 0 8-16,0 0 0 0,0 0 0 0,-9 3-12 0,3-1 1 15,9 1 1-15,-6 3 0 0,-6-4 10 0,0 4 8 16,6-1-8-16,-3 6 11 0,0-1-11 0,0 1 0 15,-5 2 0-15,2 3 8 0,3 0 0 0,-6 3-8 16,-3 2 12-16,0 3-4 0,3 0-8 0,0 5 0 16,0-3 0-16,1 3 0 0,-1 1-10 0,3-1-1 15,6 0 0-15,3 0 0 0,-6 0 3 0,6-2 0 16,3-3 0-16,3 0 0 0,0-1 8 0,-3-1 0 16,3-4 8-16,3-2-8 0,0-3 15 0,-3 1-2 15,-3-6 0-15,0 0 0 0,9 0-13 0,-3-6 0 16,0 1 8-16,-3-5-8 0,5-1 0 0,-2 0-15 0,3-2 3 15,-3 0 1-15,0-3 11 0,3-2-8 0,3-1 8 0,-3-2-8 16,-3 0 18-16,0-3 4 0,6-3 1 0,3 4 0 16,-3-1 7-16,0 3 2 0,-6 2 0 0,5 9 0 15,1-1-24-15,-6 3-12 0,-6 8 2 0,0 0 0 16,6 5 10-16,-3 3 14 0,-6 6-3 0,0 1-1 16,-3 4-10-16,0 2 0 0,6 0 0 0,-6 3 0 15,-6-3 0-15,4 3 0 0,8-3 0 0,0 0 0 16,-3-2-15-16,0-1-8 0,0-4-1 0,3-1-1 15,0-5-114 1,0-3-22-16,-6 3-5 0</inkml:trace>
  <inkml:trace contextRef="#ctx0" brushRef="#br0" timeOffset="321790.9651">17400 10308 2649 0,'27'8'117'0,"-18"-5"25"0,-3 2-114 0,5 3-28 16,-2 0 0-16,3-3 0 0,-6 1 30 0,3 1 0 16,-3-4 0-16,0 2 0 15,3 1-53-15,-3-1-10 0,-6-5-3 0,3 8 0 16,6 2-29-16,-3 1-7 0,-6 2 0 0,3-2-1 16,0 2 27-16,0-2 6 0,3-1 0 0,-3-2 1 0,-3 0 39 0,6 0 8 15,3-5 2-15,-3-1 0 0,-6-2 18 0,8 0 3 0,4-2 1 0,3-1 0 16,-3-2-17-16,0-3-3 0,0-3-1 0,6 3 0 15,3-5 5-15,-6 3 0 0,-4-4 1 0,4 1 0 16,3 0 7-16,0 0 0 0,-6 2 1 16,0 0 0-16,0 1 1 0,3-1 0 0,0 6 0 15,-4 0 0-15,1 2-15 0,0 0-3 0,3 3-8 0,-3 3 12 16,3 0-12-16,-3 5 0 0,0 2-12 0,0 3 12 16,3 6-21-16,-4 2 2 0,4 3 1 0,0 5 0 15,-3 0 18-15,0 3-12 0,-6 2 12 0,3 3-10 16,-3 3 10-16,0 2 0 0,-3-2 0 0,-3 5-8 15,-3 3 8-15,0-1 0 0,-3-4 0 0,-3-4-8 16,-3-2 8-16,-3-5 0 0,-3 0 0 0,0-6 0 16,-5-2-9-16,2-3 9 0,-3-2-10 0,0-3 10 15,3-3 0-15,0-5 0 0,-5-3-8 0,2-2 8 16,6-3 0-16,0-3 0 0,-3-5 0 0,0 3 0 16,7-6 0-16,-1-2 8 0,6 0-8 0,0-3 0 0,-6 0 16 15,9 0-3-15,6-2-1 0,0-1 0 0,-3-2-4 16,3 0 0-16,9 2-8 0,6-2 12 0,3 0-12 0,-3 0-8 15,-4 2 8-15,7 1-13 0,6-1 13 0,-3 3 0 16,-3 8 0-16,-3 1-9 0,6 1 9 16,-4 4 0-16,1 2 0 0,0 5-8 0,-3 0 8 0,6 3 0 15,-3 0 0-15,0 3-8 0,-1-1 8 0,1 3 0 16,0-2 0-16,-3-3 0 0,3 3 0 0,-3-4 0 16,0-1 0-16,0-4 0 0,-1 4 0 0,4-4 0 15,-3-2 0-15,0-2 0 0,3-4-13 0,0 1-1 16,0-3 0-16,0-5 0 0,2 2 14 0,-2-4-12 0,0-1 12 15,0-6-12-15,3 1 24 0,0-3 6 16,-1-2 1-16,7 0 0 0,-3-1 7 0,3-5 2 0,0 1 0 16,-1-1 0-16,7-3-6 0,0 1-1 0,-3-3 0 0,2 5 0 15,1 1-10-15,0 1-3 0,-3 4 0 16,-1 2 0-16,-2 3-8 0,-6 2 0 0,0 6 0 0,0 3 0 16,-3-1 0-16,-1 6 0 0,1 5 0 0,0 0 0 15,0 5 0-15,-3 0 0 0,3 3 0 0,0 6 0 16,-4-1 0-16,1 5-9 0,3 1 9 0,-3 2-13 15,-3 5 1-15,0 1 1 0,-3-1 0 0,-3 6 0 16,-3 0 11-16,0 2 0 0,0-2 0 0,-6 2-8 16,0-2 8-16,-6 3 0 0,0-1 0 0,-6 0 0 15,-6-5 0-15,0 1 0 0,-2-1 0 0,-7-3 0 16,-3-2 9-16,-3-6-9 0,-2-2 12 0,-4-2-12 16,-3-4 0-16,1-5 0 0,-4-2 0 0,3-3 0 15,4-3-28-15,2-2-7 16,0-3-1-16,1-5 0 0,2-6-176 0,-3 1-35 0</inkml:trace>
  <inkml:trace contextRef="#ctx0" brushRef="#br0" timeOffset="322290.8531">19736 10276 2296 0,'15'6'102'0,"-6"-6"21"0,3-3-99 0,-3 0-24 16,3 1 0-16,3-4 0 0,-3-1 41 0,3-7 3 15,3 1 1-15,-1 0 0 16,1-3-67-16,6 0-14 0,0 3-2 0,3-3-1 0,-1 0 22 0,1 6 4 16,3-1 1-16,-3 3 0 0,3 3 12 0,-1-3 0 15,1 5 0-15,0-2 0 0,0 2 27 0,-1-2 1 16,1 0 1-16,0-1 0 0,0 1-1 0,-1 0-1 16,4-1 0-16,-3 1 0 15,-3 0-75-15,3 0-14 0,-4-6-3 0,1 3-1 16,0-3-161-16,-3 1-32 0,3-6-6 0,-7 0-2 15</inkml:trace>
  <inkml:trace contextRef="#ctx0" brushRef="#br0" timeOffset="322693.775">20510 9417 979 0,'12'5'43'0,"-3"-5"9"0,-3-3-41 0,0 1-11 0,3-1 0 0,-3 3 0 16,3 5 203-16,-9-5 38 0,0 0 8 0,3 5 2 16,-3 1-194-16,0 4-38 0,-3 6-8 0,-6 8-2 15,-3 10-9-15,-3 6 0 0,0 8-10 0,-6 5 10 16,-5 5 12-16,-4 8 8 0,0 8 1 0,-3 3 1 0,-2 2 30 16,2 3 5-16,-3-2 2 0,4 2 0 0,-1 2-16 15,3-4-3-15,0-9-1 0,3-2 0 0,1-3-39 16,5-8 0-16,6-2 0 0,0-6 0 15,-3-5-45-15,6-5-14 0,-3-9-2 16,1-1-591-16,-4-9-117 0</inkml:trace>
  <inkml:trace contextRef="#ctx0" brushRef="#br0" timeOffset="323115.5322">20817 10332 633 0,'0'0'56'0,"9"-3"-44"0,0 1-12 0,3-1 0 16,-6 0 260-16,3 1 49 0,0 2 11 0,-4 0 1 16,-5 0-251-16,9 5-50 0,-6 3-11 0,0 3-1 15,-3-1-8-15,0 6 0 0,-6 3 0 0,0 2 8 16,1 5 12-16,-4 1 4 0,0 4 0 0,-3 4 0 15,0-1-14-15,0 1-2 0,3-1-8 0,0 0 12 16,0-2 9-16,0 0 2 0,6 0 0 0,0-3 0 16,-3-3 1-16,6-2 1 0,0-5 0 0,0-4 0 15,3-4-6-15,0 0-2 0,3-4 0 0,0-1 0 16,3-4 17-16,0-2 3 0,0 0 1 0,6-2 0 16,0-4-13-16,3 1-2 0,-1-5-1 0,4 2 0 0,-3-6-4 15,3-1-1-15,3-1 0 0,0 0 0 0,-4 0 7 16,1-3 2-16,0 4 0 0,0-4 0 0,-6 1 2 15,0 2 1-15,0-3 0 0,-6 3 0 0,-1 0-2 0,1 3-1 16,-9-3 0-16,3 0 0 0,-3 1-14 0,-3 1-2 16,-6 1-1-16,1 0 0 0,-7 0-22 0,0 2-5 15,-6-2-1-15,-6 5 0 16,-6 3-99-16,-2-1-20 0,-7 4-4 0,-3 2-917 0</inkml:trace>
  <inkml:trace contextRef="#ctx0" brushRef="#br0" timeOffset="325355.637">3383 13369 2289 0,'9'-10'101'0,"-6"7"22"0,6-2-99 0,0 0-24 0,0-6 0 0,3-2 0 0,3 0 0 0,6-6-12 16,2-2 0-16,1-3 1 15,3-2-66-15,3-1-14 0,-1 1-2 0,1 2-1 16,-3 0-146-16,0 3-30 0,-3 0-6 0,-4 7 0 15,1 7 168-15,-6 4 35 0,3 6 6 0,-3 7 2 16,0 3 167-16,-3 6 34 0,3 2 6 0,-3 3 2 0,-1 2-3 0,1 1 0 16,3 5 0-16,-6-1 0 0,3 4-73 0,-3 2-16 15,0 2-2-15,0 6-1 0,-6 0-49 0,0 6 0 16,0-1 0-16,-3 0-12 16,-3-2-35-16,0-1-6 0,0-2-2 0,-3-5 0 15,-3-3 14-15,3 0 2 0,0 0 1 0,0-5 0 16,-3-3 61-16,0 0 12 0,3-5 2 0,-3-3 1 0,3-2 17 0,0-6 3 15,3 0 1-15,-2-5 0 0,2-3-3 0,3-5-1 16,0 0 0-16,0 0 0 0,0 0-16 0,-3-2-3 0,0-6-1 16,3-5 0-16,0-6-19 0,3-5-4 0,0-5-1 15,3-3 0-15,-1-2 1 0,7-3 0 0,-3-3 0 16,3 1 0-16,0-4 3 0,0 1 1 0,3 0 0 16,0-1 0-16,0 4-16 0,0-1 11 0,-1 0-11 0,4 6 10 15,-3 2-10-15,6 6 0 0,-3-1 9 0,3 3-9 16,-3 3 16-16,-1 3-2 0,1 4 0 0,0 4 0 15,3 2-14-15,-3 3 11 0,0 2-11 0,3 6 10 16,-1 2-10-16,1 5 0 0,0 4 0 0,0 2-11 16,0 5-7-16,0 3-2 0,-4 2 0 0,1 3 0 15,-3 0-5 1,0 3-2-16,-3 0 0 0,-3-1 0 0,-3-1-1 0,0 1-1 16,-3-2 0-16,-3 0 0 0,0 3 29 0,-3-5-9 0,-3-1 9 0,3 1 0 15,-3-6 21-15,0-3 10 0,0 1 1 0,0-6 1 0,3-2-13 0,-3-1-2 16,0-4-1-16,6-6 0 0,0 0-1 0,0 0 0 15,-3 0 0-15,-3-6 0 0,0-2-1 16,3-5-1-16,0 0 0 0,3-6 0 0,0-5-2 16,3-5 0-16,0 0 0 0,3-8 0 0,3 0 3 0,6-2 0 15,0-6 0-15,3 5 0 0,3 0-5 0,-4 6-1 16,4-1 0-16,-3 6 0 0,3 5 3 0,-3 6 0 16,0 2 0-16,0 3 0 0,-4 2-12 0,4 3 0 15,0 6 0-15,-3 2 0 0,0 2 0 0,0 6 0 16,3 3 0-16,0 2 0 0,-7 3 0 0,7 2 0 15,-3 6 0-15,0 3 0 0,-3 4-11 0,0 1 3 16,0 0 0-16,-3 2 0 0,0 1-10 0,-6-1-2 16,3 1 0-16,0-1 0 15,-3 0-26-15,-1 1-6 0,-4-1 0 0,2 1-655 0,-3 2-130 16</inkml:trace>
  <inkml:trace contextRef="#ctx0" brushRef="#br0" timeOffset="325730.5553">5205 13533 2404 0,'0'0'107'0,"0"0"21"0,0 0-102 0,0 8-26 15,-3 0 0-15,3 0 0 0,0 3 20 16,6-1 0-16,-3 4-1 0,3 2 0 15,-3-3-64-15,3 5-13 0,0 1-2 0,0-1-1 16,-3 3-26-16,3 1-5 0,-6-1 0 0,3 0-1 0,-3-2 93 0,0 2 23 16,0-3 2-16,0-2 1 0,3 3 69 0,-3-6 13 15,2 0 4-15,-2-5 0 0,0-8-39 0,0 0-7 16,0 0-2-16,0 0 0 0,0 0-35 0,6-3-7 16,3-5-2-16,0-2 0 0,0-3-20 0,0-6 0 15,3 1 0-15,-3-4-8 0,0-1 8 0,3-1 0 16,0 0 8-16,-3-3-8 0,3 1 0 0,-6 0 0 15,-1-1 0-15,1 3 0 0,6-2 0 0,-3 2 0 16,3 3 0-16,-3 0 0 16,0 0-32-16,0 2-12 0,3 0-1 0,-3 6-1 15,0 0-208-15,-3 0-42 0</inkml:trace>
  <inkml:trace contextRef="#ctx0" brushRef="#br0" timeOffset="326246.0486">5729 13883 1832 0,'0'0'81'0,"6"-3"17"0,3-2-78 15,0-1-20-15,2-1 0 0,-2-4 0 0,3-2 40 0,0-3 4 16,0-3 0-16,3 1 1 0,-3-3-19 0,0-3-4 16,0 0-1-16,3-2 0 0,-1 2 31 0,-5-3 7 15,0 1 1-15,-3-3 0 0,3 2 12 0,-3-2 2 16,0 0 1-16,0 0 0 0,0-5-15 0,-3 2-2 16,-3-5-1-16,3 0 0 0,0-3-4 0,0-2-1 15,-3-6 0-15,0 0 0 0,-3 1-52 0,-3 2-18 16,6-3 0-16,-6 3 0 0,0 3-3 0,-3 2-1 15,6 6 0-15,-6-3 0 0,3 2 14 0,0 4 8 16,-3 4-10-16,3 1 10 0,1 2 0 0,-1 3 0 16,-3 5 0-16,3 0 0 0,-3 3 0 0,0 2 0 15,0 1-10-15,0 2 10 0,0 2-12 0,3 4 1 0,-3-1 1 16,3 6 0-16,-3-1 10 0,3 4 0 0,0 7 0 16,3 5 0-16,0 9-11 0,0 5 11 0,3 5-13 0,0 8 5 15,0 5-8-15,3 5 0 0,3 6-1 0,-3 8 0 16,3 3 17-16,0 2 17 0,0 0-3 0,3 2-1 15,0 4 2-15,0-3 0 0,0-3 0 0,-3-3 0 16,0-2-15-16,-3-3 0 0,6-2 0 16,-6-4 0-1,-3-1-19-15,0-7-9 0,6-4-3 0,-3-8 0 0,-3-6-93 16,3-5-20-16,-3-8-3 0,6-2-548 0,3-11-109 0</inkml:trace>
  <inkml:trace contextRef="#ctx0" brushRef="#br0" timeOffset="326527.2369">6315 13213 1382 0,'0'0'123'0,"-3"3"-99"15,-6 2-24-15,0-2 0 0,0 2 197 0,-3 0 35 16,4 1 6-16,-1-1 2 0,3-2-189 0,0-1-38 15,6-2-13-15,-3 3 9 0,3-3-17 0,0 0-4 16,0 0-1-16,3 8 0 0,6-3 13 0,3-2 0 16,5 2 0-16,1-2 0 0,0-1 43 0,6 1 1 0,0-3 1 0,6-3 0 15,-4 3-7-15,4-2-2 0,-6-3 0 0,3-1 0 16,-1 1-44-16,1 0-10 0,-6-3-2 16,3 0 0-1,0-3-108-15,-3-2-23 0,-1 0-4 0,1-3-775 0</inkml:trace>
  <inkml:trace contextRef="#ctx0" brushRef="#br0" timeOffset="326808.4178">6529 12607 2163 0,'0'0'48'15,"-3"-5"9"-15,-2-3 3 0,-4 3 0 0,3-3-48 0,-3 0-12 0,6 0 0 0,-3 3 0 0,3-3 0 0,3 8 0 16,0 0 0-16,0 0 0 0,0 0-11 0,3 10 11 16,0 1-10-16,3 10 10 0,0 3 0 0,0 8 0 15,3 2 0-15,-1 3 0 0,1 6 28 0,0-1 12 16,0 5 3-16,-3 9 0 0,3 2 14 0,-3 6 3 16,0-1 1-16,-3 3 0 0,3 3-38 0,0 0-8 15,-3 5-2-15,3-3 0 16,0 1-32-16,0-6-6 0,-3-2-2 0,3-4 0 15,-6-7-97-15,3 0-20 0,-3 0-4 0,0-5-796 16</inkml:trace>
  <inkml:trace contextRef="#ctx0" brushRef="#br0" timeOffset="327058.3578">7038 13586 2304 0,'0'16'102'0,"0"-5"21"0,3-1-99 0,-6 4-24 0,0 2 0 0,3 2 0 15,-3 3 104-15,6-2 15 0,6 5 3 0,-3-3 1 32,-3 3-155-32,3-1-32 0,3 4-5 0,-3-3-2 0,-6 2-57 15,0 1-12-15,3-1-3 0,-3 3 0 0,-3-2 74 0,0-4 14 0,0 1 3 0,0-5 1 16,3-3 51-16,0-6 22 0,-3-2-2 0,3-8 0 15,0 0-84-15,0 0-16 0</inkml:trace>
  <inkml:trace contextRef="#ctx0" brushRef="#br0" timeOffset="327183.6298">7163 12957 2246 0,'9'2'200'0,"-6"-2"-160"0,6 3-32 0,-9-3-8 0,-3 5 94 0,3-5 18 15,6 8 3-15,-3 0 1 16,-9-3-214-16,3 3-42 0</inkml:trace>
  <inkml:trace contextRef="#ctx0" brushRef="#br0" timeOffset="327767.3384">7437 13581 2613 0,'0'0'57'0,"-3"11"12"0,6-1 3 0,-3 6 2 0,-3 5-59 0,3 6-15 0,3-1 0 0,3 6 0 16,6 2-45-16,0 3-12 0,-9 6-3 0,3 4 0 15,6 4-52-15,-3-1-12 0,-3 0-1 0,-3 0-1 16,3-2 56-16,-3-3 11 0,3-3 3 0,-3 1 0 0,-6-4 132 0,3 1 26 16,3-6 6-16,-3-4 0 0,-3-7 12 0,0-1 1 15,3-7 1-15,0-1 0 0,3-6-68 0,-3-8-14 16,0 0-2-16,0 0-1 15,0 0-57-15,-6-11-12 0,-6-8-3 0,3-2 0 0,0-5 17 0,3-3 3 16,-3-3 1-16,0-2 0 16,0-1 14-16,6-2 8 0,3-3 0 0,-3-4-8 15,-3-1 43-15,9-3 1 0,6-2 1 0,-3-3 0 16,3 8-45-16,0-3 0 0,3 0 0 0,3 4 0 16,9-1 0-16,-7 2 0 0,1-2 0 0,6 6 9 15,6 4-9-15,-3 1 0 0,-6 5 0 0,2 0 0 16,1 5-37-16,0 5-3 0,0 3-1 15,-9 6 0-15,0 2 17 0,-1 5 3 0,1 3 1 0,-3 3 0 16,-6 5 20-16,0 5 0 0,0 3 12 0,0 5-4 16,-6 3-8-16,0 5 0 0,-9 3 0 0,0 2 0 0,3 0 0 15,-12 4 8-15,-11-1-8 0,2 0 8 0,3-3-16 16,0 3-4-16,-6 0-1 0,1-3 0 16,-1 1-20-16,6-6-4 15,3-3-1-15,0-4 0 0,-5-4-20 0,5-7-4 0,6-1-1 0,-3-7-594 16,-3-3-119-16</inkml:trace>
  <inkml:trace contextRef="#ctx0" brushRef="#br0" timeOffset="328032.8943">7925 12242 2595 0,'0'0'57'0,"9"-2"12"0,0-1 3 0,-9 3 0 0,0 0-57 0,6 3-15 0,3 2 0 0,0 6 0 16,0 4 30-16,-3 9 3 0,6 8 1 0,3 8 0 31,0 10-53-31,-3 11-10 0,-3 8-3 0,5 5 0 0,4 8 13 0,-3 2 3 16,-6 6 0-16,3 6 0 0,6-1 16 0,0 0 0 0,0 0 0 0,-1-2 0 16,1-1 0-16,0-7 0 0,0-3 0 0,0-5 9 31,-3-3-76-31,0-8-15 0,0-2-3 0,-4-9-967 0</inkml:trace>
  <inkml:trace contextRef="#ctx0" brushRef="#br0" timeOffset="328501.5413">8637 13338 2779 0,'6'16'123'0,"-3"-6"25"0,-3 1-118 0,0 2-30 15,0 3 0-15,0 0 0 0,0-3 28 0,0 3-1 16,-3 0 0-16,3-3 0 16,-3-3-102-16,0 1-20 0,0 0-4 0,3-1-1 15,-3 1-102-15,3-6-21 0,0-5-4 0,0 0-1 16,-3 8 151-16,3-8 29 0,0 0 7 0,0 0 1 0,0 0 98 0,0 0 20 16,6 3 4-16,3-3 1 0,-3-6 46 0,3 4 10 0,0 2 1 0,3-3 1 15,-1 0-70-15,4-2-15 0,3 3-2 0,0-1-1 16,3 8-53-16,3 0-16 15,2 3-1-15,1 6 0 16,0 1-28-16,3 7-6 0,3 1-1 0,-1 4 0 16,-2 5 32-16,0-1 7 0,0 6 1 0,-1 3 0 0,-2 0 12 15,-6 5 0-15,3 0 0 0,-6 2 10 0,0-2 6 0,-7 0 2 16,-2-2 0-16,-3 4 0 0,-6-2-4 0,-3 3-1 0,-3 0 0 16,-6 4 0-16,-2 1-13 0,-4 0-16 0,-6-2 3 0,-3-4 1 15,-3-4 12-15,1-4 0 0,2-4-10 0,0-6 10 16,-3-3 31-16,3-5 10 0,4-5 3 0,2 0 0 15,-3-8 12-15,3-3 4 0,-3-2 0 0,7-6 0 16,-1-5-22-16,0 0-4 0,3-5-1 0,0-5 0 16,6-3-21-16,3-6-4 0,3-5 0 0,6-7-8 15,6-9-15-15,6-8-9 16,6 1-3-16,3-3 0 0,5-1-107 0,4 1-22 16,6 3-4-16,2-1 0 0</inkml:trace>
  <inkml:trace contextRef="#ctx0" brushRef="#br0" timeOffset="329248.5963">11417 13594 2602 0,'0'0'57'0,"0"0"12"0,0 0 3 0,0 0 1 0,0 0-58 0,0 8-15 0,3 3 0 0,-3-1 0 16,0 4-75-16,0 2-17 0,3 7-4 0,-3 6-1 15,3 8-15-15,-3 3-2 0,3 5-1 0,0 5 0 0,3-2 78 0,-3 2 15 16,0-5 3-16,6-2 1 0,0-1 137 0,-3-5 27 16,3-5 6-16,-4-6 0 0,4-2-28 0,-3-5-5 15,0-6-2-15,0-3 0 0,-6-10-93 0,0 0-24 16,3-2 0-16,3-9 0 16,0-5-47-16,0-5-13 0,0-8-4 0,0-5 0 15,-3-6 9-15,3-2 2 0,0-6 0 0,3 3 0 16,0-5 41-16,3 2 12 0,3-2 0 0,2 0 0 0,4-1 10 15,3 1 10-15,3 2 1 0,0 3 1 0,2 0-6 0,4 6-2 0,0 4 0 0,-3 4 0 0,2-1 4 0,-5 8 1 16,3 3 0-16,0 2 0 0,-4 6 2 0,-2 0 1 16,0 0 0-16,3 5 0 0,0 2 8 0,-4 4 2 15,1-1 0-15,0 3 0 0,-3 3-32 0,0 2 0 0,-3 6 0 16,0 2 0-16,5 3 0 0,-2 5-21 0,-3 5 3 16,0 9 1-16,-3 2 2 0,0 2 1 0,-6 4 0 15,-3-1 0-15,-1-2 38 0,-8 0 7 0,-2-3 1 16,-1 0 1-16,-6 0 2 0,0-3 0 0,-3 0 0 0,0-4 0 15,-3-1-5-15,3-6-1 0,-6-4 0 0,-2-1 0 16,-4-7-29-16,0-3 0 0,-3-5 0 16,-2-9 0-1,-4-2-36-15,0-5-12 0,-3-3-4 0,-2-5 0 16,2-5-97-16,-3-3-20 0,1-3-4 0,-1-8-880 0</inkml:trace>
  <inkml:trace contextRef="#ctx0" brushRef="#br0" timeOffset="329389.1775">11753 12549 2710 0,'0'0'60'0,"0"0"12"0,0 0 2 0,0 0 2 0,0 0-60 0,0 0-16 16,0 0 0-16,3-16 0 0</inkml:trace>
  <inkml:trace contextRef="#ctx0" brushRef="#br0" timeOffset="337310.9889">6952 15219 1749 0,'0'0'77'0,"0"0"17"0,0 0-75 0,0 0-19 16,0 0 0-16,0 0 0 0,0 0 23 0,0 0 1 15,0 0 0-15,0 0 0 0,6-3-24 0,-6 3-20 16,0 0 4-16,9-2 1 0,-3 2 15 0,-6 0 0 15,0 0 0-15,0 0 0 0,9 0 28 0,-9 0 0 16,0 0-1-16,9 5 0 0,-3 3 16 0,0 0 3 16,-3 0 1-16,3 5 0 0,-3 0-7 0,0 3-2 15,0 0 0-15,0 5 0 0,3 3-15 0,-4 5-3 16,1 0-1-16,0 0 0 0,0 6-1 0,-3-1 0 16,3 3 0-16,3 3 0 0,-3-1-2 0,3 4 0 15,-3-1 0-15,0 0 0 0,3-5-5 0,3 0-2 16,-3 0 0-16,0-2 0 0,-6-6-1 0,3 0 0 0,6 0 0 15,-3 0 0-15,-6-2-8 0,3 5 0 0,3-6 0 16,0 0 8-16,-3 6-17 0,0 0-4 0,-3-11-1 0,6 6 0 16,3-1-3-16,-6-5-1 0,-6 0 0 0,3-5 0 15,6-5 18-15,-3-1 12 0,-3 1-1 0,0-3-1 16,0-8 6-16,0 0 0 0,0 5 1 0,0-5 0 16,-6 5-17-16,6-5 0 0,0 0-8 0,0 0 8 15,-6-10-13-15,3 5 3 0,0-3 1 0,3-6 0 16,3 1 9-16,-3 0 0 0,-6 0-9 0,3-3 9 15,6-3 0-15,-3-4-9 0,-6 4 9 0,3-2 0 16,0-6-16-16,-3 4 4 0,3-1 1 0,-3 0 0 16,-3 3-1-16,3-3 0 0,0-2 0 0,0 4 0 15,-3-4 20-15,3-3 3 0,3 0 1 0,-3-3 0 16,3-2 12-16,-3-3 4 0,0 2 0 0,3-2 0 16,0 3-3-16,0-3 0 0,-2 5 0 0,2 0 0 0,0 3-25 15,0-3 0-15,0 6 0 0,-3 2 0 0,3 0 8 16,0 0-8-16,0 3 8 0,-3 0-8 0,3 0 0 0,0 0 0 15,0 0 0-15,3-1 0 0,-3 4 12 0,0-1-4 16,3 1 0-16,-3-3 0 0,3 2-8 0,0 3 0 16,3-2 0-16,3-1 0 0,0 1 0 0,-3 2-17 15,6-3 4-15,-3 3 1 0,3 1 0 0,-3 1 1 16,2 4 0-16,-2-1 0 0,0 3-9 0,-3 3-3 16,3 0 0-16,-6 5 0 0,0 0 23 0,0 0 18 0,3 0-3 0,-3 0-1 15,0 0 6-15,6 8 0 16,0 0 1-16,0-1 0 0,-3 4-12 0,0-3-9 0,-3 3 12 15,0-1-12-15,6 1 0 0,0 2 0 0,-3-2 0 0,-3-1 0 16,6 3 0-16,0-2 0 0,0 2 0 0,-3 3-9 16,0 3 9-16,3 2 0 0,6 3 0 0,-3 2 0 15,-3 6 0-15,-3-1 0 0,5 1 0 0,1 5 0 16,-6 0 0-16,3 0 0 0,-6-2 9 0,0 4-9 16,3-2 10-16,-3 1-10 0,-3-1 8 0,-3 0-8 15,9-6 0-15,0 1-16 0,-6-3 3 0,0-2 0 16,-6-4-122-1,9-1-24-15,0-4-5 0,-3-5-480 0,-2-2-96 0</inkml:trace>
  <inkml:trace contextRef="#ctx0" brushRef="#br0" timeOffset="338740.072">7202 14986 1375 0,'0'0'60'0,"0"0"14"0,-9 3-59 0,9-3-15 0,0 0 0 0,-6 2 0 15,-3 1 18-15,3-3 1 0,6 0 0 0,0 0 0 31,0 0-41-31,0 0-8 0,0 0-2 16,0 0 0-16,0-5 1 0,0 5 0 0,-6-3 0 0,6 3 0 0,0 0 55 0,0 0 12 16,0 0 1-16,0 0 1 0,0 0 26 0,0 0 6 15,9 5 1-15,-6 3 0 0,-6 0-11 0,3 3-1 16,6 2-1-16,-3 3 0 0,-3 0-20 0,3 2-4 0,0 1-1 16,0 5 0-16,0-1-16 0,-3 7-3 15,-9-1-1-15,6 0 0 0,3 2-1 0,0 4 0 0,-6-1 0 16,0 3 0-16,6-2-12 0,3-1-16 0,3 0 3 0,-6 4 1 15,-6-7 12-15,6 6 0 0,9-2 0 0,-6-4-9 16,-3 1 9-16,0-3 0 0,9 0 0 0,0-2 0 16,-3-3 16-16,-3 0-2 0,0-3 0 0,6-3 0 15,0 1-14-15,-6-6 8 0,-6 3-8 0,0-6 0 16,9 1 0-16,-6-3 0 0,-3 0 0 0,-3-3 0 16,3 3 0-16,3-8-10 0,0 0 10 0,0 0-8 15,-9 0 8-15,9 0-12 0,0 0 12 0,-3-5-12 16,-9-3 12-16,6 0 0 0,3-3 0 0,0-2 0 15,6-5 16-15,-6 2 4 0,-3-5 2 0,3-3 0 16,6 0 20-16,-3 0 4 0,-6-2 1 0,0-3 0 16,3 2-28-16,0 1-6 0,-5-3-1 0,5-1 0 15,-3 4 1-15,3-3 0 0,0 2 0 0,-3 1 0 16,0-1-5-16,0-2-8 0,6 6 11 0,-3-4-11 0,0-2 10 16,0 3-10-16,0-1 8 0,3 1-8 0,3 2 31 15,-3 0 1-15,-3 3 0 0,0-3 0 16,6 3-52-16,-3 2-9 0,-3 3-3 15,0 1 0-15,3-1 32 0,-3 2-9 0,3 1 9 0,0 0 0 0,-3 2-12 0,0 1 4 16,6 2 0-16,-3 3 0 0,-3-3 8 0,0 5 0 16,3 3 0-16,0-5 0 0,0 5 0 0,0 0 0 15,0 0 0-15,0 0 0 0,0 0 0 0,0 0 0 16,0 0 0-16,0 0 8 0,0 0 4 0,9 2 0 0,-9-2 1 16,0 0 0-16,0 11-13 0,3 0 0 15,3 2 0-15,0 0 0 0,-6 8 8 0,3 3-8 0,6 5 0 16,-6 6 9-16,0 2 10 0,0 5 1 0,0 0 1 0,0 3 0 15,3 3-10-15,-6-1-3 0,-6 1 0 0,6-3 0 16,3 8 8-16,-6-8 0 0,0 5 1 16,-3-2 0-16,3-6 19 0,0 1 3 0,0 1 1 0,-3-4 0 15,0-5-32-15,0 2-8 0,3-6 0 0,-3 1 0 16,0-3-16-16,3-2-5 0,6 2-1 0,-3 0 0 16,0-5 3-16,3 0 1 0,0-3 0 0,0-5 0 15,6 2 2-15,-6-2 0 0,-6-3 0 0,3-2 0 16,3-3 16-16,0-3 0 0,-3-5-8 0,0 0 8 15,0 0 0-15,0 0 0 0,0 0 0 0,0 0 0 16,-6 0 0-16,3-5 0 0,0-6 0 0,0 1 0 16,-3-9 0-16,0 3 9 0,0-8-9 0,3-5 8 15,-3 0-8-15,3-3 12 0,-3-2-12 0,3 0 12 16,3-3-12-16,0-1 0 0,0 1-12 0,3 0 12 0,0 3-17 16,0-3 4-16,-3 3 1 0,3 2 0 0,-6 5 12 0,3 1 0 15,3 5 0-15,-3 0 0 0,-3 5 0 0,0-3 0 16,3 6 0-16,-3 0 0 0,0-1 0 0,3 1 20 15,-3 0-4-15,3 0 0 0,0 2-16 0,-3-2 10 16,0 0-10-16,0 0 8 0,3-3-8 0,0 0-16 16,-3 0 4-16,0-3 1 15,0 1-16-15,3 2-3 0,0 0-1 0,-3 0 0 16,0 0 19-16,0 0 3 0,3 3 1 0,-3 5 0 0,3 0 8 0,-2 3 0 16,2-3 0-16,0 8-8 0,0 0 20 0,0 0 5 15,0 0 1-15,0 0 0 0,0 0 4 0,0 0 1 0,-3 5 0 16,3 1 0-16,-3-1-23 0,3-5 0 0,0 8 0 15,0-8 0-15,0 0-12 0,0 5-6 0,0-5-2 16,0 0 0-16,-3 6 20 0,3-6 11 0,0 7-2 16,0 1 0-16,0 3-20 0,0 0-4 0,3 4-1 0,-3 7 0 15,3-4 16-15,0 11 0 0,-3 0 0 0,2 0 0 16,1 6 0-16,0-1 0 0,0-2 8 0,0 5-8 16,3-3 23-16,0-2-3 0,3-3 0 0,-3-5 0 15,-6-3-5-15,0-2-2 0,6-3 0 0,-3-3 0 16,-3-3-13-16,0-2 0 0,0-8 0 0,3 6-10 15,-3-6-16 1,0 0-3-16,0 0-1 0,0 0 0 0,9 2-3 16,-9-2-1-16,0 0 0 0,0 0 0 0,0 0 10 0,0 0 3 0,0 0 0 0,0 0 0 15,0 0 5-15,0 0 0 0,0 0 1 0,0 0 0 0,0 0-1 0,0-5-1 16,3-3 0-16,3 0-619 16,-3-5-124-16</inkml:trace>
  <inkml:trace contextRef="#ctx0" brushRef="#br0" timeOffset="339672.0372">5660 16563 172 0,'0'0'8'0,"0"0"1"0,3 5-9 0,-3 3 0 0,0-3 0 0,0-5 0 16,0 0 391-16,0 0 76 0,0 0 15 0,0 0 3 0,6 6-381 0,3-4-77 15,0-4-15-15,6 2-4 0,-3 0-8 0,3 0 0 16,0-6 0-16,0 6 0 0,5-2 0 0,-2-1 0 15,6 1 0-15,0-1 0 0,3 3 20 0,-1 0 9 16,1 0 2-16,3 0 0 0,-3 0 27 0,3 0 6 16,-4 0 0-16,4 3 1 0,-3-3-17 0,3 2-3 15,-1 1-1-15,1-1 0 0,3 4-21 0,0-4-5 16,-1-2-1-16,1 0 0 0,3 0-17 0,0-2 0 16,-1 2 8-16,1-6-8 0,6 4 0 0,-1-3-12 15,4-6 1-15,0 8 1 0,5-7 10 0,1 4 0 16,2-2 0-16,1 1 0 0,-3-1 0 0,-1-3 0 15,1 8 0-15,2-7 0 0,7 7 0 0,-4-2 0 0,-8 0 0 16,0 5-12-16,2-6 20 0,-2 4 3 0,-3 2 1 16,-1 0 0-16,-5 0-12 0,6 2 0 0,-1-2 9 15,-5 3-9-15,-12 0 0 0,3-3 8 0,8 5-8 0,-5-3 0 16,0 1 0-16,-4 0 0 0,4-3 0 0,0 0-8 16,0 0 8-16,-1 0 0 0,-8 0 8 0,9 0-8 15,6-3 16-15,-4 0-2 0,-11 1 0 0,3-3 0 16,6 5-1-16,-4-6 0 0,1 4 0 0,-6-1 0 15,3 0 9-15,-3-2 2 0,-3 2 0 0,-1 1 0 16,-2-1-12-16,-3-2-3 0,0 5 0 0,0 0 0 16,-3 0-9-16,-3 0 8 0,0 0-8 0,0 0 8 15,-1 0-8-15,-8 0 0 0,0 0 0 0,6 0-11 16,-6 0 3-16,0 0 0 0,0 0 0 0,0 0 0 16,0 0-49-1,0 0-10-15,6-5-1 0,-6 5-1 0,0 0-17 0,0 0-3 0,-6-8-1 16,0 8-588-16,-5-3-118 0</inkml:trace>
  <inkml:trace contextRef="#ctx0" brushRef="#br0" timeOffset="341062.2572">7024 16875 864 0,'0'0'76'0,"0"0"-60"0,0 0-16 0,0 0 0 16,0 0 164-16,0 0 29 0,3 8 7 0,-3-8 0 16,0 0-107-16,0 0-21 0,0 0-5 0,0 0-1 15,0 0-11-15,0 0-3 0,8 5 0 0,-8-5 0 0,3 6 25 0,0-1 5 16,-3-5 1-16,9 3 0 0,-3 2-19 0,3 0-4 15,-6-2-1-15,3 7 0 0,6-7-25 0,-3 10-5 16,-3-5-1-16,3 3 0 0,6 7-16 0,-3 3-4 16,3 6-8-16,-1-1 12 0,1 6-12 15,3 5 0-15,6-2 0 0,-9 4 0 0,-3-4 0 16,3 2 0-16,3-3 0 0,-7 3 0 0,-2-2 20 0,-3 2-1 16,0-6-1-16,0-2 0 0,3 3 2 0,-3-5 0 15,-3-9 0-15,3 3 0 0,3-2-20 0,-3-6 0 16,-6 0 0-16,3-2 0 0,0-3-17 0,3 0-1 15,-3-3 0-15,0 0 0 16,-3-2-16-16,6 2-3 0,0 1-1 0,-3 2 0 16,-6-8 26-16,3 7 12 0,6-1-10 0,-3 2 10 0,0-3 0 0,0 0 10 0,-3 3 0 15,3-8 0-15,2 6 1 0,-5-6 0 0,0 0 0 16,0 0 0-16,3 5-11 0,-3-5 0 0,0 0 0 16,-3 0 8-16,-5 0-8 0,8 0 0 0,0 0 0 0,-6-5 0 15,-9-3-9-15,6-3 9 0,3 6 0 0,0-3 0 16,-6-5 0-16,0 5-8 0,6-6 8 0,0 1 0 15,3 0 0-15,0-3 0 0,-9 0 0 0,9-2 0 16,6-1-9-16,-6-2 9 0,-3 0-13 0,3-6 5 16,6 4 8-16,0-9 16 0,-3 5-4 0,0 1-1 15,0-1-19-15,6 1-4 0,6-1-1 0,0 1 0 16,-9 0-3-16,6 2-1 0,6-8 0 0,0 6 0 16,-3 4 7-16,0 1 2 0,0 3 0 0,-1-1 0 15,4 6 8-15,-3 0 0 0,-3-1 0 0,0 7 8 16,6-4 7-16,-3-2 1 0,0 5 1 0,-3-3 0 15,0 3-3-15,0 0-1 0,5-2 0 0,-2-3 0 0,-6 5-13 16,6 0 0-16,0-3 0 0,-3 6 0 0,-3 2 0 16,0-2-10-16,6 0 2 0,0 2 0 0,-3 3 8 15,-3 0 11-15,-6 0-3 0,9 5 0 0,2-2 3 0,-2 2 0 16,-9-5 0-16,6 8 0 0,3 0 0 0,0 3 0 16,-3-3 0-16,-3 2 0 0,0-2 1 0,3 5 0 15,3 0 0-15,0 6 0 0,-6-6-12 0,6 8-16 16,3-2 4-16,0 2 1 0,-3 3 19 0,2-3 3 15,-2-2 1-15,6 7 0 0,0-5-12 0,-3 3 12 16,-3 2-12-16,3 1 12 0,6-1 11 0,-6 1 2 16,-3-1 1-16,-3 6 0 0,0 0 2 0,2 0 0 15,1-1 0-15,-3-2 0 0,-3 3-13 0,3 3-3 0,3-4 0 16,-3-4 0-16,-6-1-12 0,3 1 9 0,6-3-9 16,0-3 8-16,-3-3-8 0,0 1 0 0,0-6 0 15,0-5 0-15,3 5-20 0,-3-8 1 0,-6 1 0 16,0-6 0-1,6 0-147-15,-6 0-30 0,-3-14-5 0</inkml:trace>
  <inkml:trace contextRef="#ctx0" brushRef="#br0" timeOffset="342873.2464">9646 15158 1782 0,'0'0'39'0,"0"0"8"0,0 0 1 0,0 0 3 0,0 0-41 0,0 0-10 0,0 0 0 0,0 0 0 31,-3-5-19-31,3 5-5 0,-3-3-2 0,0-2 0 0,0-1 14 0,-3 1 4 0,3 3 0 0,3 2 0 16,-3-6 40-16,3 6 8 0,0 0 1 0,0 0 1 15,0 0 6-15,-6 3 2 0,0 2 0 0,3 0 0 16,0 6-22-16,-3 0-5 0,3 2-1 0,-3 3 0 15,3 2 1-15,-6 1 0 0,4 2 0 0,-1 0 0 16,-3 0 6-16,0 6 2 0,3-3 0 0,-3 5 0 16,-3 0 0-1,3 3 0-15,-3-1 0 0,0 4 0 0,3-1-11 0,-3 6-3 16,3-1 0-16,-3 4 0 0,7-1-2 0,-4 3-1 16,3-3 0-16,0 1 0 0,3 2-2 0,0-6 0 0,3 9 0 0,0 0 0 15,0 2 6-15,6 5 1 0,0 4 0 0,3-1 0 16,2 3-19-16,4 5 0 0,6 5 0 0,3 6 0 0,3 0 16 15,3 0 5-15,-1-3 2 0,1-3 0 16,-3-2 1-16,0 0 1 0,-4-9 0 0,-2 4 0 0,0-11 2 16,0-8 0-16,-3-3 0 0,3-10 0 15,0 0-43-15,2-6-9 0,4-13-2 16,3 1 0-16,0-9-185 0,5-10-36 0</inkml:trace>
  <inkml:trace contextRef="#ctx0" brushRef="#br0" timeOffset="344142.2128">10375 15203 1267 0,'0'0'56'0,"0"0"12"0,0 0-55 0,0 0-13 16,0 0 0-16,0 0 0 0,0 0 153 0,3-5 28 15,3 2 6-15,-3-2 1 0,3-3-127 0,0 3-25 16,0-3-4-16,0 0-2 0,0 0 19 0,0 0 4 0,0 2 1 16,6-1 0-16,0-1-10 0,-1 0-3 0,4 2 0 0,-3 1 0 15,6 0-12-15,-3-1-2 0,3 1-1 0,0 3 0 16,0-4-11-16,-4 1-3 0,4 2 0 0,0 1 0 16,0-1-12-16,0-2 0 0,-3 2 0 15,3 0-10-15,0 3 10 0,-4 0 0 0,4 0-9 0,0 0 9 16,-3 3 0-16,0 0 0 0,3 2 0 0,-3-2 0 15,-3-1 0-15,-4 4-14 0,4-1 5 0,0 0 1 16,-3 0 8-16,0 3 0 0,-3 0-9 0,3 0 9 16,-3 3 0-16,0-1-11 0,-3 4 11 0,0-1-8 15,-3 3-4-15,0 0-1 0,-6 5 0 0,3 0 0 16,-6 0 1-16,0 0 0 0,0 3 0 0,-6 3 0 16,3-4 0-16,-3 4 0 0,1-3 0 0,-1 2 0 15,0 1 12-15,-3-4-12 0,3 1 12 0,-3 0-12 16,0-3 12-16,3 3 0 0,-2-3-10 0,2 0 10 15,0 1 0-15,-3-4 0 0,3-2 0 0,3 2 0 0,-3-2 0 16,6 0 0-16,-3-3 9 0,1-5-9 0,2 0 0 16,-3 3 0-16,0-3 0 0,3 0 0 0,0-3-17 0,0-2 1 15,3 2 1-15,0-2 0 0,0-1 7 0,3 4 8 16,-3-4-13-16,6-2 5 0,-3 3 8 0,3-3 9 16,-3 3-1-16,3-3-8 0,0 0 22 0,0 0-2 15,0 0-1-15,0 0 0 0,0 0-3 0,3 10 0 16,-3-10 0-16,3 3 0 0,3 2-2 0,3 0-1 15,0-2 0 1,0-3 0-16,6 0 6 0,0 0 1 0,3 0 0 16,2 0 0-16,4-3-10 0,0 3-2 0,3-2 0 0,0-1 0 15,2-2 0-15,1 5-8 0,0-3 12 0,0-2-4 16,2 0-8-16,-2 5-11 0,0-3 3 0,0 0 0 31,-3 1-39-31,-1-1-7 0,-2 0-2 0,0-2-655 0,-3 0-131 0</inkml:trace>
  <inkml:trace contextRef="#ctx0" brushRef="#br0" timeOffset="349402.8542">15715 14343 576 0,'9'8'51'16,"-3"-3"-41"-16,3 6-10 0,3-1 0 15,-3-2 291-15,0 3 56 0,3-3 11 0,2 3 2 16,-5-1-226-16,3-2-46 0,0 0-8 0,0 0-3 0,-3 0-52 16,6 0-10-16,-3 0-3 0,0-3 0 0,-3 3-12 15,3-3-8-15,-3 1 8 0,2-1-13 0,1-3 13 0,0 4 0 16,0 2 0-16,0-3-9 0,-3 0 18 0,3 1 4 16,-3 2 1-16,0-1 0 0,0 1 4 0,0 0 1 15,0 6 0-15,2-4 0 0,-2 3 10 0,0 1 3 16,3-1 0-16,-3 3 0 0,3 0-3 0,0 2 0 15,3-2 0-15,-3 2 0 0,0 1-11 0,0 0-2 16,2 2-1-16,-2 0 0 0,0 0-7 0,3-2 0 16,0 2-8-16,0 0 12 0,0 0-4 0,0 3-8 15,-3 0 11-15,2 2-11 0,1 1 32 0,-3-1 0 16,0 3 0-16,0 3 0 0,-3 2-13 0,3 1-3 16,-3 4-1-16,0 4 0 0,-3-1-3 0,3-2 0 0,-3 2 0 15,3 0 0-15,-4-2-4 0,4-3-8 0,-3 3 11 0,0 0-11 16,0 2 13-16,3 0-4 0,-3 1-1 0,0-1 0 15,0 0-8-15,-3 1 0 0,3-4 0 0,-3 1 0 16,-3 0 9-16,3 2-9 0,0-2 10 0,0 2-10 16,-3 6 16-16,3-6-2 0,-3 0-1 0,0 1 0 15,0-1-5-15,0 0 0 0,0-2-8 0,0 2 12 16,0-5-12-16,0 3 9 0,0-3-9 0,-3 8 8 16,3-5-8-16,0-3 0 0,0-3 0 0,0 1 8 15,-3-4-8-15,3 1 10 0,-3-6-10 0,0 1 10 16,0-1-10-16,0-2 12 0,-3 3-12 0,3-6 12 15,-3 5-12-15,0 6 8 0,0-6-8 0,-3 1 8 16,3-3-8-16,0-3 0 0,-3 3 0 0,4-3 0 16,-1-5 0-16,0 0 0 0,3-3 0 0,-3 0 0 0,0-5-15 15,0 0 5-15,3-3 1 0,0 1 0 0,0 2-3 16,0-8-1-16,3 0 0 0,-6 5 0 16,0-3-24-16,0-2-5 0,0-2-1 15,0-3 0-15,-3-3-21 0,-3-11-4 0,0 1 0 16,-3-9-717-16,4-13-143 0</inkml:trace>
  <inkml:trace contextRef="#ctx0" brushRef="#br0" timeOffset="350746.3075">11792 16693 518 0,'6'13'46'0,"-3"-8"-37"16,0 0-9-16,-3-5 0 0,0 3 394 0,3 5 77 15,0-3 15-15,-3-5 3 0,0 0-340 0,0 0-68 16,0 0-13-16,0 0-4 0,6-2-52 0,0-4-12 0,0-2 0 16,0-2 0-16,3 7-14 0,-3-7-3 0,3 4-1 0,-1-2 0 15,-2 6 18-15,0-1 0 16,3 0 0-16,0 3 9 0,0 6 4 0,0-4 1 0,-3-2 0 15,3 6 0-15,0-1-6 0,3 3 0 0,-3 0-8 0,0 5 12 16,0-5 0-16,-1 5 0 0,4 6 0 0,-3-1 0 16,3 3 6-16,-3 3 1 0,3 5 0 0,0 3 0 15,3 0-9-15,-3 8-2 0,-3-1 0 0,3 4 0 16,-3-4 4-16,-1 1 0 0,-2-6 0 0,0-2 0 16,0 2-12-16,-3-4 0 0,0-4 0 0,0-5 0 15,-3-2 0-15,0-1 0 0,0-5 0 0,3-5 0 31,-6 6-32-31,3-9 2 0,3 3 0 0,-3-8 0 0,-3 5 9 0,3-5 1 0,0 3 1 0,0-3 0 16,0 0 19-16,0 0 0 0,0 0 0 0,0 0 0 16,0 0 0-16,0 0 8 0,0 0-8 0,0 0 12 15,9-3-12-15,0-2 0 0,-3-3 8 0,-3-3-8 16,0 3 0-16,3-5 8 0,-3 5-8 0,3-5 0 16,-3-6 0-16,3 1 0 0,3-3 0 0,-3-3 0 0,-3 3 0 0,3-6 12 15,6-4-3-15,-4-1-1 0,-2-3-8 0,0 4 0 16,3-4 0-16,0-2 0 0,0 11 0 0,0-6 0 15,0 6 0-15,0-1 0 0,3 1 0 0,-6 2-9 16,3 3 9-16,-3 0 0 0,0 2 0 0,3 8 0 16,-3 1 0-16,2-1 0 0,-5 6 14 0,6-3 0 15,0 8 0-15,0 0 0 0,0 0 12 0,3 0 2 16,-3 5 1-16,3 3 0 0,0 0-15 0,0-3-3 16,0 9-1-16,3-4 0 0,-4 6-10 0,4 3 0 15,0-1 0-15,0 1 0 0,3 2 0 0,-3 5 0 16,0 1 0-16,3 5 0 0,-7 5 0 0,4 2 0 0,0 4 9 15,-3 2-9-15,0-6 11 0,0 6-3 0,3 0 0 16,-3 0 0-16,-3-2-8 0,0-1 10 0,0-2-10 16,-4-6 10-16,4-8-22 0,-3-7-5 0,-3 2-1 15,3-5 0 1,0-8-126-16,0-3-24 0,-6-5-6 0,6-10-883 16</inkml:trace>
  <inkml:trace contextRef="#ctx0" brushRef="#br0" timeOffset="351136.8093">13137 16941 979 0,'3'14'87'0,"0"-9"-70"16,0 3-17-16,0 2 0 0,0-2 268 0,0 3 51 15,-3-11 9-15,3 2 3 0,-3-2-206 0,0 0-41 16,6 6-8-16,3-4-1 0,0-2-60 0,3-2-15 0,6 2 0 0,-3-6 0 15,3 6 8-15,-1-5-8 0,4 3 11 16,-3-4-11-16,3 6 21 0,0-2-2 0,0 2-1 16,-1 2 0-16,4-2-5 0,0 6-1 0,0-4 0 0,0 1 0 15,3-1-12-15,-1-2-13 0,-2 0 2 0,0 0 1 32,3-7-146-32,-3-1-30 0,2-3-6 0</inkml:trace>
  <inkml:trace contextRef="#ctx0" brushRef="#br0" timeOffset="351761.6613">14123 16521 1267 0,'0'0'112'15,"6"8"-89"-15,0 5-23 0,3-5 0 16,-7 0 234-16,1-3 42 0,3 3 9 0,0 0 2 16,0-6-207-16,0 12-40 0,0-6-9 0,0 7-2 15,0 1-12-15,0 8-2 0,0 5-1 0,0 3 0 0,0 0 9 0,3 5 1 16,-3 3 1-16,0 4 0 0,3 7 3 0,-3-1 0 15,3 14 0-15,0-9 0 16,2 1 7-16,-2-9 1 0,0 4 1 0,0-6 0 0,3-6-9 16,-6-4-3-16,3-1 0 0,-3-8 0 0,-3-7-25 0,0 0-11 15,0-6 1-15,0-3 0 16,-3-7-95-16,0-3-19 0,0 0-4 16,-3-5-1-16,-3-9-59 0,3 1-12 0,0-8-3 0</inkml:trace>
  <inkml:trace contextRef="#ctx0" brushRef="#br0" timeOffset="362374.9228">11262 15134 806 0,'0'0'36'0,"0"0"7"0,0 0-35 0,0 0-8 15,0 0 0-15,0 0 0 0,0 0 203 0,0 0 38 16,0 0 8-16,0 0 2 0,0 0-164 0,3-5-33 0,0 0-6 0,3-1-2 15,0 1-18-15,3 0-3 0,0-1-1 0,-3 1 0 16,3-3 4-16,0 3 1 0,6 0 0 16,-1-1 0-16,1 1 3 0,-3 0 0 0,3 2 0 0,-6 0 0 15,3 3 0-15,-6 0 1 0,3 0 0 0,0 3 0 16,-9-3-7-16,6 5-2 0,3 3 0 0,0 0 0 16,-3-2 4-16,0 4 0 0,-1 3 0 0,4 1 0 15,-3 1-16-15,0 1-4 0,0 3 0 0,0-1 0 16,0 4-8-16,0 1 0 0,0 1 0 0,0 0 0 15,0 0 8-15,3 2-8 0,-3-2 0 0,3 5 8 16,-3-2-8-16,0-1 0 0,3 3 0 0,-3-2 0 16,-3 2 0-16,0 0 8 0,-3 0-8 0,0 0 0 15,0 0 0-15,-3 0 0 0,0 0 0 0,3-2 0 16,-3-6 0-16,0-2 0 0,3-4 0 0,-3 1 0 16,3-2 0-16,0-4 0 0,0-2 0 0,0 0 0 0,0-8 0 0,0 0-11 15,0 0 11-15,0 0-8 0,-3 8 0 0,3-3 0 16,0-5 0-16,0 11 0 0,0-6 8 15,0-5 0-15,-3 8 0 0,3-8 0 0,-3 5 0 16,3-5 0-16,-6 6 0 0,0-1 0 0,6-5 0 0,-3 3 0 16,3-3 0-16,-6 2 0 0,-3-2 0 0,3-2 0 15,0-1 0-15,-3 0 0 0,3-2 0 0,-3-3 0 16,0 0 0-16,3-3 0 0,-3 1 0 0,3-3 0 16,-2-1 0-16,-1-1 0 0,3-4 0 0,0 3 8 15,0-2-8-15,3 2 11 0,0 0 1 0,-3-3 1 16,6 4 0-16,-3-4 0 0,3 0-13 0,0 1 8 15,-3 2-8-15,3-5 0 0,0 2 13 0,0-2-3 16,0 0-1-16,3 3 0 0,-3-4-9 0,3 1 0 16,0-3 0-16,0 6 0 0,3-6 0 0,0 3 0 0,-3-3 0 15,6 0 0-15,-3 0 0 0,3 3 0 0,-4 0 0 16,4 3 0-16,0-4 0 0,0 4 13 0,0 2-3 0,3 3-1 16,-3 0-9-16,0-1 0 0,3 4 0 0,-3-1 0 15,-3 3 0-15,6 3 12 0,0-3-12 0,-4 3 12 16,1 2-1-16,0 0 0 0,3 1 0 0,0-1 0 15,3 0 3-15,-3 3 1 0,0 0 0 0,0 0 0 16,3-2 3-16,-3 2 1 0,-1 0 0 0,1 0 0 16,3 0-4-16,0 2-1 0,0-2 0 0,0 3 0 15,0 0 8-15,0 2 2 0,-3 3 0 0,2 0 0 16,-2 0-24-16,0 2 0 0,0 4 0 0,0 2 0 16,-3 2 10-16,3 3-2 0,0 3-8 0,-3 3 12 15,3 4-12-15,-3-2 0 0,-1 3 0 0,1-3 0 16,0 3 0-16,0-3 0 0,-3 0 0 0,3 0 0 0,0-5 0 15,0 3 0-15,-3 2 0 0,3-3 0 0,-3-2 0 16,3 5 9-16,-3-2-9 0,0-4 8 0,0-4-8 0,0 5 0 16,0-3 0-16,0-3 0 15,-4-2-30-15,1-5-11 0,-3 2-3 16,3-5 0-16,-3 0-177 0,0-3-36 0</inkml:trace>
  <inkml:trace contextRef="#ctx0" brushRef="#br0" timeOffset="363254.7317">12774 15473 345 0,'0'0'31'0,"0"0"-31"0,0 0 0 0,0 0 0 16,0 0 356-16,0 0 64 0,0 0 14 0,0 0 2 16,9-8-332-16,-3 3-68 0,3-3-12 0,3 0-4 31,-3-3-43-31,3 6-9 0,3-3-1 0,0 3-1 0,-1-1 18 0,4 4 3 0,0 2 1 0,0 0 0 15,6 2 54-15,-3 4 11 0,6-4 3 0,-1 4 0 16,1-1 5-16,0 0 2 0,0 0 0 0,2 1 0 16,4-4-23-16,-6 4-5 0,3-4-1 0,-3-2 0 15,2-2-47-15,-5-4-10 0,3 4-1 0,3-9-1 32,-4 6-175-32,4-3-36 0,24-8-6 0,-13 3-2 0</inkml:trace>
  <inkml:trace contextRef="#ctx0" brushRef="#br0" timeOffset="363988.9341">13986 14938 172 0,'6'8'8'0,"-6"-8"1"0,0 8-9 0,0-2 0 0,0-6 0 0,0 5 0 16,0-5 477-16,0 0 94 0,0 0 18 0,0 5 4 15,0-5-456-15,0 0-91 0,0 0-18 0,3 5-4 16,-3-5-24-16,12 0 0 0,-3-2 0 0,5-1 0 16,4 0-11-16,0-2 11 0,0 3-13 0,3-4 5 15,0-2 8-15,2 3 16 0,4-3-4 0,-3 0-1 16,3 0 17-16,-3 3 4 0,-1 0 1 0,1-1 0 15,-3 4-23-15,-3 2-10 0,0-3 8 0,0 6-8 16,0-1 0-16,-4 4 0 0,1-1 0 0,-3 0 0 16,3 6 0-16,-3-1 0 0,0-2 0 0,-3 6 0 0,3-1 8 15,-3 0-8-15,0 3 0 0,-3-3 8 0,0 6-8 16,-1-3-17-16,-2-1 4 0,0 1 1 0,-3 3-3 0,-3-3 0 16,3 5 0-16,-3 0 0 0,-2 0 2 0,-1 6 0 15,-3-1 0-15,0 3 0 0,-6 3 13 0,0 0-9 16,-6-1 9-16,0 4-8 0,0-3 8 0,1-1 0 15,-4-2-9-15,0 1 9 0,0-7 20 0,0 4 8 16,4-6 1-16,-1 3 1 0,0-3-30 0,0 0 0 16,6-2 0-16,0-3 0 0,-3-1 0 0,6-1 11 15,4-4 0-15,2 1 0 0,0-1-11 0,3-2 0 16,-3-2 0-16,6-6 0 0,0 0 0 0,0 5 0 16,0-5-9-16,3 8 9 0,-3-8 0 0,6 5 12 0,0-2 0 15,3-1 0-15,-1 1 7 0,4 0 1 0,3-1 0 0,3 1 0 16,0 0 19-16,6-1 4 0,3-2 1 0,8 0 0 15,1 0-20-15,6 0-3 0,2 3-1 0,7-3 0 16,0 3-20-16,-7-1 0 0,1 1 0 16,-6 0 0-1,-1-3-24-15,1 0-5 0,-3 5-2 0,-4-5 0 16,1 5-157-16,-3-2-32 0,3 2-7 0,-4 0-441 0,-2-2-89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1:12.411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0 0 748 0,'0'0'67'15,"0"0"-54"-15,0 0-13 0,0 0 0 0,0 0 308 0,0 0 58 16,0 0 12-16,0 0 2 0,0 0-273 0,0 0-55 16,25 8-12-16,-1-1-1 0,-8-7-26 0,16 14-5 15,8-7 0-15,0-7-8 0,9 0-8 0,15 7-9 16,0 0-2-16,9 1 0 0,15 6 19 0,9 0-10 15,-1 0 10-15,9 1-8 0,7-1 24 0,1 0 6 16,0-6 1-16,-1-1 0 0,17 0-2 0,-17 0 0 16,1-7 0-16,0 7 0 0,-9-7-4 0,1 0-1 15,-9 0 0-15,9 0 0 0,-1-7-16 0,17 0 0 16,0 0 0-16,-1 7 0 0,1-15 0 0,0 8 0 16,-9 0 0-16,1 0 0 0,0 7 0 0,-9-7 0 15,-15 0 0-15,-1 7 0 0,1 7 0 0,-9 0 0 16,-16-7 0-16,1 7 0 0,-1 0 0 0,-16-7 0 0,1 7 0 15,-9-7 0-15,-16 0 10 0,0 0-10 0,8 8 8 16,-8-1-8-16,-24-7 10 0,0 0-10 0,0 0 12 0,0 0-12 16,16 0 10-16,-16 0-10 0,0 0 8 0,0 0-8 15,0 0 0-15,0 0 8 0,-24 0-8 0,16 7 0 16,-16 0 8-16,0 0-8 0,0 7 8 0,-8 1-8 16,-1-1 17-16,1 7-1 0,0 15-1 0,-16 0 0 15,8 7 1-15,-9 14 0 0,1 7 0 0,-8 8 0 16,0 14 12-16,-9 7 4 0,-7 14 0 0,-1-7 0 15,1 14-21-15,0-6-11 0,-9 6 12 0,1-14-12 16,7 0 0-16,1 7 0 0,0-6 0 0,7 6 0 16,1 7 0-16,0-7 12 0,7 1-3 0,9-15 0 15,-8 7-9-15,15-7 0 0,-7 0 0 0,16-8 0 0,0 8 0 16,0-7 0-16,0-7 0 0,7 7 0 0,1 7-8 16,0-8 8-16,0-13 0 0,8-1 0 15,-8-14-92-15,8-6-13 0,-8-9-3 0,7-6-640 16,9-7-128-16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1:01:20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1728 833 288 0,'0'0'12'0,"0"0"4"0,0 0-16 0,0 0 0 0,0 0 0 0,0 0 0 15,0 0 199-15,0 0 37 0,3-10 7 0,3 2 1 16,-6 0-123-16,0 3-25 0,3-3-4 0,3 2-2 0,0-7-6 15,0 5 0-15,-3 3-1 0,3 0 0 0,-3-1-24 16,0 4-5-16,-3 2-1 0,0 0 0 0,0 0-5 0,0 0 0 16,0 0-1-16,0 0 0 0,0 0-15 0,0 0-2 15,0 0-1-15,0 0 0 0,0 8-18 0,3-3-11 16,0 0 12-16,6 9-12 0,-6-7 10 0,6 7-10 16,3-1 8-16,-3 5-8 0,2-4 0 0,1-1 0 15,3 5 0-15,0 4 0 16,0 4 0-16,0 1 0 0,0 4 14 0,0 1-4 0,0 0 14 0,-1 2 2 15,-2-7 1-15,3 4 0 0,-6 1-1 0,3 3 0 16,0-9 0-16,-3 6 0 0,0-1-3 0,-3-4-1 0,0-1 0 16,3 1 0-16,-9-6-7 0,3-2-2 0,3-1 0 0,-6-5 0 15,0 1-13-15,0-9 11 0,0 3-11 16,0-3 10-16,0-5-2 0,0 0-8 16,0 0 12-16,0 0-4 0,0 0 3 0,0-5 0 15,-6-3 0-15,6 3 0 0,0-6 8 0,0 0 1 0,6 1 1 16,-6-11 0-16,0 2-2 0,6-2-1 0,2 2 0 0,1-7 0 15,0-1-10-15,3 1-8 16,0-6 9-16,-3 1-9 0,3 4 8 0,3-7-8 16,-6 10 0-16,0-3 0 0,-3 1 0 0,0-1 0 0,-3 1 0 0,0 7 0 15,-3-2 0-15,3 8-8 0,-3-5 8 0,0 4-13 16,0 1 13-16,3 0 0 0,-1 2 0 0,4 3-9 16,-3 0 9-16,3-5-13 15,-3 8 5-15,6-6 8 0,0 3-10 0,0 3 10 16,3 2 0-16,-3 3-9 0,6-5 9 0,-6 10 0 0,3-5 0 0,-3 3 0 15,0 2 0-15,-1 1 0 0,1-4 0 0,-3 9 0 0,3-6 0 0,-3 8 0 16,0-5 0-16,-3 11 0 0,-3-3 0 0,3 8 0 16,-3 2 0-16,0 0 0 0,0 6 0 15,0-3 0-15,0 3 0 0,3 0 0 0,-3-6 0 16,6-2 0-16,3-3 0 0,-6 0 0 0,6-2 0 0,0-1 0 16,0-4 0-16,3-1 0 0,-3 0 0 0,0-8 0 15,-4 3 0-15,-5-8 8 0,0 0-8 0,9 0 9 16,-3 6-9-16,-3-12 10 0,0 1-1 0,-3-3 0 15,3 3 0-15,0-3 0 0,0-5 3 0,3-1 0 16,0-4 0-16,0-1 0 0,3-2 7 0,-3 0 1 16,6 3 1-16,0-6 0 0,3 3-7 0,0-6-2 15,-1 1 0-15,-2-1 0 0,3 9 2 0,-9-9 0 16,0 6 0-16,0 3 0 0,6-1-14 0,-3 1 9 0,-3 4-9 0,-6-2 8 16,0 3-8-16,-3 3 0 0,3-4 9 15,-3 1-9-15,3 0 0 0,0 0-15 0,-6-1 3 0,3 1 0 31,3-5-118-31,0 4-23 0,0-4-5 0</inkml:trace>
  <inkml:trace contextRef="#ctx0" brushRef="#br0" timeOffset="999.6451">2901 1109 806 0,'0'0'36'0,"0"0"7"16,0 0-35-16,0 0-8 0,0 0 0 0,0 0 0 15,0 0 139-15,0 0 25 0,0 0 6 0,0 0 1 0,9-6-87 0,-3 4-18 16,0 2-3-16,6-6-1 0,0 6-6 0,0-5 0 16,2 2-1-16,-2 3 0 0,3-5-3 0,0 5-1 15,3-8 0-15,-3 3 0 0,-3 5-7 0,3-8 0 16,-6 3-1-16,3 5 0 0,-4-8-14 0,4 2-2 16,0 1-1-16,0 0 0 15,-3-3-18-15,3-5-8 0,3 5 0 0,-9-5 8 0,3-1-8 0,-3 1 0 0,-3-5 9 16,3 4-9-16,3 1 16 0,-3 0-2 0,-1 0 0 15,1-1 0-15,-3 4 2 0,0 2 1 16,0-5 0-16,-3 7 0 0,0-7-2 0,-3 5-1 0,0-5 0 0,0 8 0 16,0-3 0-16,-3 2 0 0,4-1 0 15,-7 7 0-15,0-6-14 0,0 6-8 0,-3 0 8 0,6 0-13 16,-9 0-5-16,3 6-1 0,-3-4 0 0,6 3 0 16,-3 3-6-1,0 3-2-15,-2-8 0 0,2 2 0 0,-3 3 15 0,3 2 4 0,0-2 0 0,0-2 0 16,3 2 8-16,0 2 11 0,0 3-3 0,-3 1 0 15,3-1 23-15,-2 3 4 0,-1 8 1 0,0-6 0 16,0 3-10-16,0-2-2 0,0 2 0 0,3-3 0 16,0 4-6-16,3 1-2 0,3-7 0 0,-3 3 0 0,6-1-2 15,3 1-1-15,3 2 0 0,0-8 0 16,0 6-5-16,3 2 0 0,3-8-8 0,3 6 12 16,0-1-1-16,3-5-1 0,2 1 0 0,1-1 0 0,3 0-10 0,0-5 0 15,0 3 0-15,2-3 0 16,1-6-145-16,0 1-22 0,-3-3-4 0</inkml:trace>
  <inkml:trace contextRef="#ctx0" brushRef="#br0" timeOffset="2234.0404">4827 878 1530 0,'-3'-5'33'0,"3"5"7"0,0 0 2 0,0 0 2 0,-3-5-36 15,3 5-8-15,3-8 0 0,0 3 0 0,-3 5 73 0,0 0 13 16,0 0 2-16,0 0 1 0,0-8-25 0,0 8-6 16,0 0-1-16,0 0 0 0,-3 0-39 0,3 0-8 15,-3 8-2-15,-3-3 0 0,0 3 4 0,0 2 0 16,0 4 0-16,0 2 0 0,0 2 19 0,0 3 4 16,-3 3 1-16,3-3 0 0,0 11-23 0,0-8-4 15,0 2-1-15,1 1 0 0,-1-6-8 0,3 0 8 16,-3 3-8-16,3-6 8 0,3-4-8 0,0 1 12 15,0 4-12-15,0-11 12 0,3 2-12 0,-3-4 12 0,0 2-12 16,0-3 12-16,0-5-4 0,6 0 0 16,-6 0 0-16,9 0 0 0,-4-5-8 0,4-3 0 0,-3-5 0 15,6 2 0-15,-3-2 0 0,6 0 0 0,0-9 0 16,3-1 0-16,3 1 28 0,0-4 3 0,-1-1 1 0,7 1 0 16,-3-3-41-16,3 2-8 0,-3 6-2 0,-1 0 0 15,-2 3 67-15,-3 4 12 0,-6 1 4 0,0 0 0 16,-3 8-52-16,-3-1-12 0,0 4 0 0,-6 2 0 15,0 0 0-15,0 0 0 0,0 0 0 0,0 0 0 16,0 13 14-16,0-5 0 0,-3 5 0 0,3 0 0 16,0 6-22-16,0-1-5 0,0 3-1 0,0-2 0 15,3-3 14-15,0 2 0 0,0 6 0 0,-3-3 0 16,3-2-24-16,-3-3-3 16,3 2 0-16,0 1 0 0,-3-1 43 0,0-4 9 0,0-1 2 0,0-5 0 15,3 5-27-15,-3-8-20 0,0-2 3 0,0-3 1 0,0 0 25 16,0 0 6-16,6-3 1 0,-1 3 0 0,4-10 7 0,0 2 1 15,3-5 1-15,0-1 0 0,0-7-2 0,0 3-1 16,3-1 0-16,0-7 0 0,-3 4-5 0,0-4-1 16,2 2 0-16,1 3 0 0,-3-5-16 0,-6 7 0 15,0-5 0-15,0 3 0 0,3 0 10 0,-6 8-10 16,0-6 8-16,0 6-8 0,0-6-9 0,0 6-7 16,-3 5-2-16,0-5 0 15,3 2-28-15,-3 3-6 0,0 3 0 0,0 3-1 16,0-4-160-16,0 6-32 0,0 0-7 0</inkml:trace>
  <inkml:trace contextRef="#ctx0" brushRef="#br0" timeOffset="2687.4094">5684 992 1267 0,'0'0'56'0,"0"0"12"0,0 0-55 0,0 0-13 16,0 0 0-16,0 0 0 0,0 0 105 0,0 0 19 15,0 0 3-15,0 0 1 0,6 11-12 0,-6-11-3 16,6 8 0-16,0-3 0 0,-3 3-27 0,0 0-6 16,-3 2 0-16,3-2-1 0,-3 3-63 0,-3 2-16 15,3-5 0-15,-3 5 0 0,0 1 0 0,0-1 0 16,0 0 0-16,0 0 0 0,0 1 0 0,0-1 0 15,-3 5 0-15,0-4 0 0,3-7 0 0,0 7 0 0,0-4 0 16,0 3 0 0,3-5-18-16,-3 3-6 0,3-3-2 0,3-3 0 15,-3 3-61-15,0-8-12 0,0 0-2 0,0 0-1 16,0 0-123-16,0 0-25 0</inkml:trace>
  <inkml:trace contextRef="#ctx0" brushRef="#br0" timeOffset="2843.475">5776 788 2174 0,'12'-7'48'0,"-12"7"9"0,0 0 3 0,0 0 1 0,0 0-49 0,0 0-12 0,0 0 0 0,0 0 0 16,-9 7 57-16,9-7 9 0,0 0 2 0,0 0 0 15,0 0-155-15,0 0-30 0,12-7-7 0</inkml:trace>
  <inkml:trace contextRef="#ctx0" brushRef="#br0" timeOffset="3311.5899">6285 908 748 0,'0'0'33'0,"0"0"7"0,0 0-32 0,0-3-8 0,0 3 0 0,-3-5 0 15,0-3 268-15,3 2 51 0,0 6 10 0,-6 0 3 16,3-5-212-16,-2 2-41 0,5 3-9 0,-6-5-2 16,0 5-54-16,0 0-14 0,-3 0 0 0,3 0 0 15,-3 0 13-15,-3 0 0 0,0 5 0 0,0 3 0 16,0-2-13-16,-3 2-18 0,0 0 4 0,1 2 1 15,-4-2 13-15,3 5 0 0,0-5 0 0,3 3 0 16,3 2 0-16,3-5 0 0,0 5 0 0,6 6 0 16,-3-6 0-16,6 0 0 0,-3-2 0 0,6 2 0 15,3 3 37-15,3-3 11 0,-3 0 1 0,3 1 1 16,-3-4-29-16,3 3-5 0,0 1-2 0,0-1 0 16,-4 0 12-16,1-5 2 0,3 5 1 0,-3 0 0 15,0-2-1-15,-3 2 0 0,0 0 0 0,-3-5 0 16,0 3-16-16,-3-3-4 0,0 0-8 0,-3 2 12 0,-3 4-4 15,0-6 0-15,-3 5-8 0,-6-5 12 16,-3 2-72-16,1-2-14 0,-4 3-3 0,-3-3-1 16,-3 5-130-16,0-8-25 0,1 3-6 0,-1 6-1 0</inkml:trace>
  <inkml:trace contextRef="#ctx0" brushRef="#br0" timeOffset="3945.0519">6604 611 1267 0,'0'0'28'0,"0"0"5"0,0 0 2 0,9 0 1 0,0-5-36 0,-9 5 0 15,0 0 0-15,6-5 0 0,3-3 71 0,-3-6 7 16,-3 7 2-16,2 1 0 0,-2 1-8 0,0 2 0 16,0-2-1-16,3 0 0 0,-6 5-19 0,0 0-3 15,0 0-1-15,6 0 0 0,0-6 8 0,-6 6 0 0,9-2 1 16,-3 2 0-16,-6 0-45 0,6 8-12 0,0 2 0 0,-3-2 0 15,0-2 12-15,0 1 1 0,0-1 0 0,0 7 0 16,-3-5-13-16,3 5 0 0,0 6 8 0,-3-3-8 16,0 7 21-16,0-1 2 0,-3 1 0 0,0 4 0 15,0 5 2-15,-3-6 1 0,0 3 0 0,-3 8 0 16,-3-5-26-16,3 2 0 0,-6-2 0 0,6 8 0 16,-2-9 0-16,2 1 0 0,3 3 0 0,-3-9 0 15,3-2 25-15,3 2 0 0,3-4 0 0,0-4 0 16,-3 1-25-16,3-4 0 0,3 4 0 0,0-6 0 15,-3-5 0-15,3 3 0 0,-3-3 0 0,0-3 0 16,0 3-15-16,0-3-8 0,0-5-1 0,0 0-1 16,0 0 71-16,0 0 14 0,0-10 4 0,3 2 0 0,0-6-64 15,0-4-10-15,0 2-3 0,3 0-1 0,3-5 14 0,0 0 0 16,2 2 0-16,1-7 0 0,3 2 16 0,-3 3-4 16,3 2-1-16,0 6 0 0,-3 5-11 15,3 0 0-15,-6 8 0 0,3-5 0 0,-7 5 0 16,4 5 0-16,0 3 0 0,-3-3 0 0,-3 3 0 0,3 6 0 15,-3-1-12-15,0 5 12 0,-3-4 0 16,0 4 0-16,0-5 0 0,3 9 0 0,0-9 0 0,0 0 0 16,3 0-8-16,0 0 8 0,3 1-24 0,3-4-1 15,-3-2 0-15,6-3 0 16,0 3-211-16,-1-8-41 0,19 8-9 0,-3-8-2 0</inkml:trace>
  <inkml:trace contextRef="#ctx0" brushRef="#br0" timeOffset="4784.4832">8214 757 1681 0,'0'0'74'0,"0"0"16"16,0 0-72-16,0 0-18 0,0 0 0 0,6 5 0 15,-6-5 64-15,9 0 8 0,6 0 3 0,3 0 0 0,6-5-15 0,-1 5-4 16,4-6 0-16,6 4 0 0,0-9-16 0,2 9-3 16,1-4-1-16,6 6 0 0,2-5 15 0,1 2 2 15,-6 3 1-15,-3-5 0 0,-4 5-31 0,-2-5-7 16,-3 2 0-16,0-2-1 0,-7 5-15 0,4 0 9 15,0-8-9-15,3 3 8 0,-3-3-18 0,2 2-4 16,1-2-1-16,-6 3 0 16,-3-5-125-16,0 2-24 0,-3 2-6 0</inkml:trace>
  <inkml:trace contextRef="#ctx0" brushRef="#br0" timeOffset="5190.2242">8810 193 518 0,'2'-10'46'0,"-2"7"-37"0,0-2-9 0,3-1 0 15,-3-2 206-15,0 8 39 0,0 0 8 0,0 0 2 16,0 0-167-16,0 0-34 0,0 0-6 0,0 0-2 16,0 0-16-16,0 0-3 0,0 0-1 0,-5 0 0 0,-1 8-26 0,0-2-20 15,0-6 3-15,0 8 1 0,0 2 6 16,0-2 2-16,0 5 0 0,3 6 0 0,-3 7 31 0,0 1 6 16,-3-1 2-16,0 6 0 0,3 2 23 0,0-2 5 15,-3 13 1-15,-3 0 0 0,-3 3 0 16,4-3 1-16,-7 8 0 0,0-3 0 0,0-3-13 0,-6 17-2 15,-6 2-1-15,1 0 0 0,2-8-10 0,3-13-3 16,0 0 0-16,0-5 0 0,7-5-32 0,2-4 0 16,0-4 0-16,3-6-9 15,0-3-183-15,3-7-37 0,0 5-7 16,9-11-2-16</inkml:trace>
  <inkml:trace contextRef="#ctx0" brushRef="#br0" timeOffset="5612.015">9131 958 1728 0,'0'0'38'0,"0"0"8"0,0 0 2 0,0 0 0 0,6 0-39 0,0 8-9 0,-6-8 0 0,3 10 0 16,-3-2 53-16,0 5 9 0,-3 6 2 0,-3-3 0 15,-3 0-22-15,0 10-4 0,3 1-1 0,-6-1 0 16,0 1-8-16,0-1-1 0,0 1-1 0,4-1 0 16,-1-2 15-16,3-3 3 0,3 0 1 0,6-2 0 15,0-1-34-15,3-5-12 0,0 1 0 0,5-6 9 16,4 2 20-16,3-7 4 0,0 2 1 0,0-10 0 16,3 2-34-16,0-2 0 0,-1-6 0 0,1 1 0 0,-3-4 16 15,3 4-3-15,-6-3-1 0,6-1 0 0,-6-7 0 16,5 3 0-16,-5-9 0 0,6 3 0 0,0 3 8 0,0-5 0 15,-3-1 1-15,2 1 0 0,-2 2-21 0,-3 3 0 16,-6 0 0-16,-3 2 0 0,0 6 16 16,-6 0 0-16,-3 2-1 0,-6 3 0 0,-6 3-24 0,-3 5-5 15,-2 5-1-15,-7-5 0 0,-9 6 2 0,0-4 0 16,-2 9 0-16,-7-3 0 16,0 5-148-16,1-8-30 0,2 3-5 0,3 3-456 15,7-3-92-15</inkml:trace>
  <inkml:trace contextRef="#ctx0" brushRef="#br0" timeOffset="6330.5796">10872 664 1638 0,'0'0'72'0,"0"0"16"0,0 0-71 0,0 0-17 0,9 0 0 0,0 0 0 16,0-5 54-16,0-3 7 0,3 8 2 0,0-11 0 15,0 3-30-15,0-5-5 0,2 0-2 0,4 0 0 16,0-1-26-16,3 1 0 0,0-5 0 0,0 4 0 16,3-4 0-16,5-3 0 0,-2 0 0 0,-6-3 0 15,0-3 0-15,-3 1 0 0,2-1 0 0,-2 1 0 16,-6-6 30-16,0 6 1 0,0 7 0 0,-6-2 0 15,-3-3 1-15,-3 8 1 0,-3-2 0 0,-3 5 0 16,0-1-33-16,0 1 0 0,0 3 0 0,0 2 0 16,0 2 36-16,0 4 0 0,0-4 0 0,0 1 0 15,-3 5-58-15,4 5-11 16,-1-5-3-16,-3 6 0 0,3 2 36 0,0-3 0 16,0 3 0-16,3 5 0 0,-3 0 0 0,3 6 0 0,-3 2 0 0,3 5 0 15,-3 6 0-15,3 0 0 0,-3 0 0 0,3 7 0 0,0 1 0 16,-3-8 0-16,0 13 0 0,0 2 0 0,3-2 44 15,-3 3 16-15,-3 2 4 0,3-5 0 0,-2 0-24 16,-1 21-4-16,3-13 0 0,-3-5-1 0,6-6-15 16,-3-7-4-16,3-1 0 0,-3-5 0 0,6-8-16 0,-3 1 0 15,0-4 0-15,0-5 0 16,0-2-105-16,-6 2-25 0,3-10-5 0</inkml:trace>
  <inkml:trace contextRef="#ctx0" brushRef="#br0" timeOffset="6518.0346">10759 966 1382 0,'0'0'61'0,"3"-3"13"0,3-2-59 0,3 0-15 0,3-3 0 0,3-6 0 16,3 4 114-16,5 2 20 0,4 0 4 0,3 3 1 15,3-9-57-15,0 6-11 0,2 3-3 0,4-3 0 16,-6 3-29-16,2 0-7 0,-2-3 0 0,0 8-1 15,0-6-127-15,-7 6-24 0,-5-8-6 16</inkml:trace>
  <inkml:trace contextRef="#ctx0" brushRef="#br0" timeOffset="6736.9187">11616 841 1958 0,'0'0'43'0,"0"0"9"0,0 0 1 0,0 8 3 0,0 3-45 0,0-6-11 16,0 3 0-16,0 0 0 0,-3 3 53 0,3 2 9 15,-3-5 2-15,3 10 0 0,0-4-22 0,0 4-4 16,0-5-1-16,-3 8 0 16,0-7-59-16,3 4-12 0,0 1-2 0,-2-6-1 0,2 0 37 0,0-5 0 15,0 0 0-15,2-3-656 16,4 1-124-16</inkml:trace>
  <inkml:trace contextRef="#ctx0" brushRef="#br0" timeOffset="6877.7354">11771 540 1670 0,'-6'-6'74'0,"6"6"15"0,0 0-71 0,0 0-18 0,0 0 0 0,0 0 0 16,0 0 68-16,0 0 9 0,0 0 3 0</inkml:trace>
  <inkml:trace contextRef="#ctx0" brushRef="#br0" timeOffset="7314.7295">12078 794 2131 0,'-3'0'189'15,"3"0"-151"-15,6 2-30 0,0 9-8 0,0-3 20 0,0-3 2 16,-3 3 1-16,6 0 0 0,5 3 11 0,-2 2 2 16,0-8 1-16,-3 8 0 0,0-5-13 0,-3 0-4 15,3 3 0-15,-3-3 0 16,-6 0-48-16,0 5-11 0,0-2-1 0,-3 2-1 0,0 0 14 0,0-5 3 15,0 3 1-15,-3 2 0 0,0-5 45 0,3-3 9 16,3 3 1-16,0-3 1 0,0-5-10 0,0 0-3 16,0 0 0-16,9 0 0 0,3 0-7 0,0-5-1 0,3-3-1 0,0 3 0 15,2-3 1-15,1-5 1 0,3-1 0 16,0 1 0-16,3-5 5 0,3-9 1 0,-4 9 0 16,7-9 0-16,-3 3-3 0,-3 3-1 0,-3 8 0 0,-1 0 0 15,-2-1-15-15,0 7 9 0,-6 7-9 0,0 0 8 16,-3 0 4-16,0 2 1 0,-6 3 0 15,3 9 0-15,-3-1 12 0,-3 0 3 0,0 0 0 16,0 1 0-16,-3 4-28 0,0 1 0 0,0-6 0 0,3 8 0 31,-3-2-28-31,3-1-12 0,0 9-1 0,3-12-1 0,0 4-163 16,0-1-33-16,3 14-6 0,-3-19-2 0</inkml:trace>
  <inkml:trace contextRef="#ctx0" brushRef="#br0" timeOffset="7971.0293">13343 860 2070 0,'0'0'45'0,"0"0"10"0,0 0 1 0,6-5 3 0,3-3-47 0,-3 2-12 15,-3 1 0-15,3-3 0 0,3 0 56 0,-4-5 8 0,1 0 3 0,-3 2 0 16,0 3-38-16,-3-5-7 0,-3 2-2 0,-6 3 0 16,4 3-35-16,-1 3-7 0,-6-9-2 0,3 8 0 15,-3 3 1-15,-6 0 0 0,0 0 0 0,0 0 0 16,0 8 23-16,1-2 0 0,-4 1 10 0,0-1-10 15,0 2 0-15,3 2-14 0,0-2 1 0,3 5 0 16,1 1 23-16,2-1 5 0,0 5 1 0,3-2 0 16,0 0-26-16,0 5-5 0,3 1-1 0,0 1 0 15,0 9 6-15,3-11 1 0,-3 6 0 0,6-1 0 16,-3-2-3-16,0-3 0 0,3 0 0 0,0-2 0 16,0-1 12-16,3-4-10 0,0-1 10 0,0-8-10 15,3 3 22-15,0-8 4 0,3 5 0 0,3-5 1 16,0-5-6-16,0-3-2 0,3-2 0 0,2-4 0 0,4 1 3 15,-3 0 0-15,0-8 0 0,3-3 0 16,3 3 4-16,-4-6 0 0,-5-5 1 0,3 1 0 16,3 4 7-16,0-7 2 0,-3 2 0 0,0-5 0 0,-4-5-14 0,-2 10-2 15,0-8-1-15,0 1 0 0,0 2-9 16,0-3 0-16,0 0 0 0,-3 1 0 0,0-6 0 0,3-6 0 16,0 9 0-16,-1 5 0 0,-2 3 16 0,-3 10 0 15,0 8 1-15,0 3 0 0,0 2 1 0,-3 6 0 16,0 2 0-16,-3 3 0 0,0 0-6 0,0 0-2 15,0 13 0-15,-3 1 0 0,0 4-10 0,0 3 0 16,0-2 9-16,-3 2-9 0,0 5 0 0,-3-2 0 16,0 3 0-16,4 7 0 0,-1 3 15 0,0 3 1 15,3-1 1-15,-3 6 0 0,3 0-29 0,0 3-5 16,0-3-2-16,0 21 0 0,-3-2 31 0,6-11 5 16,-3-1 2-16,3-4 0 15,0-6-81-15,3-2-16 0,-3-8-3 0,6-3-1 0</inkml:trace>
  <inkml:trace contextRef="#ctx0" brushRef="#br0" timeOffset="9737.5842">14971 736 403 0,'6'-14'17'0,"0"9"5"0,6 5-22 0,6-8 0 0,0 3 0 0,5-3 0 15,1 3 282-15,3-3 52 0,0-3 10 0,2 3 3 0,-2-2-209 0,3 2-42 16,0 0-8-16,6 2-1 0,-4-2-33 0,4 3-6 16,3-3-2-16,-1 3 0 15,1 5-24-15,-3-8-5 0,-3 8-1 0,2-5 0 16,-5-1-16-16,-3 4 0 0,-3-4 0 0,-4-1 0 16,-2 7-52-16,0-6-7 0,0 1-1 0,-3 2-1 15,-9-2-138-15,3 0-27 0,15-3-6 0,-15 2 0 0</inkml:trace>
  <inkml:trace contextRef="#ctx0" brushRef="#br0" timeOffset="10093.8007">15578 122 1494 0,'0'0'32'0,"0"0"8"0,0 0 0 0,0 0 3 0,0 0-35 0,0 0-8 0,-3 8 0 0,0-3 0 16,0 3 47-16,0-3 7 0,3 3 2 0,0-3 0 15,-3 9-18-15,3-6-3 0,0 10-1 0,-3 3 0 16,0 6-26-16,0 4-8 0,0 1 0 0,-6 8 0 15,1-3 18-15,-4-3-3 0,-6 11-1 0,-3 8 0 16,0-2 22-16,-6 4 4 0,1 1 0 0,-4 4 1 16,3-1-17-16,-9 17-4 0,4-7-1 0,-1 0 0 15,9-11-5-15,0-5-1 0,6-8 0 0,0 3 0 16,4-11-25-16,2 2-6 0,3-9-1 0,0 1-603 16,0-4-121-16</inkml:trace>
  <inkml:trace contextRef="#ctx0" brushRef="#br0" timeOffset="10890.4911">15870 333 345 0,'12'-15'31'0,"-6"9"-31"16,-6-7 0-16,6 5 0 0,6-3 274 0,0 4 49 16,-1-7 9-16,1 1 3 0,3 0-241 0,0 0-48 0,0-1-10 0,0 1-1 15,0 3-27-15,-3 2-8 0,-3 2 0 0,0 4 0 16,-4-4 0-16,1 6 0 0,-6 0 0 0,0 0 0 16,3 14 0-16,-3-1 0 0,-3 0 0 0,0 6 0 15,0 2 14-15,-2 5 9 0,-4-7 1 0,3 7 1 16,-3-7-2-16,0 7-1 0,0-5 0 0,-3 6 0 15,0-3 10-15,3 7 1 0,-3 4 1 0,0 4 0 16,-3-1-34-16,4 1 0 0,2 9 0 0,-6 2 0 16,0 3 0-16,-6 18 0 0,-3-4 0 0,-3 4 0 15,7-10 17-15,-4-3 3 0,0-5 1 0,3-3 0 16,6-5-21-16,-3-5 0 0,3-6 0 0,4-5 0 16,2-2 0-16,3-6 0 0,3-2 0 0,-3-6 0 15,6 0-14-15,-3-13-4 0,3 0-1 0,0 0 0 16,0 0 1-16,3-11 0 0,6 4 0 0,-3-12 0 15,3 3 28-15,-1-8 6 0,1-2 0 0,3-1 1 16,0 1 19-16,3-6 4 0,3-2 1 0,3-3 0 0,3 5-26 16,-4 3-6-16,1-3-1 0,3 8 0 0,0 8-8 15,-3 3 8-15,0 8-8 0,-4 5 8 0,1 0 20 0,-3 8 3 16,0 2 1-16,-3 9 0 0,-3 2-20 0,0 0-3 16,0 3-1-16,0-3 0 0,0 3-8 0,3-3 0 15,-7-2 0-15,7-3 0 16,-3-3-21-16,0-3-7 0,-3 4 0 0,3-9-1 15,0 3-2-15,0-8 0 0,3 0 0 0,0 0 0 16,-3-8 15-16,9 3 4 0,2-3 0 0,7 2 0 0,-6-7 12 0,6 0 10 16,0 0-2-16,2 0 0 0,-5-6 10 0,3 6 2 15,0-8 0-15,0 2 0 0,-4 1-8 0,1-4-2 16,-3-4 0-16,-3 7 0 0,0 6-2 0,0-5-8 0,-6 4 12 16,2 1-4-16,-5-5 32 0,0 5 5 0,-9 5 2 0,3-6 0 15,0 1-27-15,-3 0-6 0,-3 0-1 16,-6 7 0-16,3-2-13 0,-3 3-10 0,-2 5 2 15,-4 0 0-15,-3 0-4 0,0 5-1 0,-3-5 0 16,3 8 0 0,-6 0-21-16,1 3-4 0,2-3-1 0,-3 5 0 0,3 0 63 0,0 6 12 0,-3-1 2 0,4 3 1 15,-1 6-30-15,3-3-9 0,0 5 0 0,3 3 0 16,3-6 15-16,3 6-4 0,3-6-1 0,3 1 0 16,3-3-10-16,3-3 0 0,0 0 0 0,6 3 0 15,6-8 0-15,3-1 0 0,3-1 0 0,3-4 0 16,2 1-97-16,1-6-12 15,6-2-3-15,3 2 0 0</inkml:trace>
  <inkml:trace contextRef="#ctx0" brushRef="#br0" timeOffset="17144.7834">18549 410 680 0,'0'0'30'0,"3"-5"6"0,6-3-28 0,-6 0-8 16,3 3 0-16,0-3 0 0,0-3 80 0,0-2 16 16,-4 5 2-16,4-5 1 0,0 2-36 0,-3 3-7 15,3 0-2-15,0 3 0 0,0-3 16 0,-3 3 3 16,3-1 1-16,0 6 0 0,-6 0-8 0,0 0-2 15,3-7 0-15,-3 7 0 0,0 0-4 0,0 0-2 16,0 0 0-16,0 0 0 0,3 0-42 0,-3 0-8 16,0 0-8-16,0 0 12 0,0 0-12 0,0 0 0 15,-3 7 0-15,6-1 0 0,-3 7 0 0,0-8 0 16,3 9 0-16,-3-1 0 0,0 0 0 0,3 0 0 0,0 0 0 0,-3 1 0 16,0-1 0-16,-3 5 0 0,0 9 0 0,0-6 0 15,-3 11 53-15,0 0 9 0,-3 2 2 0,0 6 0 16,0-3-42-16,0 2-8 0,1 1-2 0,-4 10 0 15,0 3-12-15,3-8-16 16,0 3 3-16,0-3 1 0,3-6 12 0,0-7 0 0,0 3 0 0,3-4 0 16,0-4 14-16,0-6 6 0,0-2 0 0,0-1 1 15,3-5-33-15,-3 1-8 0,0-1 0 0,0-8-1 16,3 3 54-16,-3-3 11 0,3-2 3 0,0-3 0 16,0 0-25-16,0 0-5 0,0 0-1 0,0 0 0 15,0 0 6-15,0-8 1 0,0 0 0 0,3 3 0 16,-3 5-6-16,3-13-1 0,0 5 0 0,0-6 0 15,3 9-8-15,-3-3-8 0,0 3 9 0,3-6-9 16,-3 1 0-16,3 4 0 0,0-7 0 0,3 3 0 16,-9 2 0-16,3-11 0 0,0 11 0 0,3-10 0 0,0 2-10 0,0 0-2 15,3 3 0-15,2-1 0 0,1 1-2 0,0 0-1 16,3 0 0-16,0 0 0 0,6 5 0 0,3-6 0 16,5 1 0-16,1 0 0 0,0 8 15 0,0-1-11 15,0 4 11-15,-1-4-10 0,-2-2 10 0,0 8 0 16,3 0 0-16,-4 0 0 0,-2 0 0 0,-3 0 8 15,0 0-8-15,0 0 11 0,-6 3-11 0,0 2 0 16,-1-5 0-16,-8 6 0 0,3-4 0 0,-6 9 0 16,-3-11 0-16,0 8 0 0,-3 5 0 0,0-5 0 15,-6 3 0-15,0 2 0 0,-2 5-12 0,-1-4-5 16,-3 7-1-16,0-3 0 0,0-5 18 0,0 6 0 16,-3 2 11-16,3-2-11 0,-2-3 12 0,-4 2-12 15,0 1 12-15,-6-1-12 0,0 3 11 0,-5-7-11 16,2 4 10-16,-3-5-10 0,3 0 0 0,0 1-12 15,4-9 1-15,-1 3 0 16,6-3-213-16,0-5-44 0</inkml:trace>
  <inkml:trace contextRef="#ctx0" brushRef="#br0" timeOffset="17785.2129">19248 984 673 0,'3'8'14'0,"-3"-8"3"0,6-2 1 0,-6 2 2 0,0 0-20 0,0 0 0 0,0 0 0 0,0 0 0 16,0 0 89-16,0 0 14 0,0 7 2 0,-3-1 1 15,3-6 14-15,3 13 2 0,0-5 1 16,0 5 0-16,3-5-39 0,6 3-8 0,-3-9-2 0,3 4 0 16,6-1-37-16,3-5-7 0,-1 0-2 0,1 0 0 15,0-5-10-15,3-1-2 0,-3 4-1 0,0-9 0 16,-4-2-3-16,4 0-1 0,-6-1 0 0,0 1 0 16,0-3 6-16,0 3 2 0,-3 3 0 0,0-9 0 15,0 3 33-15,2 3 8 0,-2-6 0 0,0 6 1 16,0 0-29-16,0-6-5 0,0 6-2 0,-3 0 0 15,0 0-25-15,-3-1 0 0,-3 1 0 0,0 5 0 16,0 3 0-16,-3 0 0 0,0 5 0 0,-6-6-11 16,-6 4 11-16,3 2-12 0,-3 2 12 0,0 4-12 0,-3-1 12 15,0 8 0-15,-3-5 0 0,-2 3-8 0,2 2 8 16,0 0 0-16,-3 3 0 0,3 3-8 0,0-1 8 0,0 1 0 16,1 7-9-16,2 1 9 0,0-1-8 0,0 6 8 15,9-6-10-15,0 6 10 0,3-3 0 0,3 3 0 16,3 0 11-16,3-1-3 0,0-9 0 0,3 4 1 15,3-2 0-15,3 2 0 0,3-5-9 0,-1-7 0 16,4-1 0-16,3 0-689 16,0-5-131-16</inkml:trace>
  <inkml:trace contextRef="#ctx0" brushRef="#br0" timeOffset="18253.6489">20314 736 1497 0,'0'0'32'0,"0"0"8"0,0 0 0 0,0 0 4 0,0 0-36 0,-6 0-8 0,0-6 0 0,0 6 0 16,-3 0 0-16,0 0 0 0,-3-5 0 0,0 2 0 15,0 3-15-15,-2 3-5 0,-1-6 0 0,0 3-1 16,6 0 21-16,-3 3 8 0,3 2 0 0,3 1 0 16,-3-4 56-16,3 3 10 0,0 3 2 0,3 3 1 15,-3-6-10-15,3 9-3 0,0-7 0 0,3 7 0 0,0-1-13 0,0 0-3 16,0 0-1-16,6 6 0 0,-3-1-31 15,3-4-7-15,0 7-1 0,0-3 0 0,3 4 1 0,0-4 0 16,3 3 0-16,-3 3 0 0,-3-8 14 0,3 2 2 16,-3 6 1-16,0-11 0 0,-3 1 4 0,-3-1 1 15,0 0 0-15,-3 0 0 0,0-7-8 0,-3 2-2 16,0 0 0-16,-3-3 0 0,-3 0-12 0,-3 3-9 16,0-3 12-16,-3-5-12 15,-3 8-17-15,1-8-11 0,-4 0-1 0,0 0-1 16,0 0-70-16,0 0-15 0,1 0-2 0,-1 0-519 15,3-5-103-15</inkml:trace>
  <inkml:trace contextRef="#ctx0" brushRef="#br0" timeOffset="18633.7389">20778 709 748 0,'0'0'67'0,"0"0"-54"15,0 0-13-15,0 0 0 0,0 3 169 0,3 7 31 16,-3-7 7-16,0-3 1 0,0 0-76 0,0 0-16 15,6 5-2-15,0 1-1 0,-6-6-48 0,9 2-9 16,-9-2-3-16,9 5 0 0,-3-5-23 0,3 0-5 16,-3 0-1-16,3 0 0 0,3 0-3 0,-3-5-1 15,5 3 0-15,1 2 0 16,0-6 0-16,6 6 0 0,0-5 0 0,6 2 0 16,0-2-6-16,5-3-2 0,1 3 0 0,6 5 0 15,-4-8-3-15,4 3-1 0,0-3 0 0,-1 2 0 16,-2 6-20-16,0-5-4 0,-6 2 0 0,-4 3-1 15,-2 3-112 1,-6 2-23-16,-3-13-4 0</inkml:trace>
  <inkml:trace contextRef="#ctx0" brushRef="#br0" timeOffset="19149.2494">21162 299 1238 0,'0'0'27'0,"6"5"5"0,3 3 2 0,0-8 2 0,0 6-36 0,3 1 0 0,0-1 0 16,0 2 0-16,3-3 64 0,-1-2 7 0,-2 2 1 0,3 0 0 15,-3 3-11-15,0-8-1 0,-3 5-1 0,3 3 0 16,-6-2-12-16,0-1-3 0,0-2 0 0,-3 2 0 16,-3-5-15-16,3 5-3 0,-3-5-1 0,0 8 0 15,-3-3-25-15,3-5 0 0,-3 8 0 0,0-2 0 16,0-4 0-16,3-2 0 0,-3 6 0 0,3 2 0 15,0-8 0-15,-3 5 0 0,-3 0 0 0,3 3 0 16,3-8 56-16,-3 11 7 0,0-3 1 0,0-3 0 16,0 8-64-16,-3-5 0 0,0 11-9 0,0 2 0 15,0 3 9-15,0-3 12 0,-6 5-2 0,3 1-1 16,0-4 44-16,-2 17 9 0,-4-6 2 0,6 4 0 16,-3 1-52-16,6 1-12 0,-3 5 0 0,3 3 0 15,3-11 0-15,0 2 0 0,3 6 0 0,-3-5 0 16,3-8 0-16,0 2 0 0,0-7 0 0,-3 4 0 15,3-12-100-15,0 2-22 0,-3-3-5 0,0-4-513 16,0 2-102-16</inkml:trace>
  <inkml:trace contextRef="#ctx0" brushRef="#br0" timeOffset="21000.7675">2178 2469 979 0,'0'0'43'0,"0"0"9"16,0 0-41-16,-6 0-11 0,6 0 0 0,0 0 0 16,0 0 81-16,0 0 15 0,-6 0 2 0,6 0 1 0,0 0-30 0,0 0-5 15,0 0-2-15,0 0 0 0,0 0-19 0,0 0-4 16,0 0-1-16,0 0 0 0,-3 2 10 0,3-2 1 15,0 0 1-15,-6 6 0 0,0 1-10 0,3 7-3 16,0-9 0-16,0 11 0 0,3 2-13 0,-6 9-2 16,6-1-1-16,-3 9 0 0,3 2-5 0,0 2-2 15,-3 6 0-15,0 3 0 0,-3-6-6 0,6 3-8 16,-9 3 11-16,0-6-11 0,3 1 10 0,0-9-10 16,-3 0 8-16,1 9-8 0,5-14 15 0,-6 3-3 15,0-3 0-15,3-3 0 0,0-2 8 0,0-3 0 16,0 0 1-16,3-7 0 0,0-1-6 0,3-5-2 15,0 0 0-15,0 0 0 0,0-8-13 0,0 0 8 0,0 0-8 16,0 5 0-16,0 0 8 0,0-5-8 0,0 0 0 16,0 0 0-16,0 0 8 0,0 0-8 0,0 0 0 0,0 0 9 15,0 0-1-15,0 0 0 0,0 0 0 0,-3-5 0 16,3-3 0-16,-6-3-8 0,6 1 12 0,-3-11-4 16,3 2 2-16,3-2 0 0,-3-3 0 0,6-2 0 15,-6-1-10-15,0 1 0 0,6-3 0 0,-3 0 0 16,0-1 0-16,6-1 0 0,-9-1 0 0,6 0 0 15,-3-2 12-15,3-1-4 0,0 1 0 0,3 0 0 16,-6 4-20-16,5 1-4 0,1 0 0 0,0 3-1 16,3-3 17-16,0 2 0 0,0 1-8 0,3 2 8 15,-3 3-14-15,0-6 1 0,6 9 0 0,2-3 0 16,-5 2 13-16,6-2 8 0,0 2 0 0,3 1-8 16,-3 5 0-16,-1-1 0 0,4 1-10 0,3 0 10 15,-3 0-9-15,-3 2 9 0,-3 3 0 0,2 0 0 0,1 3-12 16,-6 5 12-16,0-5-12 0,-3 2 12 0,3 3 0 0,-6 0-8 15,-3 8 8-15,0-8 0 0,-3 5 0 0,0 3 0 16,-3 3 8-16,0-1-8 0,-3 1 0 0,0 2 0 16,3 0 0-16,-9 1 0 15,6 2 0-15,-3-1 0 0,3 4 0 0,-6 2 0 0,0-5 9 0,3 3-9 16,0-4 8-16,-9 7-8 0,3-4 0 0,-3 3 0 16,0-5 0-16,1 0 0 0,-10 3 0 0,3-6 0 15,0 3 0-15,-3-3 0 16,3-5-192-16,1 2-43 0,-31 4-9 0,18-12-1 0</inkml:trace>
  <inkml:trace contextRef="#ctx0" brushRef="#br0" timeOffset="21875.5562">3017 2625 1440 0,'0'0'128'0,"0"0"-103"0,0 0-25 0,0 0 0 0,0 0 48 0,0 0 4 15,0 0 0-15,0 0 1 16,0 0 12-16,-6 0 3 0,3 0 0 0,3 0 0 15,-6 5-22-15,3 0-4 0,-3 3-1 0,0 0 0 0,3 3-32 16,-3 2-9-16,0 8 0 0,1 3 0 0,2-6 11 16,-3 6-3-16,0 5 0 0,0-2 0 0,0-9-8 0,3 6 0 15,0-3 0-15,0 0 0 0,0-5 0 0,3 0 0 16,0 0 0-16,0-3 0 16,3 1-20-16,3-4-7 0,-3-2-1 0,6 0 0 0,0-3 28 0,0 1 0 15,2-6 0-15,1-6 0 0,6 1 0 0,0 2 0 16,3-7 0-16,-3 2-8 0,3-3 8 0,-4-2 0 15,4-3 0-15,-3 3 0 0,-3 0 36 0,3-8 4 16,-6-1 0-16,0 1 0 0,0 3 0 0,-3-3 1 16,-4-1 0-16,4-4 0 0,-3 7-15 0,-3-4-3 0,0 1-1 15,0 4 0-15,-3-1-10 0,-3 3-1 16,0 6-1-16,-6-1 0 0,0 6-10 0,-2-6 0 0,-4 9 0 16,-3 2 0-16,0 0 0 0,3 2-9 0,0 1 9 0,-3 5-13 31,0 5-27-31,1-5-6 0,-1 5-1 0,0 1-946 0</inkml:trace>
  <inkml:trace contextRef="#ctx0" brushRef="#br0" timeOffset="22266.0945">3862 2514 2073 0,'9'-3'184'0,"-3"-2"-147"15,6 2-29-15,-3-2-8 0,0-1 17 0,-3 4 3 16,-6 2 0-16,3-6 0 0,0-1 12 0,-6 4 2 16,-3 0 1-16,-3 1 0 0,-3-1-26 0,-6 3-9 15,1 3 0-15,-1 2 9 16,0 5-58-16,-3-4-12 0,0 4-3 0,-3 4 0 15,6-1 28-15,1 0 4 0,-1 3 2 0,3 2 0 0,3 4 30 0,3-7 12 16,0 4-1-16,6-1 0 0,-3 1-11 0,12 0-9 16,-6 2 9-16,6-3-13 0,0 3 54 0,0-5 11 15,3 0 3-15,0 3 0 0,-3-3-33 0,3 2-6 16,0-5-2-16,0 1 0 0,-6 1 11 0,3 1 3 0,-1-8 0 16,1 3 0-16,-6-3 1 0,3 5 1 0,-3-8 0 15,0 6 0-15,-3-3-8 0,-6-3-2 0,1 3 0 16,-1 0 0-16,3-3-31 0,-3 1-6 0,-6-4-2 15,0 1-1068-15</inkml:trace>
  <inkml:trace contextRef="#ctx0" brushRef="#br0" timeOffset="22812.8379">4154 2500 1036 0,'0'0'23'0,"0"0"5"0,9 0 0 0,0 0 1 0,-3-2-29 0,3 2 0 16,0 0 0-16,0-6 0 0,-3 4 57 0,0-1 6 15,0 0 1-15,0-2 0 0,0 3 44 0,2-4 10 0,-8 6 2 0,0 0 0 16,3-2-48-16,-3 2-10 0,0 0-2 0,0 0 0 16,0 0-10-16,0 0-2 0,3-3-1 0,-3 3 0 15,0 0-23-15,0 0-4 0,0 0 0 0,0 0-1 16,-6-5-19-16,3 5 0 0,-5-3 0 15,-1 6 0-15,-6 2 0 0,3 0-22 0,0 1 3 0,-3 1 1 32,0-1-15-32,0 4-3 0,3 1-1 0,0-3 0 0,1 2 37 0,5 1 0 15,0 0 0-15,0 2 0 0,3-5 11 0,3 2 9 0,3 4 3 0,0-1 0 16,3 0-23-16,0 0 9 0,3 3-9 0,-1 0 0 16,4 3-14-16,0-6-10 15,-3 0-1-15,3 0-1 0,-3 0 58 0,0 1 12 0,-3 2 3 0,3-3 0 16,-3 0-24-16,-3 3-5 0,0 0-1 0,0 2 0 15,-3-10 37-15,0 5 7 0,-3-2 2 0,0 2 0 16,0 0-50-16,-3 1-13 0,-3-1 0 0,0 0 0 0,0-2 0 16,-3 2 0-16,-3-5 0 0,0 3 0 15,0-1-116-15,-2 1-29 0,-1-3-6 0,-3 0-772 16</inkml:trace>
  <inkml:trace contextRef="#ctx0" brushRef="#br0" timeOffset="23094.0253">4645 2609 1796 0,'0'0'80'0,"0"0"16"0,0 0-77 0,0 0-19 0,0 0 0 0,0 5 0 16,0 3 93-16,-3-3 15 0,0 3 4 0,0 5 0 16,0 1-41-16,-3-4-8 0,0 4-2 0,-5 7 0 15,-1-3-49-15,3 3-12 0,6-7 0 0,-3 1 0 16,3-4 0-16,-3 0 0 0,6 2 0 0,3-5 0 31,-3-3-106-31,0-5-24 0,3 8-5 0,3-8-804 0</inkml:trace>
  <inkml:trace contextRef="#ctx0" brushRef="#br0" timeOffset="23234.7854">4857 2408 1958 0,'0'0'43'0,"0"-8"9"0,3-5 1 0,0 2 3 0,0 3-45 0,3 0-11 16,-6-2 0-16,2 2 0 0,-2 0 0 0,0 2 0 15,0 6 0-15,3-8 0 0</inkml:trace>
  <inkml:trace contextRef="#ctx0" brushRef="#br0" timeOffset="23762.6388">5363 1937 1094 0,'-15'0'97'0,"15"0"-77"0,9 2-20 0,-9-2 0 16,0 0 173-16,0 0 31 0,3 11 7 0,3-6 1 15,3 3-95-15,-6-2-18 0,-3 1-4 0,0 1-1 16,8 3-46-16,-8 2-8 0,-8 0-3 0,-1 6 0 16,15 5-9-16,-3 5-3 0,0-3 0 0,-6 9 0 15,-12 4-25-15,6 4 0 0,6 4 0 0,0 6 0 16,-6-2 0-16,3-4 0 0,-3 3 0 0,3 3 0 15,-3-10 0-15,3-9 0 0,-3 0 0 0,3 4 0 16,-3-1 0-16,3 0 0 0,-3-3 0 0,0-5 0 16,4 0 0-16,-1 3 0 0,0-8 0 0,0-3 0 15,3-5 32-15,3-8 2 0,0-3 0 0,0-5 0 16,0 0-14-16,3-5-2 0,6-6-1 0,0-2 0 0,-1-8-3 16,4 2-1-16,0-10 0 0,6 5 0 15,0-7-13-15,0-1 0 0,3-3 0 16,5 4 0-16,1-1 0 0,0 5 0 0,0-7 0 0,3 8 0 15,-1 4 0-15,1 7 0 0,-3-7 0 0,0 9 0 16,-3 0 0-16,-4 8 0 0,1-1 0 0,-3 6 0 0,-3 6 0 16,3-6 0-16,-3 8 0 0,0 2 0 0,-4-2 8 0,-2 5 0 15,-3 1-8-15,0-1 12 0,-3 3-12 0,-6 0-8 16,-3-1 8-16,0 4-13 0,-5 2 13 0,-4-2 0 16,-3-3 0-16,-6 5 0 0,-3-3 0 0,0 3 0 15,-5-2 0-15,-1-1 0 16,-3-2-156-16,0 3-29 0,-2-6-6 0,-1 3-1 15,0-5-51-15,4-1-10 0,2 1-3 0,0-1 0 0</inkml:trace>
  <inkml:trace contextRef="#ctx0" brushRef="#br0" timeOffset="24012.578">6181 1675 1900 0,'0'0'169'0,"0"0"-135"0,6 8-34 0,0 0 0 16,0 2 71-16,-3 4 7 0,3 7 2 0,0 2 0 15,-3 7-13-15,0 1-3 0,0 6 0 0,-3 3 0 16,0 2-28-16,0 1-7 0,-3-1-1 0,0 3 0 16,-3 5-12-16,0-2-2 0,0 2-1 0,-3 8 0 15,0-2-5-15,0 0 0 0,0-4-8 0,0-7 12 16,-2 0-12-16,2-5 11 0,0 2-11 0,0-5 10 15,0-10-170-15,3-1-33 0</inkml:trace>
  <inkml:trace contextRef="#ctx0" brushRef="#br0" timeOffset="24366.4674">6589 2688 2127 0,'0'0'47'0,"9"5"9"0,3-12 3 0,9 1 1 0,-3-2-48 0,5 0-12 16,4-2 0-16,0-3 0 0,0-1 40 0,-1-2 7 15,1 1 1-15,-3-1 0 0,0 0-48 0,-3 3 0 16,-6-9 0-16,0 7 0 0,-10-1 0 0,1 2-13 0,0-1 4 0,-6-1 1 0,0 2 8 0,-3 1 0 16,-3-5 10-16,3 2-10 0,0-3-14 0,-2 6-9 15,-4 0-1-15,0 0-1 0,0-3 40 0,0 5 8 31,0 6 1-31,-3 5 1 0,3-5-25 0,0 5 8 16,-3 5-8-16,3 0 0 0,0 8 35 0,-3 1 1 16,4 2 1-16,-1 7 0 0,-3 9-29 0,3 2-8 15,0-4 0-15,0 4 0 0,3 0 52 0,0-2 10 0,0 0 2 0,0 2 0 0,3-2-64 0,0 0-26 16,3 2 2-16,0-5 0 0,3 0 24 0,3 0 0 16,3-2 0-16,3-6 0 31,0 0-35-31,6-2-5 0,0-6 0 0,2 0-1060 0</inkml:trace>
  <inkml:trace contextRef="#ctx0" brushRef="#br0" timeOffset="25053.5466">8693 2164 1728 0,'0'0'38'0,"0"0"8"0,-3 8 2 0,0 5 0 0,0-2-39 0,1 2-9 0,-1 3 0 0,0 3 0 0,0 2 53 0,0-3 9 16,3 4 2-16,-3 1 0 0,3-1-14 0,0 1-2 15,0 4-1-15,3-1 0 0,0 1-24 0,0-6-5 0,0 3-1 16,2 2 0-16,1-10-17 0,0 8-14 15,0-6 2-15,0 1 1 0,0-6 11 0,3 0 9 0,-6-2-1 0,6-1-8 16,0-4 10-16,0 2-10 0,0-8 8 0,0 0-8 31,0 0 36-31,3-8 1 0,0 2 1 0,2-4 0 0,1-1-38 0,-3-2 0 0,3-3 0 0,0-5-8 32,0-3-20-32,3 0-4 0,0-5-1 0,-1-2 0 0,1 1 33 0,0-4 0 0,3 10 0 0,-3-2 0 15,-3 5 44-15,0 5 16 0,-3 3 4 0,-4 5 0 16,4 2-52-16,-3 4-12 0,-3 2 0 0,0 2 0 15,0 9 0-15,-3 5 0 0,0 2 0 0,0 3 0 16,0 3 0-16,0 3 0 0,0-3 0 0,0 2 0 16,0 0 18-16,3-7 1 0,0 5 0 0,0-6 0 15,3 1-19-15,3-3 0 0,0 0-11 0,-1-3 11 0,1-5 0 16,3 2 0-16,-3-2 0 0,0-2 0 0,6-4 36 16,-3 3 12-16,0-5 1 0,0-5 1 0,-4 0-40 15,1 2-10-15,0-7 0 0,0-1 0 0,0 1 58 0,3-4 10 16,-3-2 1-16,3-2 1 0,0-1-46 0,-3-2-8 15,2-5-3-15,1-6 0 0,-3 0-25 0,0 0-6 32,3-2-1-32,-6 2 0 15,3-5-138-15,-3 6-28 0,3 1-6 0,-3-1-547 0,0 10-110 0</inkml:trace>
  <inkml:trace contextRef="#ctx0" brushRef="#br0" timeOffset="25600.294">10203 2392 1497 0,'8'-11'32'0,"-5"3"8"0,0-5 0 0,3 0 4 0,-3 8-36 0,3-9-8 0,-3 1 0 0,-3 3 0 16,3-1 53-16,-3 0 9 0,-3-7 2 0,3 10 0 15,-3-5-53-15,0-1-11 0,0 4 0 0,0-1 0 0,0 1 8 0,0 2 5 16,-3 2 1-16,1-4 0 0,-4 2 24 0,3 3 5 16,0 2 1-16,-3 3 0 0,-3 0-11 0,3 0-1 15,-3 0-1-15,0 5 0 0,-3 3 8 0,-3-2 1 16,0 1 1-16,1-1 0 0,-4 7-49 0,0 0-11 15,-3 0-1-15,0 3-1 0,1 8 21 16,2-5 0-16,0 7 0 0,0 6 8 0,3 2-8 0,0-7 0 16,3 4 0-16,4-4 0 0,2-3 0 0,0-3 0 15,6-3-11-15,3-4 11 0,3-1 12 0,3-5 8 16,0 0 2-16,5-6 0 0,4 1-22 0,3-3 0 16,6-3 0-16,0-5 0 0,3-2-15 0,-1-1-7 15,1 3-2-15,3-10 0 0,-3 2 24 0,-3 0-9 16,-1 0 9-16,1-2 0 0,-3-6 0 0,-3 0 9 0,0 6 1 15,-3-6 0-15,0 3 6 0,-4-1 0 0,-2 4 1 16,3 5 0-16,-6-3 38 0,0 5 7 0,-3 6 2 0,-3 5 0 16,0 0-17-16,0 0-3 0,-3 5-1 0,-3 3 0 15,3 5-18-15,-6-2-3 0,0 10-1 0,-3-5 0 16,4 8-21-16,-1-3 0 0,-3 3 0 0,3 2 0 31,0-7-98-31,3 2-24 0,0-3-5 0</inkml:trace>
  <inkml:trace contextRef="#ctx0" brushRef="#br0" timeOffset="26162.6578">10631 2127 2188 0,'0'0'48'0,"9"0"11"0,-3 6 1 0,6-6 1 0,-3 0-49 16,3 2-12-16,-6 3 0 0,3 3 0 0,-3-2 49 0,0 2 7 15,-3 2 2-15,-3 9 0 0,0-6-42 0,0 6-8 16,-3-4-8-16,0 4 12 0,0 7-12 0,-3-7-14 16,3-1 3-16,0 4 1 15,3-7-41-15,0 1-8 0,3-2-1 0,0-7-1 16,3 1 7-16,3 3 2 0,-3-8 0 0,2 2 0 0,4 0 37 0,0-5 15 16,0 0-11-16,3 0 11 0,0-8 96 0,0 6 26 15,0-1 5-15,0-8 1 0,2 3-52 0,-2 1-9 16,3-9-3-16,0 2 0 0,0 1-51 0,0 0-13 0,0-3 0 0,2-5 0 15,-2 5 0-15,3-2 0 0,3 2 0 16,3 2 0-16,0 1 0 0,-4 0 0 0,1 8 0 0,0 2 0 16,-3 3 12-16,-3 8-1 0,-3-3 0 0,-1 6 0 15,1-1-11-15,-3 9-16 0,0 2 4 16,0 6 1-16,-3 4 11 0,-3-4 0 0,0 7 0 0,-3 3 0 16,0-5 0-16,0 2 0 0,-3 1 0 0,-3 2 0 15,3-5 0-15,-3 2 0 0,-3 0 8 0,0 3-8 16,0 0 0-16,-3-2 0 0,-3 5 0 0,0-1-8 15,-6-2 8-15,1 3 0 0,-4-3 0 0,-6 3 0 16,0-6 0-16,0 3 0 0,1-2 0 0,-7-4 0 16,3 1 0-16,-3-8 0 0,1 0 0 0,2-6 0 15,0 1 0-15,6-9 0 0,3-2 0 0,3 0 0 16,7-8 37-16,-1 0 10 0,0-8 1 0,6 0 1 0,6-5-27 16,0-5-6-16,0-6 0 0,9-5-1 0,0 2 39 15,6-5 8-15,2-2 2 0,4-3 0 16,3-3-103-16,0 1-20 0,6-1-4 15,2 0-1-15,-2 6 52 0,0 2 12 0,0 0 0 0,2 6 0 16,-2 7-215-16,-3 1-40 0,0 2-8 0,0 3-752 16</inkml:trace>
  <inkml:trace contextRef="#ctx0" brushRef="#br0" timeOffset="26896.8546">12239 2207 2325 0,'0'0'51'0,"0"0"10"0,0 0 3 0,0 0 2 0,5 0-53 0,-5 0-13 0,0 0 0 0,0 0 0 16,9 0 44-16,-9 0 5 0,0 0 2 0,0 0 0 0,0 0-51 0,0 0-17 15,6 0 0-15,-6 0 0 16,0 0-147-16,0 0-28 0,0 0-7 0,0 0-1 15,0 0 99-15,-3 5 19 0,0 6 4 0,3-4-388 16,-3-1-78-16</inkml:trace>
  <inkml:trace contextRef="#ctx0" brushRef="#br0" timeOffset="27193.8238">12393 2580 691 0,'9'8'61'0,"-9"-8"-49"0,0 0-12 0,0 0 0 16,0 0 275-16,-6 2 52 0,0 4 10 0,0-6 3 16,-3 5-220-16,0-2-44 0,-2 2-9 0,2-3-2 15,3 1 1-15,-3 0 0 0,3 2 0 0,3-5 0 16,0 5-46-16,3-5-8 0,-6 3-3 0,6-3 0 15,0 5-9-15,-3 1 0 0,3-6 0 0,0 0 0 16,3 7 0-16,3-4 10 0,-6-3-10 0,0 0 10 16,0 0-114-16,6 3-24 0,6-3-4 0,-3 0-510 15,-9 0-102-15</inkml:trace>
  <inkml:trace contextRef="#ctx0" brushRef="#br0" timeOffset="31326.1576">13530 2320 691 0,'0'0'30'0,"0"0"7"0,3-5-29 0,0 5-8 16,0-8 0-16,3 6 0 0,-3-6 204 0,0 2 39 15,3 4 8-15,-3-4 1 0,3-2-150 0,0 3-30 16,-3-5-7-16,0 2-1 0,0 2-33 0,0-2-7 16,6 0-2-16,0-2 0 0,3 2-22 0,-3 0 0 0,3 0 0 15,-1-3 8-15,1-2 0 0,3 3 0 0,0-1 0 0,-3-2 0 16,3 0 3-16,0 2 1 0,-3 3 0 0,3 0 0 16,-4-2-2-16,1 2 0 0,-3 2 0 0,0 1 0 15,0 2-10-15,-3-2 0 0,3 0 0 0,-3 2 0 16,-3 1 11-16,3 2-3 0,0-3-8 0,3 3 12 15,-6-5-2-15,6 2-1 0,-3 3 0 0,0 0 0 16,3 0-9-16,-4 0 10 0,1 8-10 0,0-3 10 16,3 3-10-16,-3 5 0 0,3 6 0 0,-3-1 8 15,0 6 4-15,3 5 1 0,-3 0 0 0,-3 8 0 16,3-2 12-16,-3 2 3 0,0 5 0 0,0 1 0 16,0-4-28-16,0-4 0 0,-3 2-14 0,0-8 5 15,0 0 18-15,0-3 4 0,-3 1 1 0,0-11 0 16,3 0 6-16,-6-1 0 0,6-1 1 0,-3-6 0 15,3-8-13-15,0 0-8 0,0 0 8 0,0 0-8 0,0 0 26 16,0 0 1-16,-3-3 0 0,0-5 0 0,0 3-7 0,3-9-2 16,-3-7 0-16,3 3 0 0,0-3 2 15,0-3 0-15,0-3 0 0,0 1 0 0,6-6 8 16,0 0 1-16,-3 3 1 0,6 0 0 0,-6-3-22 16,6 3-8-16,3 3 0 0,0-1 0 0,2 9 8 0,-2-6-8 15,0 3 0-15,3 2 9 0,-3 6-9 0,0 0 12 16,3 5-12-16,-3-3 12 0,0 9-12 0,-3-4 0 15,2 6-10-15,-2 6 10 0,0-6-9 0,0 8 9 16,0 2-8-16,-3 4 8 0,0-1 0 0,-3 3 0 16,0 7 0-16,0-1 0 15,0-1-31-15,-3 0-1 0,0 8 0 0,3-2 0 16,-3-4 32-16,3 4 13 0,0-1-1 0,-3-7 0 0,3 2-12 0,0 0 0 0,0 3 0 16,3-11 0-16,-3 6 0 0,0-6 0 0,0 0 0 15,3-2 0-15,-3-3 18 0,-3 2 1 0,3 1 0 0,-3-11 0 16,0 0-27-16,0 0-6 0,0 0-1 0,0 0 0 15,0 0 15-15,0 0 0 0,0 0 9 0,0 0-9 16,0-11 13-16,6 3-3 0,-3-5-1 0,3 0 0 16,-1 0-9-16,4-6 8 0,0 1-8 0,0-6 8 15,6 0-8-15,0-3 0 0,-3 1 0 0,6 0 0 16,0-4 0-16,0 7 0 0,-1 4 0 0,1-2 0 16,0 2 0-16,-3 6 0 0,0 0-9 0,-3 8 9 15,0-6 0-15,-3 8 0 0,3-4-8 0,-7 4 8 16,-5 3 0-16,9 0 0 0,0 0 0 0,-3 3 9 15,0 4-9-15,0 1-11 0,3 0 3 0,-3 3 0 16,0 2 8-16,0 0 8 0,-3 9-8 0,3 1 11 16,3-4-11-16,-3 5 0 0,3 5 0 0,-6-3 8 0,3 1-24 15,-3 4-4-15,0-4-2 0,-6-6 0 16,0 3-140-16,-6-3-28 0</inkml:trace>
  <inkml:trace contextRef="#ctx0" brushRef="#br0" timeOffset="31826.0394">14974 2236 2260 0,'0'0'100'0,"0"0"21"0,0 0-97 0,6 8-24 16,0-6 0-16,3 4 0 0,-3 4 42 0,0-2 3 15,0 5 1-15,0-2 0 0,3 2-13 0,-4 3-2 16,1 3-1-16,0-6 0 0,0 8-20 0,0-3-10 16,-3 1 10-16,3 0-10 15,-3-4-22-15,3 4-10 0,-3-11-3 0,0 5 0 16,3 0-49-16,-3-2-11 0,3-3-1 0,-3 0-565 0,0-3-113 16</inkml:trace>
  <inkml:trace contextRef="#ctx0" brushRef="#br0" timeOffset="31998.3991">14956 1868 2444 0,'6'-3'54'0,"-6"3"11"0,0 0 3 0,3 3 0 0,6-3-55 0,-6 3-13 0,3-3 0 0,-6 0 0 16,0 0-8-16,0 0-5 0,3-3-1 0,-3 3-1058 15</inkml:trace>
  <inkml:trace contextRef="#ctx0" brushRef="#br0" timeOffset="32638.3551">15251 2159 1659 0,'0'0'73'0,"0"0"16"0,9 0-71 0,-6 0-18 0,6 3 0 0,-3-1 0 15,0-2 36-15,2 0 3 0,1 0 1 0,0 0 0 16,3 3-6-16,3-3-1 0,0 0 0 0,3 0 0 16,-3 5-19-16,3-5-4 0,2 6-1 0,1 1 0 15,-3-1-9-15,0-1 0 0,-6 8 0 0,3-2 0 16,0-1 0-16,-6 4 0 0,-3-1 0 0,-1 0 0 15,-2 0-9-15,0-2 9 0,-6 2 0 0,3 0 0 16,-3 1 0-16,1-4 0 0,-1 1 0 0,0-6 0 16,-3 3 9-16,3-3 3 0,3-5 0 0,-3 8 0 0,0-8 3 15,3 0 1-15,0 0 0 0,0 0 0 16,0 0 7-16,0 0 1 0,6-8 1 0,0-2 0 0,0 2-5 16,-1-5-2-16,-2 5 0 0,3-6 0 0,0 1 3 15,3 0 1-15,0 2 0 0,-3-2 0 0,3 0-1 0,0 0 0 16,0-8 0-16,0 7 0 0,0 1-5 0,0 2-2 15,3-2 0-15,-3 0 0 0,0 2-14 0,-4 3 0 16,4 1 0-16,0-1 0 0,0 2 0 0,0-2 0 16,-3 6 0-16,0-1 0 0,3 3 0 0,-3 0 0 15,-6 0-9-15,3 8 9 0,0 0-11 0,0 3 11 16,0 2-12-16,-3 5 12 0,0 3-8 0,0-2 8 16,0 0 0-16,0 2 0 0,0-3 0 0,0 3 0 15,0 3 10-15,3 0-2 0,3 0-8 0,0-8 0 0,0 2 0 16,0-2 0-1,3-3-88-15,0 1-18 0,2-4-4 0,-2 1-838 0</inkml:trace>
  <inkml:trace contextRef="#ctx0" brushRef="#br0" timeOffset="32872.9892">16084 2185 2026 0,'0'0'90'0,"0"0"18"0,0 0-86 0,0 0-22 0,0 0 0 0,0 0 0 16,0 0 51-16,0 0 5 0,-3 6 2 0,0-1 0 15,3 3-11-15,-3 0-3 0,0 3 0 0,0-4 0 0,3 7-14 16,-3-1-3-16,3-8-1 0,3 8 0 16,-3 1-47-16,3-1-10 0,0-5-1 0,0 0-1 15,0 2-40-15,0-4-8 0,3 4-2 0,0 1 0 16,0-9-141-16,0 4-29 0,3-1-6 0,-9-5-1 0</inkml:trace>
  <inkml:trace contextRef="#ctx0" brushRef="#br0" timeOffset="33029.4612">16245 1871 1778 0,'0'0'79'0,"0"0"16"0,0 0-76 0,0 0-19 0,0 0 0 0,0 0 0 15,0 0 48-15,0 0 5 0,0 0 2 0,0 0 0 32,0 0-126-32,0 0-25 0</inkml:trace>
  <inkml:trace contextRef="#ctx0" brushRef="#br0" timeOffset="33714.9179">16388 2069 2127 0,'0'0'94'0,"6"5"20"0,3-5-91 0,0 8-23 0,3 3 0 0,-1-3 0 15,1 2 40-15,3 4 3 0,0-4 1 16,-3 3 0-16,0 1-26 0,0-1-5 0,3-3-1 16,-6 4 0-16,3-4-12 0,-4 4 0 0,1-1-9 15,0-3 9 1,0 4-42-16,-3-4-2 0,0 3-1 0,3-5 0 16,0 3 23-16,-3-6 5 0,0 3 1 0,0-5 0 0,6-1 25 15,0 6 6-15,-3-8 1 0,0 0 0 0,0 0 27 0,2-5 5 0,1 2 2 0,0-2 0 16,-9-3 2-16,9 3 0 0,3-6 0 0,-3 3 0 15,-6-2-23-15,3-1-4 0,3-2-1 0,3 0 0 16,-1 2-6-16,-2 3-2 0,-3-5 0 0,3 0 0 16,6 0 0-16,-3-1 0 0,-3 1 0 0,3 2 0 15,0 4-16-15,-1-1 0 0,1 2 0 0,-3-2 0 16,-3 6 0-16,0 4 0 0,3 1 0 0,0 2 0 31,-3 1-22-31,-3 7-8 0,3 0-2 0,-3 0 0 0,-3 1 32 0,0-1 0 16,0 3 13-16,3 0-4 0,-3-1-9 0,0 4-11 0,-3-6 3 0,3 0 0 0,0 6 8 0,-1-3 0 15,1 0 0-15,0-3 0 0,-3 0 0 16,3 0 0-16,3-5 0 0,-3 0 0 0,-6 3 0 0,6-9 0 16,6 4 0-16,0-1 0 0,-6-5 0 0,3 0 0 15,3 0 0-15,0 0 0 0,-3-8 0 0,3-3 0 16,-3 4 0-16,3-7 0 0,3 1 24 0,0-3 6 16,-1 0 2-16,1-5 0 0,0 3-32 0,3-1 0 15,0-2 0-15,-3 2 0 0,6 1 0 0,-3 5-13 16,0-1 1-16,-4 7 0 0,-2 1 12 0,0-2 8 15,3 6 0-15,0-1-8 0,-3 3 13 0,-3 3-4 16,0 2-1-16,0 3 0 0,3 2-8 0,-6-4 0 0,-3 7 0 16,0 0 0-16,3 3 0 0,-3 0 0 0,-6 5 0 15,0-8 0 1,0 6-52 0,0-6-4-16,0 3 0 0,-3 0 0 0,-3 5-144 0,3-8-28 0,6 6-7 0,-3-6-647 0</inkml:trace>
  <inkml:trace contextRef="#ctx0" brushRef="#br0" timeOffset="33949.2082">17674 2066 2246 0,'-3'3'200'0,"3"-3"-160"0,3 5-32 0,-3 1-8 15,0 2 36-15,0-3 7 0,6 3 1 0,0 2 0 16,0 1-4-16,-3 0-1 0,2 2 0 0,-2 0 0 16,6 0-29-16,-6-5-10 0,-3 3 0 0,6 2 9 31,0-5-91-31,0 5-18 0,-6-2-4 0,3-1-1 0,0 1-128 0,3-6-26 16,0 6-5-16,-6-11 0 0</inkml:trace>
  <inkml:trace contextRef="#ctx0" brushRef="#br0" timeOffset="34136.665">17936 1831 1940 0,'0'0'43'0,"0"0"9"0,0 0 1 0,0 0 1 0,9 8-43 0,-3-8-11 15,-6 0 0-15,5 5 0 0,-5-5 72 0,6 8 12 16,-3-3 2-16,-3-5 1 0,0 0-69 0,3 8-18 15,-3-8 0-15,6 3-998 0</inkml:trace>
  <inkml:trace contextRef="#ctx0" brushRef="#br0" timeOffset="34985.3349">18317 1879 2026 0,'0'0'44'0,"0"0"10"0,9-6 2 0,0 6 1 0,-1 6-45 0,4-1-12 15,3-5 0-15,0 0 0 0,3 2 36 0,3 4 4 16,0-1 2-16,-1-5 0 0,4 8-9 0,0-3-1 15,0 1-1-15,-3 4 0 0,-3 1-23 0,-1 2-8 16,-2 0 0-16,-3 6 9 0,0-6-9 0,0 5 0 16,-6-4-10-16,0-1 10 0,0 0-10 0,-6 0 10 15,0 1-10-15,-6-1 10 0,0-8-21 0,0 8 1 0,-3-5 1 0,0 6 0 16,0-9 7-16,-3 3 0 0,0 0 1 0,1-3 0 16,2 0 11-16,3-2 0 0,-3 2 0 0,3-5 0 15,3 0 20-15,3 0 7 0,0 0 1 0,0 0 0 16,0 0-13-16,6 0-3 0,6 0 0 0,0 0 0 15,-1-5 5-15,4 5 1 0,0-3 0 0,3 1 0 16,3-1-10-16,0 3-8 0,-3 3 12 0,2-3-12 16,-2 0 0-16,0 2 0 0,3 1 0 0,-6 2 0 15,-3 1 0-15,0 1 0 0,0 4 0 0,-3 0-9 16,-3-1 9-16,-1 3-12 0,-5 3 12 0,0 0-12 31,-5 0-12-31,-1 3-4 0,-3-1 0 0,-6-5 0 0,0 6-13 16,-6-6-3-16,0 0-1 0,-3 1 0 0,-2-1 29 0,2 0 5 0,0 0 2 0,3 0 0 15,-3 1 9-15,3-6 0 0,1 5 0 0,-1-3-8 16,3-4 8-16,-3 2 0 0,6 0 0 0,0-3 8 0,0 0-8 16,7-2 0-16,2 2 0 0,0-5 0 0,6 0 0 15,0 0 9-15,0 0-1 0,0 0-8 0,0 0 18 16,0 0-3-16,9-8-1 0,2 3 0 0,4-3-14 16,0 3 0-16,6-6 0 0,-3 3 0 0,6-2 0 0,3-1-10 15,-1 6 2-15,1-6 0 0,3 1 8 0,-3 4-12 16,-4-7 12-16,1 0-12 0,0 0 12 0,-3-3 0 15,3 0 0-15,0-3 0 0,-1 3 8 0,1 1 3 16,0-1 1-16,0-3 0 0,0-2 4 0,2 2 2 16,1-2 0-16,0 3 0 0,3-1-8 0,-3-2-2 15,-1 3 0-15,1 4 0 0,-6-7-8 0,0 11 0 16,-3-4 0-16,-3 1 0 0,-4 5 0 0,1 3 0 16,-3-6 0-16,-3 9 0 0,-6 2 15 0,0 0 1 0,3-8 0 15,-3 8 0-15,0 0-3 0,0 0 0 0,0 0 0 16,0 0 0-16,-6 8-13 0,-3-3 8 0,3 3-8 15,0 5 0-15,-3 0 16 0,4 1-2 0,-4-1-1 0,0 5 0 16,-3 3-3-16,3 1-1 0,-6 1 0 0,6 1 0 16,-3 3 2-16,0 2 0 0,0 0 0 0,3 5 0 15,0-5-1-15,4 1 0 0,2 1 0 0,0-4 0 16,6-6-27-16,2 0-6 0,4 3-1 0,6-8 0 31,3 0-170-31,3-3-34 0,6 0-8 0</inkml:trace>
  <inkml:trace contextRef="#ctx0" brushRef="#br0" timeOffset="35313.4024">20656 1871 2073 0,'0'0'184'0,"0"0"-147"16,0 0-29-16,0 0-8 0,0 0 10 0,0 13 1 0,-3 0 0 0,3 6 0 16,-3 2 6-16,0-3 2 15,-3 9 0-15,-3-1 0 0,0 1-1 0,-2-1 0 16,-1 1 0-16,-3 4 0 0,-3-2-18 0,0 1 0 0,0 1 0 0,-3 4 0 15,-2-4 0-15,5 1 0 0,0-3 0 0,3 3 0 16,0-8 0-16,3 0 0 0,0-1 0 16,6-4 0-1,0-6-30-15,0 3-13 0,0 0-2 0,3-8-594 0,3-3-118 0</inkml:trace>
  <inkml:trace contextRef="#ctx0" brushRef="#br0" timeOffset="35610.1928">20725 1754 1796 0,'0'0'80'0,"0"0"16"0,9 5-77 0,0-2-19 15,-1 2 0-15,4-2 0 0,-3 8 52 0,3-3 6 16,3 2 2-16,-3 3 0 0,0 3-10 0,0 8-2 15,0-5 0-15,-3 7 0 0,-6 3-31 0,0 0-6 16,0 6-2-16,-6-4 0 0,0 1-9 0,-3 3 0 16,0-4 0-16,-3 1 8 0,3 2-8 0,-3-2 0 15,0-5 0-15,3 2 8 0,0 3 0 0,0-3-8 16,0-3 12-16,0 1-4 16,3-1-73-16,-3-5-15 0,3-2-4 15,0-1 0-15,0-5-121 0,0 1-25 0,0-6-5 0,-3-3-1 16</inkml:trace>
  <inkml:trace contextRef="#ctx0" brushRef="#br0" timeOffset="35938.3565">20284 2135 748 0,'0'0'33'15,"0"0"7"-15,3-2-32 0,6-9-8 0,0 8 0 0,3-5 0 0,3 3 292 0,3-8 57 16,2 8 11-16,7-3 3 0,0-3-245 0,3 3-49 16,3-5-9-16,2 5-3 0,1 3-41 0,0-6-8 15,8 3-8-15,-2 0 12 0,3 0-28 0,2 3-6 16,1-6-1-16,3 3 0 15,-4 3-101-15,-5 0-21 0,-3 2-4 0,-4-2-1 16,1 0 64-16,-6 2 13 0,-1 3 2 0,1 0 1 0,-6 0 40 0,-3 0 8 16,0 0 2-16,-3 0 0 15,-6 8-21-15,-1-3-4 0,1-5-1 0,-6 6-322 16,-3 1-65-16</inkml:trace>
  <inkml:trace contextRef="#ctx0" brushRef="#br0" timeOffset="36172.5536">20347 2172 1670 0,'0'0'74'0,"0"0"15"0,0 0-71 0,0 0-18 0,9 0 0 0,0 0 0 15,2 0 168-15,4 0 29 0,3 0 7 0,3-8 0 16,6 6-123-16,3-1-25 0,5-8-4 0,1 3-2 15,3 1-50-15,2-1 0 0,1 2 0 0,3-7-9 16,2 5-114-16,1-2-22 0,0 2-5 0,-1 2-1 16,-2-4-43-16,-1-1-9 0,-2 6-1 0</inkml:trace>
  <inkml:trace contextRef="#ctx0" brushRef="#br0" timeOffset="36703.725">22323 1815 1897 0,'0'0'84'0,"0"0"17"0,0 0-81 0,0 0-20 0,0 0 0 0,0 0 0 16,0 0 40-16,0 0 3 0,0 0 1 0,0 0 0 16,0 0-32-16,-6 11-12 0,0-6 8 0,-3 8-8 15,0 8 0-15,0 6 0 0,-3-6 0 0,-2 5 0 16,-1 4 0-16,-3-1 0 0,-3 0 0 0,6-3 0 15,-3 1 0-15,3-6 0 0,4 3 0 0,2-3 0 32,3-5-32-32,0 0 0 0,3-3 1 0,3-5 0 0,3 2 31 0,0-2 0 0,0-2 0 0,6 1 0 15,-1-7 18-15,1 0 6 0,6 0 2 0,0 0 0 16,0-7 0-16,3 1 0 0,-3 1 0 0,3-3 0 16,0-3-13-16,-4 3-2 0,4-5-1 0,0 0 0 0,-3-6-10 15,-3 4 0-15,3-4 9 0,-3 1-9 16,0-4 20-16,0 4 0 0,-7-9 0 0,4 4 0 0,-3-4-11 15,0 6-9-15,0 0 12 0,0 5-12 0,-3 0 8 16,0 5-8-16,-3 4 0 0,0-4 0 16,0 11-20-16,-6-3-7 0,3-2-1 15,-6 2-1-15,0 3-115 0,-3 0-24 0,1 0-4 16,-7 0 0-16</inkml:trace>
  <inkml:trace contextRef="#ctx0" brushRef="#br0" timeOffset="37156.7008">22627 1953 2512 0,'21'-8'56'0,"-13"5"11"0,7-2 2 0,3-8 1 0,-3 2-56 0,6-2-14 0,0-3 0 0,0 0 0 16,-4 0 9-16,-2-8-1 0,3 3 0 0,-6-5 0 15,6-1-8-15,-9 1-12 0,0-1 2 0,0 1 1 16,-3-1-59-16,0 1-11 0,-6-3-2 0,3 2-1 16,-3 6 2-16,-3-5 1 0,-3 7 0 15,6-2 0-15,0 3 59 0,0-4 20 0,0 12-12 0,0-3 12 16,0-1 0-16,0 6 16 0,0 3-1 0,0 5-1 16,0-8 3-16,0 8 1 0,0 0 0 0,0 0 0 15,0 0-10-15,6 13-8 0,-3-5 9 0,-3 6-9 16,0-1 8-16,0 0-8 0,0 6 0 0,-3-1 0 15,-3 3 0-15,3-2 0 0,-3 2 0 0,-3 3 0 0,-3-3 17 16,6 5-2-16,-3-7-1 0,3 2 0 0,-3 3 8 0,3 2 2 16,3 1 0-16,0-1 0 0,3 1-1 0,0-1 0 15,3 11 0-15,0 3 0 0,3 0 0 0,0 5 0 16,-3-1 0-16,6 4 0 0,0-3-7 0,-6 0-2 16,9 3 0-16,-9 2 0 0,-3 3-5 0,-3-5-1 15,3 2 0-15,-3-8 0 0,-6 0-8 0,0-2 0 16,-3-5 0-16,3-6 0 15,-3-3-20-15,3-5-8 0,-3-2-3 0,-2-9 0 16,2 1-137-16,0-6-28 0,0-2-6 0</inkml:trace>
  <inkml:trace contextRef="#ctx0" brushRef="#br0" timeOffset="37312.9113">22472 2244 1900 0,'15'-6'84'0,"-3"6"18"0,3 6-82 0,5-6-20 0,4 0 0 0,6 2 0 16,3 1 84-16,2 5 12 0,-2-8 2 0,6 3 1 15,-3-3-121-15,-4 0-24 0,-2-3-5 16</inkml:trace>
  <inkml:trace contextRef="#ctx0" brushRef="#br0" timeOffset="46738.17">2243 4294 1440 0,'0'0'128'0,"0"0"-103"0,0 0-25 0,0 0 0 15,0 0 36-15,9-5 3 0,-9 5 0 0,0 0 0 16,0 0 1-16,6-3 1 0,3 1 0 0,-9 2 0 16,6-6-11-16,-6 6-2 0,0 0-1 0,0 0 0 15,0 0-18-15,0 0-9 0,0 0 10 0,0 0-10 16,0 0 0-16,0 0 0 0,-3 0 0 0,-3 3 0 16,-6 0 0-16,3 7-12 0,-3 1 1 0,3 2 0 15,-11 6 11-15,2-1-12 0,0 3 12 0,0 3-12 16,0 2 12-16,3 1 0 0,0-1 8 0,6 4-8 0,-5-1 11 15,8-3-3-15,-3 3 0 0,3-2 0 16,3-1-8-16,0-2 0 0,3 0 0 0,6 0 8 0,0-1-8 0,-3-1 0 16,3-4 0-16,5 1 0 0,1-4 0 0,0-1 0 15,3-1 0-15,6 0 0 0,-12-2 0 0,3-3 0 16,3-3 0-16,0 0 0 0,-1-2 0 0,1-6 0 16,0 1 0-16,0-4 0 0,3-2 12 0,0 0 0 15,-3-5 0-15,3 0 0 0,5-6 18 0,-8 1 4 16,3-1 1-16,0-4 0 0,3-1-3 0,-6-3-1 15,3-2 0-15,-1 3 0 0,-5-1-12 0,6 1-3 16,-6-1 0-16,0 4 0 0,-6-4 7 0,0 1 1 16,-3 4 0-16,-3 1 0 0,0 0-24 0,-3 0-15 0,-3 5 3 15,0-2 0-15,-6-1 12 0,0 3 10 0,-3 3-2 0,0 0 0 16,1-1-8-16,-1 4 0 0,0-1 9 0,-3 1-9 16,9-1 0-16,-9 3-12 0,9 0 2 0,-3 0 0 31,3 3-50-31,6 0-11 0,-6-1-1 0</inkml:trace>
  <inkml:trace contextRef="#ctx0" brushRef="#br0" timeOffset="47456.144">3029 4186 2019 0,'0'0'89'0,"0"0"19"0,0 0-86 0,0 0-22 15,0 0 0-15,0 0 0 0,9-3 24 0,-3 3 1 16,-6 0 0-16,6 0 0 0,3 0-12 0,-3 0-2 16,-3 3-1-16,3 2 0 0,3 3-10 0,-3 3 0 0,2-1 0 15,-2 9 0-15,0-1-8 0,-3 9 8 0,-3-1-10 0,0 6 10 16,-3 2 0-16,-6 6 0 0,6 2 0 0,-5 6 0 16,2-1 0-16,-3 4-12 0,3-1 12 0,3-2-12 15,0-3 12-15,0 0 0 0,0-6 0 16,3 1 0-16,3 0 0 0,-3-3 0 0,3 0 0 15,-6-3 0-15,0-2 0 0,0-3 0 0,3-3 0 0,0-2 0 16,-3-5 8-16,3-3-8 0,0 0 9 0,-3-6-9 16,0 1 24-16,0-3-2 0,3-3 0 0,0-5 0 15,0 0 5-15,0 0 1 0,0 0 0 0,0 0 0 16,0 0 6-16,0 0 2 0,-3-5 0 0,-3-6 0 16,3-2-16-16,0-3-2 0,0-3-1 0,3-2 0 15,0-3-6-15,6-5-2 0,-3-2 0 0,0-1 0 16,-3-3-9-16,3-2 8 0,3 3-8 0,0-3 8 15,-6-3-8-15,3 1 0 0,0-4 0 0,0 4 0 0,0-1 0 16,3 3-9-16,-6-3 9 0,6 3-13 0,0 0-2 0,3 0 0 16,2 3 0-16,-2-1 0 0,6 4 6 0,-3-1 1 15,6-3 0-15,3 4 0 0,-6 4 17 0,0 1 4 16,5 2 1-16,-5 5 0 0,3 3-27 0,-3 1-6 16,0 4-1-16,-3 3 0 0,0 3 12 0,0 5 8 15,-6 0-12-15,0 5 12 0,0 3-16 16,-3 5 4-16,-3 0 1 0,-3 1 0 0,0 4 11 0,-3 3-8 15,0 6 8-15,-3-3-8 0,-3 2 8 0,-3 1-8 16,0 2 8-16,0-3-8 0,0-2 8 0,-3 0-13 16,4 0 5-16,-4-1 8 0,3-4-11 0,3 2 11 0,-3-2-8 15,0-4 8 1,0-1-184-16,-6-1-32 0</inkml:trace>
  <inkml:trace contextRef="#ctx0" brushRef="#br0" timeOffset="47971.6988">3601 4548 748 0,'0'11'67'0,"0"-11"-54"0,0 0-13 0,0 0 0 0,0 8 262 0,5-3 50 16,4 0 9-16,0 1 3 0,0-4-216 0,3 4-42 16,3-6-9-16,-3 0-1 0,3-3-7 0,-3-2-1 15,3-1 0-15,2-2 0 0,-2 0-39 0,0 0-9 16,0-2 0-16,-3-1 0 15,0-2-28-15,0 0-6 0,-3 0-1 0,0-1 0 0,0-1 12 0,0-1 3 16,0 0 0-16,-4-3 0 0,4 3 10 0,0-2 10 16,-3-1-13-16,0 1 5 0,-3-1 8 0,0 3 0 15,0 3 0-15,-3-3 0 0,0 3 20 0,-3 0-1 0,3 2 0 16,-6 1 0-16,0 2 7 0,0 0 2 0,0 5 0 0,0 1 0 16,-3-1-13-16,1 3-3 0,-4 3 0 0,0-1 0 15,-3 3-12-15,3 3 0 0,0 3 8 0,-3 0-8 16,3-1 0-16,0 3-8 0,0 1 8 0,-2-1-13 15,2 5 1-15,3-2 0 0,-3 0 0 0,3 3 0 16,-3 2 0-16,3 0 1 0,3 5 0 0,3-2 0 16,-3 3 11-16,3-1 0 0,0 3 0 0,6 0 0 15,0 0 0-15,3 3 0 0,-6-3 0 0,6 0 0 16,3-2-12-16,-3-3 0 0,3 0 0 0,0-3-626 16,0-5-126-16</inkml:trace>
  <inkml:trace contextRef="#ctx0" brushRef="#br0" timeOffset="48315.3117">4050 4310 2091 0,'0'0'46'0,"3"5"10"0,0 3 1 0,0 3 2 0,0 2-47 0,3 3-12 16,0 0 0-16,-3 5 0 0,0 5 42 0,0 1 6 15,-3 2 2-15,3 5 0 0,-6-2-32 0,3 3-6 16,0-1-2-16,0 0 0 0,3-2-10 0,-3-3 0 16,0-2 0-16,0-1 8 0,3-5-8 0,0 0-12 15,-3-2 2-15,3 0 1 0,-3-9-11 0,0 1-3 16,0-1 0-16,0-2 0 0,-3-2 23 0,3-6 0 16,0 0 0-16,0 0 8 0,0 0 30 0,-6 0 6 15,3-6 0-15,-3 1 1 0,0-3 25 0,0 0 5 0,3-5 1 16,3-6 0-16,-3 1-30 0,6-9-6 0,3-4 0 0,0-4-1 15,6 1-28-15,3-3-11 0,2-8 8 0,4 2-8 16,3 1 0-16,0 0-16 0,3 2 3 16,-3 3 0-16,5 0 1 0,-2 5 1 0,-3 3 0 0,0 5 0 31,-3 3-128-31,-4 3-25 0,4 4-6 0,-6 1-533 0,0 5-106 0</inkml:trace>
  <inkml:trace contextRef="#ctx0" brushRef="#br0" timeOffset="48903.2505">4872 4440 979 0,'0'0'87'0,"0"0"-70"16,-3-6-17-16,0 1 0 0,0 2 193 0,0-2 35 0,0-3 8 0,0 0 0 15,3 0-142-15,0 0-29 0,-3-2-5 0,0 2-2 16,0-3-29-16,0 1-5 0,0-1-2 0,-3 3 0 15,3 0-22-15,-3 0 0 0,3 3 0 0,-6-3 0 16,0 5 0-16,0 1-12 0,0 4 12 0,-3 1-12 16,0 8 12-16,0-1-12 0,-2 4 12 0,-1 4-12 15,0 3 12-15,0 3 0 0,0 2 0 0,0 6 0 16,3 0 22-16,3 0 0 0,0-1 0 0,0 1 0 16,7 0-11-16,-4 0-3 0,3-3 0 0,3-3 0 15,0-2-8-15,3-5 0 0,0-1 0 0,0-2 0 16,-1-5-14-16,1-3 2 0,3-1 0 0,-6-7 0 15,0 0 12-15,9-2-12 0,0-3 12 0,0-1-12 16,0-4 12-16,0-4-11 0,0-1 11 0,-3-7-10 16,3 4 10-16,-3-3 16 0,0 0-4 0,0-6-1 0,0-2 19 15,0 0 4-15,0 0 1 0,0-3 0 0,2 3-3 16,4 5 0-16,-3 0 0 0,0 8 0 0,0 3-16 16,0 3-4-16,0 2-1 0,0 5 0 0,0 6 7 15,0 5 2 1,0 2 0-16,0 3 0 0,0 1-11 0,3 4-1 15,-4 1-8-15,4-1 12 0,-3 1-12 0,3-1 0 0,-6-2 0 0,3 0-10 32,3-3-142-32,0 3-28 0</inkml:trace>
  <inkml:trace contextRef="#ctx0" brushRef="#br0" timeOffset="49168.8215">5270 4233 2188 0,'0'0'195'0,"0"0"-156"16,6 3-31-16,3-3-8 0,3 0 71 0,3-3 13 16,6 3 2-16,3-2 1 0,2-1-22 0,4 0-4 15,6-5-1-15,3 3 0 0,-1-3-32 0,1-2-8 16,-3-1 0-16,-1 0-1 0,4 1-19 0,0-1-9 15,-6 1 1-15,-1-1 0 16,7-2-51-16,-3 2-9 0,-6 1-3 0,-1-1 0 16,-2 1-129-16,0-4-25 0,-3 4-6 0</inkml:trace>
  <inkml:trace contextRef="#ctx0" brushRef="#br0" timeOffset="49458.0066">5803 3551 1872 0,'-6'10'83'0,"3"-2"17"0,3 3-80 0,0 5-20 0,0 5 0 0,3 3 0 15,-3 2 70-15,3 6 10 0,0 0 3 0,-3 2 0 16,0 3-23-16,0 0-4 0,-3 3 0 0,0-1-1 15,0 1-33-15,0 3-6 0,-3 1-2 0,0 4 0 16,-3-3-14-16,3 0 0 0,1-3 0 0,-1-2 0 31,-6-3-39-31,0-2-7 0,6-6-2 0,-3 0 0 16,3 0-44-16,0-5-8 0,3-1-3 0,0-4 0 16,0 2 13-16,3-5 2 0,3 0 1 0,0 0-658 0</inkml:trace>
  <inkml:trace contextRef="#ctx0" brushRef="#br0" timeOffset="49692.3346">6089 4286 864 0,'3'19'38'0,"-3"-11"8"0,0 2-37 0,0 4-9 16,-3 1 0-16,3 4 0 0,-3 5 298 0,0 0 58 15,0-1 11-15,0 1 2 0,0-3-240 0,0 3-48 16,3-5-9-16,-3-1-3 0,0-2-45 0,0 0-10 16,3-5-2-16,3-4 0 15,-3 1-195-15,0-8-39 0,0 0-8 0,0 0-2 0</inkml:trace>
  <inkml:trace contextRef="#ctx0" brushRef="#br0" timeOffset="49832.9178">6303 3971 2246 0,'0'0'100'0,"0"0"20"0,0 0-96 0,0 0-24 0,0 0 0 0,0 0 0 15,0 0 0-15,0 0 8 0,0 0-8 0,0 0 0 16,0 6-111 0,0 4-26-16</inkml:trace>
  <inkml:trace contextRef="#ctx0" brushRef="#br0" timeOffset="50317.1849">6720 4284 2156 0,'0'0'96'0,"0"-6"19"0,3-2-92 0,0 0-23 16,-3 8 0-16,6-5 0 0,0 0 43 0,0 0 4 16,0-1 1-16,0 4 0 0,-6 2-30 0,0 0-6 15,0 0 0-15,0 0-1 0,0 0-3 0,0 0-8 16,6 2 12-16,0 9-4 16,-3 2-30-16,0 6-6 0,-6-1-2 0,0 6 0 15,-3 0-8-15,3 0-2 0,-3-1 0 0,0 1 0 0,3 0 26 0,0-3 5 0,0 0 1 0,3 1 0 16,0-7 8-16,3 4 0 0,0-6 0 15,3-2 0-15,0-3 0 0,0 0 8 0,-6-8-8 0,6 5 11 16,3-2 23-16,2-3 5 0,1 0 1 0,0-6 0 16,3-2-4-16,0-2-1 0,0-1 0 0,0 1 0 15,-3-4-3-15,3-2-1 0,-4 1 0 0,1-1 0 16,-3-5-31-16,3 2 0 0,0-2 0 0,-6 0 0 16,0 0 0-16,0-1 8 0,0 1-8 0,-3 0 0 15,0 0 14-15,-3-3-3 0,0 3-1 0,-3 2 0 16,0 1-10-16,0 2 8 0,-3 3-8 0,0 5 8 15,-3 0-8-15,0 3 0 0,-3-1 0 0,0 6-11 16,-3 3 11-16,1 2 0 0,-4 0 0 0,0 3 0 16,-6 0-45-16,3 0-7 15,0 3-2-15,4-1 0 0,-7 6-160 16,3-2-32-16</inkml:trace>
  <inkml:trace contextRef="#ctx0" brushRef="#br0" timeOffset="50754.577">7390 4056 2016 0,'0'0'179'0,"0"0"-143"0,6 3-36 15,3 2 0-15,-3 3 108 0,-1 5 16 0,4 3 2 0,3 3 1 16,3 2-67-16,0 3-14 0,-9-3-2 0,3 3-1 15,0-1-19-15,0 1-3 0,-3 0-1 0,-6-3 0 16,0 0-12-16,-3 0-8 0,3-2 10 0,-3 0-10 31,-6-6-64-31,3 3-18 0,3-3-4 0,-3-3-1 16,-6 4 4-16,0-9 1 0,6 3 0 0,-3-3 0 0,3-2 60 0,-3-1 12 0,0-4 10 0,4 2-13 16,5 0 66-16,-3-5 14 0,-6-3 2 0,6 0 1 15,3-3 6-15,0-2 0 0,0-3 1 0,3-3 0 16,0-2-39-16,6 0-8 0,2-5-2 0,4-1 0 15,-6 1-12-15,6-1-2 0,9 1-1 0,-3 2 0 16,-3 3-13-16,2 5 0 0,-2 3 0 0,3 0 0 16,0 5 0-16,-3 2 0 0,-9 4 0 0,3 2 0 15,3 2 0-15,-3 6 0 0,-7 3 0 0,1-1 0 16,-3 6 0-16,6 3-8 0,0-1 8 0,0 3 0 0,-9 1-25 16,3 1 1-16,9-1 1 0,-6-1 0 15,-3 3-14-15,3-3-3 16,0-3-1-16,3 3 0 0,0-2-118 0,-3-1-23 0,-3-2-5 15</inkml:trace>
  <inkml:trace contextRef="#ctx0" brushRef="#br0" timeOffset="51192.2195">8661 3897 2257 0,'0'0'49'0,"3"-5"11"0,0 2 1 0,-3 3 3 0,0 0-51 0,0 0-13 0,0 0 0 0,0 0 0 16,0 0 9-16,-6 6-1 0,-6-1 0 0,-3 6 0 15,-3-1 3-15,-3 6 0 0,-3 3 0 0,-2 2 0 16,2 3-19-16,-3-3-4 0,0 2-1 0,3 1 0 15,7 3-36-15,-1-1-7 0,0-2-2 16,3 0 0-16,3 2 14 0,0-5 4 0,3 3 0 0,0-3 0 16,3 1 24-16,0-1 4 0,6 0 2 0,-3 0 0 15,3-2 47-15,3-1 10 0,0-2 1 0,3 0 1 0,0 2 32 16,0 1 7-16,0-1 0 0,3 1 1 0,0 0-13 0,0 2-4 16,0 0 0-16,0-3 0 0,0 4-25 15,0-4-6-15,-6 3-1 0,3-2 0 0,0-3-28 16,-3-1-12-16,-3 1 8 0,-3 0-8 0,-3-3 0 15,-3 1 0-15,0-4 0 0,-6 1 0 16,-3-1-46-16,-6-4-14 0,-3 2-4 16,1-6 0-16,-4 4-144 0,-6-6-28 0,0 0-7 0,4 0-373 15,5-3-74-15</inkml:trace>
  <inkml:trace contextRef="#ctx0" brushRef="#br0" timeOffset="51473.6758">9548 4493 2901 0,'9'8'128'0,"-3"0"28"0,0-1-125 16,-1 4-31-16,1 0 0 0,0-3 0 0,0-1 0 0,0-1 0 16,-6-6-11-16,0 0-845 15,0 0-170-15</inkml:trace>
  <inkml:trace contextRef="#ctx0" brushRef="#br0" timeOffset="117992.9664">2460 6607 1382 0,'-8'-6'123'0,"2"4"-99"0,6-1-24 0,-6 0 0 0,6 3 59 0,0 0 6 15,-6-8 2-15,6 8 0 0,0-5-12 0,0 5-3 16,0 0 0-16,0-8 0 0,3 3-24 0,0-3-4 16,-3 3-2-16,6-1 0 0,-3-1-14 0,3 1-8 15,5 1 8-15,-8 0-8 0,3-1 0 0,3 1 0 16,-3 2 0-16,0 1 0 0,-6 2 0 0,9 0 0 16,-3 2 0-16,3 4 0 0,-3-1 0 0,0 6 0 15,3 2 0-15,-3 3-8 0,3 2 24 0,3 3 4 16,-9 3 2-16,6 11 0 0,2-1 8 0,1 8 2 15,3 3 0-15,-3 3 0 0,6 2-11 0,3 0-1 16,-3 1-1-16,3-1 0 0,-4 0-3 0,4-2-1 16,3-3 0-16,-6-3 0 0,3 1 5 0,-3-4 0 15,-4-2 1-15,1-5 0 0,0 0-7 0,-6 0-2 0,0-3 0 16,0 0 0-16,-3-3-3 0,0-2-1 0,-3 0 0 16,0-6 0-16,3 1-8 0,-6-6 0 0,3-2 9 0,0-3-9 15,-3-3 0-15,0-5 9 0,0 0-9 0,0 0 0 16,0 0 14-16,0-8-4 0,0-3-1 0,0-5 0 15,0-5 16-15,0-2 3 0,0-4 1 0,0-7 0 16,3-3-9-16,0-6-3 0,0 1 0 0,0 0 0 16,0-3-17-16,0 2 0 0,0 1 8 0,-3 0-8 15,3 5 0-15,0 2 0 0,0-2 0 0,0 5 0 16,0 3-12-16,0 3 1 0,2 2 0 0,-2 3 0 16,0 2 11-16,0 6-12 0,0 0 12 0,0 5-12 15,-3 8 12-15,0 0 0 0,0 0 0 0,0 0 0 0,0 0 0 16,9 5 9-16,-3 1-9 0,0 4 0 0,0 6 0 15,3 3 0-15,-3 2 0 0,3 0 0 0,-3 5 0 16,3-2 0-16,6 5 0 0,-6 0 0 0,-3 0 0 0,3 3 0 16,2 3 0-16,1-1 0 0,0-2 0 0,0-1 0 15,-3 1 0-15,-3 0 0 0,3-6 0 0,3 4 0 16,-9-7 0-16,3 1 0 0,-3-3 0 0,3-5 0 16,-3 0 0-16,3-3 0 0,-3-2 8 0,3-1 0 15,0-4 1-15,-1-1 0 0,-5-5 8 0,6-3 2 16,0 1 0-16,3-4 0 0,-3-1 26 0,3-4 6 15,-3-2 1-15,6-6 0 0,0-2-12 0,0-3-1 16,0-5-1-16,0 0 0 0,0-5-23 0,0-3-5 16,-1 0-1-16,1-3 0 0,0 0-9 0,3 0 0 15,0 1 9-15,-3-1-9 0,-3 0 0 0,0 1 0 0,0 2 0 16,0 0 0-16,-3 0-12 0,0 5-1 0,-1-3 0 16,1 9 0-1,-3 0-15-15,-3 4-2 0,3 1-1 0,-3 5 0 16,0 6-87-16,-3-1-18 0,3 3-3 0,-3 6-977 0</inkml:trace>
  <inkml:trace contextRef="#ctx0" brushRef="#br0" timeOffset="118602.1968">3984 7027 806 0,'0'0'72'0,"0"0"-58"0,-2-8-14 0,-1 3 0 15,-3 2 167-15,3 1 30 0,3 2 7 0,0-5 0 16,-6 2-112-16,6-2-22 0,0-1-5 0,0 6-1 16,0 0-28-16,0 0-7 0,0 0-1 0,0 0 0 15,0 0-19-15,0 0-9 0,0 0 8 0,0 0-8 16,0 0 0-16,0 0 0 0,0 0 0 0,6 8 0 15,-6 3 11-15,3-3-3 0,-3 0-8 0,3 2 12 16,0 1 10-16,0 2 2 0,-1 0 0 0,4 1 0 16,0 1 2-16,0 1 1 0,0 3 0 0,0-3 0 0,0 2 2 15,3-2 1-15,-3 3 0 0,6-4 0 0,-3 1-6 16,0 0-2-16,0-3 0 0,0 1 0 0,0-1-14 0,0 3-8 16,2-3 8-16,-2 3-8 15,-3-6-20-15,0 1-9 0,-3 0-2 0,3-6-961 16</inkml:trace>
  <inkml:trace contextRef="#ctx0" brushRef="#br0" timeOffset="118774.3333">4041 6525 2412 0,'0'0'53'0,"0"-6"11"0,0 1 3 0,0 5 0 0,-3-3-54 0,3 3-13 0,0-5 0 0,0 5 0 16,3-5 0-16,3 2-8 0,-3-5 8 0,0 6-1072 16</inkml:trace>
  <inkml:trace contextRef="#ctx0" brushRef="#br0" timeOffset="119164.8396">4547 6305 1267 0,'0'0'56'0,"0"0"12"0,0-3-55 0,0 3-13 16,0 0 0-16,0 0 0 0,0 0 204 0,0 0 39 16,0 0 7-16,6 3 2 0,-6-3-187 0,9 8-37 15,-3 0-7-15,0 5-1 0,0 0-8 0,3 6 0 16,-3 7-1-16,0 6 0 0,3 2-11 0,-3 6-14 16,-1 3 3-16,4-1 1 0,-3 3 26 0,0 2 4 0,0 4 2 0,0-1 0 15,-3 0 0-15,3 1 0 0,-3-6 0 0,3 2 0 16,-3-2 1-16,3 3 0 0,-3-1 0 0,0-2 0 31,0 0-59-31,0-5-11 0,-3 0-2 0,0-3-1 16,0-6-48-16,-3-1-10 0,3-9-1 0,-6-3-1 15,3-2-24-15,-3-5-5 0,-6 7-1 0,3-7 0 0</inkml:trace>
  <inkml:trace contextRef="#ctx0" brushRef="#br0" timeOffset="119535.1708">4857 6263 1785 0,'0'0'159'0,"0"0"-127"15,0 0-32-15,0 0 0 0,6 5 15 0,3-2-3 0,2-1-1 16,1 4 0-16,0 2 49 0,0-1 9 0,0 4 3 0,3 2 0 16,6 3-14-16,0 8-2 0,-4 2-1 15,7 6 0-15,0 3 1 0,-3 2 0 0,-3 5 0 16,-3 0 0-16,3 6-35 0,-7 2-6 0,-2 3-2 0,-3 3 0 15,0-1-13-15,-3 1 0 0,0-3 0 16,-3 0 0 0,0-6-36-16,-3 6-11 0,3-3-1 0,0 3-672 0,0-2-135 0</inkml:trace>
  <inkml:trace contextRef="#ctx0" brushRef="#br0" timeOffset="123612.333">7985 6675 864 0,'0'0'38'0,"0"0"8"0,-6-2-37 0,0-1-9 0,6 3 0 0,0-5 0 15,-6 2 209-15,0-2 40 0,3 0 8 0,0-1 2 16,0 1-201-16,-3 0-40 0,3-3-8 0,0 3-2 16,3-3-8-16,-3 0 0 0,-3 0-12 0,3-3 12 15,0 3-38-15,0 0 0 16,-5-2 0-16,-1 2 0 0,-3-3 18 0,6 1 3 0,0 2 1 0,-6 0 0 15,-3 0 25-15,0 2 6 0,6 1 1 0,-3 3 0 0,-6-1 14 16,1 0 3-16,2 1 1 0,3 2 0 16,0 0-26-16,-3 2-8 0,-3-2 0 0,3 6 0 0,3-1 0 15,0 3 0-15,-5-3-10 0,-1 6 10 0,3-1-9 0,0 3 9 16,3 6 0-16,-3-1 0 0,-6 4 0 0,6 1 0 16,4 7 12-16,-4-1-3 0,-9 5-9 0,6 0 0 15,3 1-12-15,6-3 12 0,0-1 0 0,3 1 0 16,-3 0 9-16,9-3-1 0,0 0-8 0,6-2-13 15,-6-1 3-15,3-2 1 0,9 0 9 0,0-3 0 16,0 0 0-16,0-3 0 0,3-2 14 0,6 0 5 16,2-5 1-16,-2-3 0 0,-6-3 20 0,6-2 5 0,6-3 1 15,-3-3 0-15,-4-2-9 0,4-3-1 16,3 0-1-16,3-5 0 0,0-6-3 0,-4 1 0 0,-5-6 0 16,0 0 0-16,6-2-12 0,-6-6-4 0,-3-5 0 15,-4-3 0-15,1-5-6 0,3 0-2 0,-6-3 0 16,0-2 0-16,-3-5-8 0,0-1 0 0,-3-5 9 0,-3-2-9 15,-3-1 0-15,3 1 0 0,3-1 0 0,0 6-8 16,0-3 0-16,-3 3 0 0,-3 2 0 0,6 1 0 16,2-3 8-16,-5 5 0 0,-3 2-9 0,3 4 9 15,6 2-22-15,-3 2 0 0,-6 1 0 0,0 5 0 32,-3 5-6-32,0 3 0 0,3 3-1 0,-3 5 0 0,-9-3 13 0,4 3 2 0,8 2 1 15,-6 9 0-15,0 2 13 0,-3 2 0 0,0 4 0 0,9 2 10 16,-6 8 5-16,0 2 1 0,-6 6 0 0,3 8 0 15,3 0-16-15,-3 7 0 0,-6 4 0 0,0 2 0 0,3 5 0 16,1 6 9-16,-4 2-9 0,0 3 8 0,0 5-8 16,6 3 0-16,3 0 0 0,3 2 8 0,-6 1-8 15,6-1 0-15,3 6-12 0,3-5 12 0,-3-1-11 16,0-2 11-16,0-5-8 0,3-1 8 0,6-2 0 0,0-3 0 16,-6-2 0-16,6-3 8 0,3-5-8 0,3-9-10 15,0-1 10-15,-1-7-13 0,1-4 13 0,6-3 13 16,6-6-2-16,-6-2-1 0,-3 0 6 0,8-5 0 15,7-6 1-15,0-5 0 0,-6 0-17 0,-1-5 0 16,7-3 8-16,-3-2-8 0,0-6 15 0,0-3-1 16,-4-2 0-16,1-2 0 0,-3-4-14 0,0 1 9 15,0-1-9-15,-4 1 8 0,-2-6-8 0,0 3 12 16,0 0-12-16,-6 0 12 0,0 3-12 0,-3 5 0 0,-6 5 0 16,0 0 0-16,-3 6 15 0,-3 4-3 0,-3 4 0 15,0 2 0-15,-3 2 24 0,-3 4 4 0,0-1 0 0,0 6 1 16,-6 2-33-16,0 3-8 0,1 3 0 0,-1 5 0 31,0 2-24-31,0 6-6 0,-3-3-2 0,0 3 0 0,6 2 32 0,1 1 0 0,5-1 11 0,0 3-3 16,-3 0-8-16,9-2 0 0,3 2 8 0,3 3-8 15,3-1 0-15,0 4 0 0,9-3 0 0,-1-1 0 16,1 1 0-16,6-5 0 0,0-1 0 0,0-2-8 31,3 2-16-31,-1-5-2 0,1-2-1 0,3 0 0 0,0-6-45 0,3 0-10 16,-1 0-2-16</inkml:trace>
  <inkml:trace contextRef="#ctx0" brushRef="#br0" timeOffset="124065.3583">9438 6506 1152 0,'-3'-5'102'0,"-3"2"-82"16,3-2-20-16,-3-3 0 0,0 3 131 0,0-1 21 15,-3 1 5-15,3 0 1 0,-3-3-110 0,-3 3-23 0,0 2-4 0,-3-2-1 32,0 2-41-32,1-2-9 0,-1-1-2 0,0 4 0 0,0 2 6 0,0-3 1 0,3-2 0 15,3 0 0-15,-3 2 13 0,3 3 4 0,0-3 0 0,3-2 0 16,-2 5 28-16,2-5 7 0,-3 2 1 0,3 0 0 15,0 3 7-15,0-2 1 0,0 2 1 0,0 0 0 16,0 2-24-16,0 4-5 0,3-1 0 0,0 3-8 16,-3 2 30-16,3 1-1 0,3 0 0 0,-3 4 0 15,0 1-7-15,3 6-2 0,0-4 0 0,3 1 0 16,0-4-12-16,3 4-8 0,0-1 10 0,3 1-10 16,0 0 11-16,0-1-11 0,3 1 12 0,0 2-12 15,-1 0 8-15,4 0-8 0,-3 0 0 0,0-2 0 16,-3-1 32-16,0 1 0 0,-3-3 0 0,-3 2 0 15,0-2 16-15,-3 0 2 0,0-3 1 0,-3 0 0 16,-3 1-19-16,-3-4-4 0,-3 3-1 0,0-2 0 0,-6 0-11 16,-5-3-1-16,-7 2-1 0,0-2 0 15,-3 3-144 1,1-3-29-16,-4 0-5 0,6-1-473 0,0-1-95 0</inkml:trace>
  <inkml:trace contextRef="#ctx0" brushRef="#br0" timeOffset="124440.2637">10021 6400 2012 0,'0'0'89'0,"0"0"19"0,3-5-87 0,-3 5-21 0,0 0 0 0,0 0 0 16,0 0 30-16,0 0 2 0,0 0 0 0,0 0 0 15,0 0-8-15,0 0-2 0,0-5 0 0,-6 2 0 16,0 0-32-16,-3 3-6 0,0 0-2 0,-6 6 0 16,-3 2-27-1,-2 0-6-15,-1 0-1 0,-3 5 0 0,0 3 24 0,3-1 5 0,0 1 1 0,1 6 0 16,2-4 42-16,0 1 8 0,0 2 1 0,3 0 1 15,3 0 14-15,6 0 2 0,-3 0 1 0,6 3 0 16,3-3-18-16,3 1-3 0,3 4-1 0,3 0 0 16,0 1-14-16,0 2-3 0,3-3-8 0,0 1 12 15,0-1-44-15,3-4-10 16,-3 1-2-16,3-1-920 0</inkml:trace>
  <inkml:trace contextRef="#ctx0" brushRef="#br0" timeOffset="124821.3556">10369 6593 1843 0,'0'0'164'0,"0"0"-132"0,0 0-32 0,6 11 0 16,-3 2 96-16,3 0 13 0,-3 1 3 0,3 4 0 15,0 1-72-15,0 2-15 0,-6 0-2 0,0 0-1 16,3 0-22-16,3 3 0 0,-9-5 0 0,0 2 8 16,-3 0-45-16,3-5-9 0,-3 0-2 0,3 0 0 15,-3-3-13-15,3 0-3 0,0-5-1 0,0 0 0 0,0-3 65 0,3-5 0 16,0 0 0-16,0 0 12 0,0 0 59 0,0 0 11 16,0 0 2-16,0 0 1 0,6-2-11 0,0-4-2 15,-3 1-1-15,3-5 0 0,0-1-11 0,0 0-3 16,-3-5 0-16,3 1 0 0,0-1-33 0,0-3-8 15,3 3 0-15,3-7-1 0,0-1-15 0,-1 0 0 16,-2 0 0-16,6-2 0 16,-3 2-32-16,3-3 1 0,-3 4 0 0,3-4 0 15,0 1-38-15,0 2-8 0,-4 3-2 0,4 5 0 16,-3 0-114-16,0 5-23 0,0 1-5 0,0 4-608 0</inkml:trace>
  <inkml:trace contextRef="#ctx0" brushRef="#br0" timeOffset="125149.8333">11057 6601 1958 0,'0'0'174'0,"0"0"-139"16,0 0-35-16,-3 6 0 0,-3 2 112 0,0 0 16 15,0 2 4-15,0 3 0 0,-3 1-108 0,3-4-24 16,-3 3 0-16,0 1 0 0,3-1-19 0,0 3-4 16,3 0-1-16,0-3 0 15,3 0-40-15,0 0-9 0,0 1-2 0,0-1 0 16,3-3 31-16,-3 1 5 0,6-6 2 0,0 3 0 0,-3 0 37 0,3-3 0 15,-6-5 0-15,9 3 0 16,-3-6-127-16,0 3-24 0,-6 0-5 0,12-16 0 0</inkml:trace>
  <inkml:trace contextRef="#ctx0" brushRef="#br0" timeOffset="125274.668">11301 6154 2246 0,'0'0'100'0,"6"-5"20"0,-6 5-96 0,0 0-24 0,3-5 0 0,-3 5 0 16,0 0 58-16,3-8 7 0,0-3 2 0</inkml:trace>
  <inkml:trace contextRef="#ctx0" brushRef="#br0" timeOffset="125852.3693">11554 5805 1094 0,'0'0'97'0,"0"0"-77"0,0 0-20 0,9 0 0 0,0 5 230 0,0-2 42 15,0 0 9-15,0 4 2 0,-1 4-190 0,4 0-37 16,0-1-8-16,0 9-2 0,-3 2-30 0,0 0-7 16,0 8-1-16,-3 3 0 0,3 2-8 0,-3 6 0 15,-6 8 0-15,0 2-11 0,-3 3-10 0,-3 2-3 16,0 6 0-16,3-3 0 0,-6-2 5 0,6 0 1 16,-3-3 0-16,0-6 0 0,3-2 40 0,-3-3 8 0,0 1 2 15,0-4 0-15,3-7-17 0,-3 0-3 0,-3-6-1 16,3-2 0-16,1-5 7 0,-1-6 2 0,-3-2 0 0,6-1 0 15,-3-5 6-15,0 1 2 0,3-6 0 16,-3-3 0-16,3-2-4 0,0-6 0 0,0-2 0 16,3-3 0-16,3-2-9 0,0-4-3 0,3-4 0 15,3-3 0-15,0 0-12 0,3 2 0 0,2 1 0 0,1-1 0 16,3 1-19-16,3 2 0 0,0 3 0 0,3 2 0 16,-3 1 3-16,-1 7 1 0,1 1 0 0,3 4 0 15,-3 1 15-15,-3 3 0 0,0-1 0 0,-1 6 0 16,-2-1 0-16,0 3 0 0,-3 1 0 0,-3 4 0 15,-3 1 8-15,0 2-8 0,-3 0 12 0,-3 3-12 16,-3 0 14-16,0 0-4 0,-3 3-1 0,-3 2 0 16,-3 0-1-16,-3 0-8 0,-3 0 12 0,1 0-4 15,2 1-8-15,-3-1 0 0,-6 0 9 0,0-3-9 16,-3-2 0-16,1-3-12 0,-1 1 2 0,-3-6 0 16,0 0-104-16,1-3-21 15,2 0-4-15,-3-5-526 0,0-2-106 0</inkml:trace>
  <inkml:trace contextRef="#ctx0" brushRef="#br0" timeOffset="130383.7875">12551 6501 172 0,'0'0'8'0,"0"0"1"0,0 0-9 0,0 0 0 16,0 0 0-16,-3 5 0 0,-3 3 280 0,6-8 53 16,0 0 11-16,0 0 3 0,0 0-236 0,3 5-47 15,6-2-10-15,0 0-2 0,0-3-32 0,3 0-6 16,0-3-2-16,6-2 0 0,-4-3-12 0,4 2-10 15,0-1 2-15,-3-1 0 0,6 0 8 0,-3 0 0 16,-6 0 0-16,5-3 0 0,-2 1 9 0,0-4-9 16,0 4 12-16,-3-1-12 0,-3 1 39 0,0-1 1 15,3-2 0-15,-3 0 0 0,-3 2-16 0,3 0-2 16,-6 1-1-16,3-3 0 0,-6-1-2 0,3 1-1 16,-3 0 0-16,0 0 0 0,0 2 5 0,-3-2 1 15,0 2 0-15,-3 1 0 0,0 2-24 0,0 0 9 0,-3 0-9 16,0 5 0-16,-3 1 12 0,3-1-12 0,-3 0 12 15,-3 6-12-15,-3 0 0 0,1 2 0 0,2 3 0 0,-3 5 0 16,3 0 0-16,-3 1 0 0,3 1 0 0,0 4 0 16,0 2 12-16,1 3 4 0,2 0 2 0,3 2 0 15,3 1 0-15,-3-4 0 0,3 4 0 0,3-3 0 16,3 0 2-16,3-1 0 0,0 1 0 0,3 0 0 16,6 2 4-16,3-2 0 0,-1-3 1 0,7 1 0 15,3-1-13-15,-3 0-4 0,6-3 0 0,-3 4 0 16,-1-1-25-16,4 0-6 0,-3 0-1 0,0 0-662 15,0-5-133-15</inkml:trace>
  <inkml:trace contextRef="#ctx0" brushRef="#br0" timeOffset="173095.1195">15263 6178 1537 0,'0'0'68'0,"0"0"14"0,0 0-66 0,0 0-16 16,0 0 0-16,0 0 0 0,0 0 34 0,0 0 3 15,0 0 1-15,6-3 0 0,-6 3-27 0,3-5-11 16,3-3 8-16,-3 3-8 0,-3 5 0 0,3-5 0 15,0-1-14-15,-1 1 5 0,-2 5 9 0,0 0 0 16,0 0 0-16,3-5 0 0,-3 5 28 0,0 0 8 16,0 0 2-16,0 0 0 0,-3-6 1 0,1 4 0 15,-4-4 0-15,3 4 0 0,-3-1-13 0,0-2-2 16,0 2-1-16,0-2 0 0,-3 2-14 0,0-2-9 16,3 2 12-16,-3 1-12 0,0 2 0 0,0-3 0 0,0-2 0 15,0 2 0-15,0 0-12 0,0 1 12 0,-2-1-13 16,-1 1 5-16,0-1 8 0,3 0 0 0,-3 3 0 0,0-2 0 15,0 2 0-15,3-3 0 0,-3 6 0 0,0-3 0 16,0 2 10-16,1 1 4 0,2-3 1 0,0 5 0 16,-3-2-15-16,0-1 9 0,3 6-9 0,3-2 8 15,-3 4 4-15,0-2 0 0,0 0 0 0,0 3 0 16,-3-1-4-16,0 4 0 0,1-4 0 0,2 3 0 16,0 1-8-16,-3-1 0 0,3-3 0 0,3 4 0 15,-3 2 0-15,3-1 8 0,0 1-8 0,0-2 0 16,3 1 0-16,0-1 0 0,3 1 0 0,0 1 0 15,0 3 0-15,3 2 0 0,-3-2 8 0,6-1-8 16,-3 1 22-16,-3-1 2 0,0 3 1 0,3-2 0 0,0 5-25 16,0-3 8-16,0 0-8 0,0-3 0 0,3 4 21 15,-3-6-1-15,3-3 0 0,0 0 0 0,-3 0-3 0,0-2-1 16,6-6 0-16,-3 3 0 0,0-3-3 16,0-2-1-16,2-3 0 0,1 0 0 0,0-3-2 0,0-5-1 15,-3 3 0-15,6-3 0 0,3 0-1 0,0-2-8 16,-3-4 12-16,3-1-4 0,0-1-8 0,-1 0 0 15,-2-3 0-15,3-2 0 0,-3-3-11 0,0 0 11 16,0 1-8-16,3-4 8 0,-3 1 0 0,3-3 0 16,-4 2 0-16,1 1 11 0,-3 5-11 0,0-3-12 15,3 5 2-15,-3-2 1 0,0 0 9 0,3 2 0 16,-3-2 0-16,3 3 0 0,0-1 9 0,0 1 1 16,-1 2 0-16,1 0 0 0,-3 5-10 0,0 1 0 0,-3 2 0 15,0 0 8-15,-3 3-8 0,3 2 12 0,-6 3-12 0,0 0 12 16,0 0-12-16,0 0 0 0,0 0 0 0,0 0 0 15,3 8 0-15,-3 2 0 0,-3 1 0 0,3 2 0 16,-6 0 16-16,3 6 0 0,-3 2 1 0,0 0 0 16,0 0-7-16,3 3-2 0,-3 3 0 0,6-1 0 15,-3-2-8-15,3 0 0 0,3 5 0 0,0-3 8 16,0 4-8-16,6-1-14 0,-3-3 3 0,0-2 1 31,3 0-107-31,0-6-22 0,-3 1-4 0,3-6-857 0</inkml:trace>
  <inkml:trace contextRef="#ctx0" brushRef="#br0" timeOffset="173673.3188">15769 6141 1267 0,'0'0'56'0,"0"0"12"0,0-5-55 0,3 2-13 16,0-5 0-16,-3 8 0 0,0 0 177 0,3-5 33 15,3 0 6-15,0-1 2 0,2 4-128 0,-2-1-26 0,0-2-4 16,0-1-2-16,-6 6-30 0,9-2-5 0,-9 2-2 0,9 0 0 15,-3 5-21-15,3 0 0 0,-3 6 0 16,0 2 0-16,-3 3 14 0,3 5-2 0,0 0 0 0,0 6 0 16,0-1 4-16,-3 3 0 0,0-2 0 0,0 2 0 15,3-5-3-15,-3 2 0 0,0 1 0 0,0-6 0 16,3 0-13-16,-3-3-8 0,-3 1 8 0,0-6-13 16,2-2 13-16,-2-3 8 0,0 0 0 0,0 0-8 15,0-8 8-15,0 0-8 0,0 0 0 0,0 0 0 16,0 0 14-16,0 0-4 0,0-6-1 0,0-4 0 15,0-1-1-15,3-5 0 0,0 0 0 0,0 1 0 16,6-7-8-16,0-1 12 0,0-1-12 0,3-3 12 16,3 1-12-16,0-1 12 0,0-2-12 0,0 5 12 15,-3 1-12-15,2 1 0 0,1 4 0 0,-3 2 8 16,0 3 4-16,3-3 0 0,-3 5 0 0,3 3 0 0,-3 3 1 16,3 3 1-16,-1-1 0 0,-2 3 0 0,3 3-3 0,-3 4-1 15,0 1 0-15,-3 3 0 0,3 0-2 0,0 2-8 16,-3 3 12-16,3 0-4 0,-3-1-8 0,-3 4 0 15,2-1 0-15,-2 4 0 0,6-1 0 0,-3 0 0 16,-3-3-8-16,3 1 8 16,0 2-103-16,0-2-16 0,-3-3-3 0,3 2-1 0</inkml:trace>
  <inkml:trace contextRef="#ctx0" brushRef="#br0" timeOffset="174632.5343">18397 6165 1324 0,'0'0'59'0,"3"-5"12"0,0-3-57 0,0 2-14 0,0-2 0 0,3 3 0 16,-3-3 130-16,3 0 23 0,-3 0 5 0,3-2 1 16,-3 2-100-16,3-3-20 0,-3 1-4 0,0-4-1 15,0 1-10-15,0 3-1 0,-3-1-1 0,-3 0 0 16,3 3-5-16,0-2-1 0,-3 5 0 0,0-3 0 16,0 2 0-16,0 1 0 0,3 5 0 0,-3-3 0 15,-3 1 7-15,0 2 1 0,0-3 0 0,0 3 0 16,-6 3-24-16,3-1 0 0,0 1 0 0,-3 0 0 15,0 2 0-15,0 0-8 0,-2 1 0 0,-1 1 0 16,0 4-10-16,0-3-2 16,-3 0 0-16,0 0 0 0,0 2 20 0,0 1-8 15,1 5 8-15,-1-3 0 0,0 3 0 0,3 0-8 16,-3 0 8-16,6 0 0 0,3 0 0 0,0-1-8 16,0 1 8-16,6 0 0 0,-3 3 0 0,4-3 0 15,-1-1 0-15,3 4 0 0,-3-3 0 0,3 2 14 0,3 1-4 16,0-3-1-16,2 0-9 0,-2-3 0 0,6 0 9 0,-3-2-9 15,3 2 17-15,0-5-1 0,0-3 0 16,3 0 0-16,-3 1-16 0,3-4-12 0,-3-2 1 0,3 0 1 16,-3-5 10-16,6-3 0 0,-4 0 0 0,1 0 0 15,0 3 0-15,0-6 9 0,0 1-9 0,0-3 0 16,0-3 21-16,0 0-2 0,-3-5-1 0,0-1 0 16,0 1 18-16,-1-3 4 0,-2-2 1 0,3 0 0 15,-3-1-30-15,0-2-11 0,-3-3 0 0,0 3 9 16,0 0-9-16,0 3 0 0,0-4 0 0,-3 7 0 15,0-1-14-15,0 5-5 0,0-2-1 0,3 5 0 16,-3 0 32-16,3 1 7 0,0 1 1 0,0 4 0 16,0-1-20-16,-3 3 0 0,3 6 0 0,-3 2 0 15,0 0 13-15,0 0-1 0,0 0 0 0,3 7 0 16,-3 4-12-16,0 8 0 0,0 2 0 0,-6 8-10 16,3 3 10-16,0 2 0 0,-3 6-9 0,-3-1 9 0,3 4-13 15,0 2 1-15,3-3 1 0,0 0 0 0,3 3-5 16,3-5 0-16,3 2-1 0,-3-5 0 15,3-5-87-15,0-3-18 0,0-2-3 16,3-3-818-16</inkml:trace>
  <inkml:trace contextRef="#ctx0" brushRef="#br0" timeOffset="174976.2063">18814 5353 1792 0,'9'-14'80'0,"-3"9"16"0,3 0-77 0,-1-1-19 0,4 1 0 0,0 2 0 16,3-2 52-16,0 3 8 0,0 2 0 0,-3 0 1 15,0 2-2-15,0 3-1 0,0 1 0 0,-1 4 0 16,-2 4-22-16,0 4-5 0,0 6-1 0,-3 5 0 16,-3 3-10-16,-3 5-1 0,3 3-1 0,-3 4 0 15,0 1 6-15,0 3 2 0,0 2 0 0,3 3 0 16,6 0-6-16,-3 3 0 0,0 2-1 0,-3-2 0 16,6-6-19-16,-6 3 0 0,3 0 0 0,-3-3 0 15,-6-2-128-15,0-3-33 16,0-6-7-16,-3-12-800 0</inkml:trace>
  <inkml:trace contextRef="#ctx0" brushRef="#br0" timeOffset="175890.3341">19725 6033 1594 0,'0'0'71'0,"0"0"14"0,6-6-68 0,-1 4-17 0,-2-4 0 0,3-2 0 16,0 6 53-16,0-4 7 0,0-2 2 0,0 1 0 16,-3 1-23-16,0 1-5 0,0-6-1 0,0 3 0 15,0 0-6-15,0-2-2 0,-3-3 0 0,0-1 0 16,0 4-17-16,0-1-8 0,0-2 8 0,0 2-8 16,-3-2 26-16,0 3 0 0,0 2 0 0,-3 0 0 15,0 0 6-15,0 3 2 0,3 5 0 0,-6-3 0 16,0 0-34-16,1 3 0 0,-4 6 0 0,0-1 0 15,-3 3 0-15,-3 5-20 0,-3 3 2 0,-3 0 1 16,3 0 9-16,1 2 8 0,-1 6-12 0,6 2 12 16,0-2 0-16,0 0-8 0,6 0 8 0,0-3 0 15,0 0-12-15,6-2 2 0,0-3 0 0,6-3 0 0,0 0 0 16,0-5 0-16,6 0 0 0,0-3 0 0,-3-2 10 16,6-3 0-16,0 0 0 0,0-3-8 0,3-2 8 0,0-3 0 15,2-3 0-15,-2-4 0 0,0-4 28 0,0 0 0 16,0-2 1-16,3-2 0 0,0-4-14 0,0 3-3 15,2 0-1-15,1 1 0 0,0 1-11 0,-3 4 0 16,3-1 0-16,0 9 0 0,-3-1 17 0,-4 6-1 16,1 2-1-16,0 6 0 0,0 0 10 0,-3 7 3 15,-3 1 0-15,0 5 0 0,0 2-4 0,-6 3 0 16,-3 8 0-16,-3 3 0 0,0 3-11 0,0-1-2 16,-6 0-1-16,0 3 0 0,0 0-19 0,-3 3-4 0,0-3-1 15,0 6 0 1,-6-1-14-16,7 0-2 0,-4 1-1 0,0-4 0 0,-3-4 21 0,0 2 10 0,0-6-10 0,0 1 10 15,0-5 0-15,-2-4-9 0,-1 1 9 16,0-5 0-16,0-3-11 0,0-6 11 0,3-5-13 0,1 1 5 16,-1-6 8-16,0 0 0 0,0-6 10 0,0-1-10 15,0-1 15-15,3-3-3 0,0-2-1 0,4 0 0 16,2-1 14-16,0 1 3 0,6 0 1 0,0-3 0 16,6 3 4-16,3-3 1 0,0 0 0 0,6-2 0 15,5 2 5-15,1 0 1 0,3-3 0 0,3 1 0 16,3-3-40-16,5-1 0 0,1 4 0 0,3-3-12 15,-3 0-111 1,2-3-22-16,4 0-5 0,0-3-907 0</inkml:trace>
  <inkml:trace contextRef="#ctx0" brushRef="#br0" timeOffset="176374.5917">20695 5921 1796 0,'0'0'40'0,"0"0"8"0,0 0 1 0,0 0 1 0,0 0-40 0,-3 6-10 0,0-1 0 0,-3 0 0 15,0 1 30-15,3 1 4 0,-3 1 1 0,0 0 0 16,0 3-35-16,0 0 0 0,3-4 0 0,-3 4 0 16,3 2-16-16,-3 1-4 0,3-4-1 0,0 3 0 15,0 1 7-15,1 1 2 0,-4 1 0 0,3 0 0 16,0-3-5-16,3 3-1 0,3 0 0 0,-3 0 0 16,6 3 18-16,-3-1-8 0,-1 1 8 0,1-4 0 15,0 4-16-15,0-3 4 0,3-6 1 0,0 1 0 16,0-3 31-16,3 0 7 0,-3-3 1 0,3-5 0 15,0 0 32-15,0-5 6 0,0 0 2 0,0-1 0 16,3-2 6-16,-3-2 2 0,0-1 0 0,-3 1 0 16,2-6-12-16,1 3-1 0,-3-6-1 0,0 3 0 15,0 0-28-15,3-2-6 0,-3-1 0 0,3-5-1 16,-3 1-27-16,0-1 0 0,6 0-9 0,-3 3 9 0,-3 2 0 16,-3 3 0-16,0 3 0 0,0 3 0 0,-6 2-11 0,-3 0 2 15,-6 0 0-15,-6 2 0 16,-3 1-85-16,-3 3-17 0,-5 2-3 0,-1 0-578 15,0 0-116-15</inkml:trace>
  <inkml:trace contextRef="#ctx0" brushRef="#br0" timeOffset="176843.2284">20990 5900 403 0,'0'0'36'0,"0"0"-36"0,0 0 0 0,0 0 0 16,6 3 384-16,-6-3 71 0,8 0 13 0,-2 5 4 15,-6-5-354-15,9 5-70 0,-3 1-15 0,0-1-2 16,0 3-31-16,0 0 8 0,0 0-8 0,0 0 0 16,0 8 10-16,0 0-1 0,-3 2 0 0,3 1 0 15,0 2-9-15,-3-3 0 0,3 3 9 0,-3-2-9 0,3-3 28 0,-3 0 2 16,0 0 0-16,-3-3 0 0,3 0 3 0,0-2 1 16,-3-6 0-16,0 3 0 0,0-3-34 0,0-5 0 15,0 5-12-15,0-5 3 0,0 0 9 0,0 0 0 16,0 0 10-16,-3-8-10 0,3-2 0 0,-3-1 0 15,3-2-8-15,-3 0 8 0,3-6 10 0,0 3 9 16,0-2 1-16,3-1 1 0,0 1-7 0,0-1-2 16,3-2 0-16,0 3 0 0,-1 2-12 0,1-3 0 15,0 3 0-15,3 1 0 0,-3 1 0 0,3 1 0 16,-3 0 0-16,3 2 0 0,0 1-10 0,0 2-5 16,3 0-1-16,0 0-736 15,6 0-148-15</inkml:trace>
  <inkml:trace contextRef="#ctx0" brushRef="#br0" timeOffset="177249.3824">21606 5892 1796 0,'0'0'80'0,"0"0"16"0,0 0-77 0,9 3-19 16,0 2 0-16,-3 1 0 0,0-4 64 0,2 1 10 15,1-1 2-15,-3 4 0 0,-6-6-48 0,9 5-10 16,0 0-2-16,0 1 0 0,-3-1-16 0,0 3 0 16,-3 0 0-16,3 2 0 0,-3 4-17 0,0 1-1 15,-3 1 0-15,0 0 0 0,0 0 18 0,-3 0 0 16,0 0 0-16,0 0 0 0,-3-3 0 0,3 0 16 16,0-2-4-16,3-1 0 0,-6-2-12 0,3 0-10 0,3-5 2 15,0-3 0 1,-6 5-140-16,6-5-27 0,0 0-5 0,0 0-2 0</inkml:trace>
  <inkml:trace contextRef="#ctx0" brushRef="#br0" timeOffset="177405.5955">21784 5628 979 0,'0'0'43'0,"0"0"9"0,0 0-41 0,0 0-11 0,0 0 0 0,-6 5 0 15,3 3 304-15,0-3 60 0,3-5 11 0,0 0 2 16,0 0-377 0,0 0-65-16,0 0-19 0,0 0-3 0</inkml:trace>
  <inkml:trace contextRef="#ctx0" brushRef="#br0" timeOffset="177656.1813">21948 5654 1843 0,'12'-5'81'0,"-3"2"18"0,-3-2-79 0,6 0-20 15,0 2 0-15,3-2 0 0,-1-1 116 0,7 1 19 16,0 0 4-16,3-3 1 0,0 0-76 0,3 0-16 16,-1 0-2-16,4 0-1 0,3 0-34 0,5 3-11 15,-2 2 0-15,0-5 0 0,3 6 0 0,-1-4 0 16,1 4 0-16,0-1 0 0,-1-2-9 0,1-3 9 15,-3 3-8-15,3 2 8 16,-7 3-50-16,1-3-5 0,-3 1-1 0,0-4 0 16,-7-2-157-16,4 0-32 0,-6 1-7 0</inkml:trace>
  <inkml:trace contextRef="#ctx0" brushRef="#br0" timeOffset="177967.9804">22421 5104 1796 0,'0'0'40'0,"0"0"8"0,3-5 1 0,3-1 1 0,-6 6-40 0,6-5-10 0,-6 5 0 0,0 0 0 16,6-3 20-16,-6 3 1 0,0 0 1 0,0 0 0 15,6 6-10-15,-3 4-1 0,0 3-1 0,-3 6 0 0,-3 2-10 0,3 6 0 16,0 4 9-16,0 4-9 0,0 4 47 0,0 6 5 15,3 6 0-15,-3 4 1 0,3 1-1 0,-3-1 0 16,0 4 0-16,3-7 0 0,-3 4-32 16,0-3-8-16,-3 2 0 0,3-4-1 0,0-4-11 0,-3-2 10 15,-3-2-10-15,3-6 10 0,0-3-10 0,-3 1 0 16,0-6 0-16,0-3 0 16,-3-2-108-16,0-8-21 0,3 0-4 15</inkml:trace>
  <inkml:trace contextRef="#ctx0" brushRef="#br0" timeOffset="178514.713">23008 4987 1785 0,'0'0'159'0,"0"0"-127"0,0 0-32 0,6 8 0 16,3 0 58-16,0 3 6 0,-1-1 0 0,1 1 1 16,-6 2-33-16,6 3-6 0,-3 3-2 0,0 2 0 15,3 5-14-15,-3 6-10 0,-3 2 12 0,3 3-12 0,-3 6 0 0,0 4 0 16,-3 4 0-16,0 2 0 0,-3 2-8 0,0-5 8 15,0 1 0-15,-3-1-9 0,0-2 38 0,0-1 8 16,0 1 2-16,0-1 0 0,0-2 11 0,0-5 2 16,0 2 1-16,0-4 0 0,-2-9-30 0,2-3-7 15,3-2 0-15,-3-6-1 0,3 1-15 0,-3-8 0 16,0-1 0-16,3-2 0 16,0-3-24-16,0 1-8 0,0-4-2 15,3-2 0-15,-9-2 54 0,6-1 12 0,0-2 1 0,-3-3 1 0,3-3-11 0,0 1-3 16,3-9 0-16,0 1 0 0,0-1-11 0,6-2-9 15,0 0 12-15,0 0-12 0,9-3 0 0,-9 3 0 16,12 2-12-16,-6 3 3 0,2 3 9 0,1 2 0 16,-3 1 8-16,3 4-8 0,-3 1 38 0,3 3 3 15,-3 2 1-15,0 2 0 0,0-2-34 0,-3 5-8 0,-1-2 0 16,1 5 0-16,-3 3 8 0,3 2-8 0,3-3 12 16,-3 4-4-16,0 4-8 0,0-2 0 0,0 3-10 15,0-1 10-15,3 1-26 0,-3-1 1 0,-3-2 0 0,8 0 0 31,-5 0-182-31,-3-3-36 0</inkml:trace>
  <inkml:trace contextRef="#ctx0" brushRef="#br0" timeOffset="179155.1883">23427 5784 2329 0,'0'0'51'0,"0"0"10"0,0 8 3 0,9-3 2 0,0 3-53 15,-3 0-13-15,0 0 0 0,0 0 0 0,0 2 12 0,0 1-1 16,-3 2 0-16,6 3 0 0,-3 8-11 0,-3-3-9 16,3 3 9-16,-3 0-13 15,0 2-21-15,-3 1-4 0,9-1-1 0,-6-2 0 0,3-3 19 0,-3 0 4 16,3 0 1-16,-3-2 0 0,2-6 43 0,-2 3 8 15,0-8 1-15,0 2 1 0,3-4 21 0,-6 2 4 16,0-8 1-16,0 0 0 0,0 0-32 0,0 0-7 16,0 0-1-16,6-6 0 0,-3-4 13 0,0-3 3 15,3-6 0-15,-3 1 0 0,3-1-32 0,-3-5-8 0,6 0 0 16,0 1 0-16,0-4 0 0,3 3-12 0,-3 1 4 16,6 1 0-16,3-1-3 0,-7 4 0 0,7 3 0 15,-6 3 0-15,3 2 23 0,0 6 5 0,-3 2 1 0,-3 3 0 16,3 0-6-16,-3 3 0 0,0 2-1 0,-1 3 0 15,1 3-11-15,0-3 0 0,0 2 0 0,-3 4 8 16,3 4-8-16,0-2-11 0,-6 3 3 0,6-1 0 16,0 1-4-16,0 2 0 0,-6 0 0 0,6-3 0 15,0 1-6-15,-6-1-2 0,6 4 0 0,0-6 0 16,-4-1 7-16,1-1 1 0,0-1 0 0,-3 0 0 16,0-2 12-16,-3-3 0 0,3 0 0 0,-3-8-9 15,0 0-1-15,0 0 0 0,0 0 0 0,0 0 0 16,-6-3-8-16,-3-2-2 0,9-6 0 0,-6 0 0 15,3-2 20-15,1 0 0 0,-7 0 0 0,9 0 0 0,0-3 0 16,0 2 0-16,9 1 0 0,-7-3 0 0,4 3 22 16,-3-3 8-16,9 0 2 0,-3-2 0 0,0-1 0 15,6 3 0-15,-3 1 0 0,3 1 0 0,0 4-16 0,0 2-4 16,-3 0 0-16,-4 3 0 0,1 2-12 0,0 3 0 16,-3 5 0-16,0 3 0 0,-6 3-9 0,6 5 9 15,-3 7 0-15,0 4-9 0,0 5 1 0,-3 2 0 16,-3 0 0-16,3 1 0 15,-3 2-27-15,3 3-5 0,3-1 0 16,-3-2-1-16,-3 3-138 0,0 2-27 0,-3-2-6 0</inkml:trace>
  <inkml:trace contextRef="#ctx0" brushRef="#br0" timeOffset="180332.1823">3190 9001 1566 0,'-9'-3'69'0,"3"3"15"0,0-2-68 0,0-1-16 16,-3 3 0-16,3-5 0 0,-3 2 32 0,3-2 4 16,-3 0 0-16,3 2 0 0,0 3-9 0,0-3-2 15,0 1 0-15,1-1 0 0,-1 6-13 0,6-3-2 16,-6 2-1-16,0 4 0 0,3-1-9 0,3-5 10 0,0 0-10 16,0 8 10-16,3-3 7 0,9 3 2 0,2 3 0 15,7-6 0-15,6 0 2 0,6 1 1 0,3-1 0 0,2-8 0 16,7-5 3-16,0-2 1 0,8-4 0 0,4-4 0 15,-1-1-6-15,4-4 0 0,-4-1-1 16,1 0 0-16,-4 0-19 0,4-2 0 0,-3 2 8 0,-1 0-8 16,-2 0 0-16,-1 3-14 0,-2 0 2 0,-3 2 1 31,-7 6-36-31,-2 0-7 0,0 0-2 0</inkml:trace>
  <inkml:trace contextRef="#ctx0" brushRef="#br0" timeOffset="180722.7222">3952 8165 2224 0,'0'0'49'0,"0"0"11"0,0 0 1 0,0 0 1 0,6 0-50 0,0 0-12 0,3-3 0 0,-3 1 0 16,2 2 16-16,-2 2 1 0,-6-2 0 15,0 0 0-15,6 3-17 0,0 5-9 0,-3 5 1 0,0 0 0 16,0 6 8-16,-3 5 0 0,0-3-9 0,-3 5 9 15,0 6 0-15,0 0-9 0,-3 5 9 0,0 5 0 16,-3 6 10-16,-2 7 9 0,-1 12 1 0,0-1 1 16,-3 3 11-16,3 5 1 0,-3 5 1 0,0 0 0 15,3-2-19-15,0-3-4 0,1-5-1 0,2-6 0 16,0-2-10-16,0 0 0 0,3-3 0 0,-3-2 8 16,0-6-97-1,0-2-20-15,0-3-4 0,0-8-552 0,0-3-111 0</inkml:trace>
  <inkml:trace contextRef="#ctx0" brushRef="#br0" timeOffset="181301.2424">4607 7977 1555 0,'0'0'68'0,"0"0"16"0,0 0-68 0,3 11-16 16,0-1 0-16,3 1 0 0,-4 2 112 0,4 3 20 0,0 3 3 0,3 2 1 15,0 0-79-15,0 5-15 0,0 1-3 0,0-1-1 16,3 6-13-16,-3 2-2 0,-3-2-1 0,3 3 0 15,0 2-14-15,0 2-8 0,-6 4 10 0,3 7-10 16,-1 5 10-16,-2 4-10 0,0 2 10 0,-3-1-10 16,0 4 9-16,0 2-9 0,3-2 8 0,0-1-8 15,-3-2 0-15,0-6 0 0,3-2 0 0,-3-5 0 16,3-3-9-16,-3-5 9 0,-3-3-12 0,0-6 12 16,0 1-15-16,3-8 4 0,-6-3 1 0,3-8 0 15,1 1 10-15,-1-6 11 0,0-3-3 0,3-5 0 16,0 0 27-16,0 0 5 0,-6-3 0 0,6-7 1 15,-6-6-12-15,6-3-2 0,6 1-1 0,-3-6 0 16,6-5-12-16,-1 0-2 0,4 2-1 0,0-2 0 16,3-3 6-16,-3 3 2 0,0 0 0 0,3 3 0 15,-3 2-1-15,0 3 0 0,0 0 0 0,-4 5 0 0,4 5-2 16,-6 1 0-16,0 2 0 0,0 2 0 0,-6 6-6 16,0 0-2-16,0 0 0 0,6 0 0 0,0 3-8 0,0 0 10 15,-6-3-10-15,9 8 10 0,0 2-21 16,3-2-4-16,-3 3-1 0,3 2 0 15,0 0-24-15,3 3-4 0,-4 0-2 0,1 2 0 16,0-2-7-16,0 0-2 0,-3 0 0 0,0 0 0 16,0 2-166-16,0-4-34 0,12 7-6 0,-6-8-2 0</inkml:trace>
  <inkml:trace contextRef="#ctx0" brushRef="#br0" timeOffset="182097.3889">5824 8983 1728 0,'0'0'153'0,"6"-8"-122"0,-3 2-31 0,3 1 0 15,-3 0 116-15,0 0 18 0,0-1 3 0,-3 1 1 16,-3-3-64-16,3 8-13 0,3-5-2 0,-6-1-1 16,-3 1-34-16,0 0-8 0,-3 0 0 0,0-1-1 15,0 4-15-15,-3-1 11 0,-3 3-11 0,3 0 10 16,-2 0-10-16,-1 3 0 0,0-1 0 0,3 4 0 15,-3-6 8-15,3 5 2 0,-6 0 1 0,6 0 0 16,-3 1-11-16,1 2 0 0,-1 2 9 0,0 1-9 16,0-1 0-16,-3 9 8 0,3-1-8 0,-3 4 0 15,-3 1 0-15,4 4-8 0,-4 2 0 0,6 3 0 16,0-3-4-16,0 0 0 0,3-3 0 0,3-2 0 16,3-3-26-1,3-5-6-15,0 0 0 0,3-3-1 0,-3-2 28 0,6-3 5 0,-3-8 2 16,3 3 0-16,6-1 10 0,0-4 0 0,3-4 10 0,0-2-10 0,-6 0 40 15,6-5 1-15,0 0 1 0,0 0 0 0,-3-6-2 16,-3 3 0-16,3 0 0 0,-1-2 0 0,-2 2 0 0,3 3 0 16,-3 0 0-16,-3-1 0 0,3 4-19 0,-3-1-4 15,0 3-1-15,-3 8 0 0,0 0-16 0,6 5 0 16,-3 6 0-16,3 2 0 0,-3 8 0 0,6 6-16 16,-3 2 4-16,3 0 0 15,-3-2-13-15,6-1-3 0,0 1 0 0,3-4 0 16,-4 1-8-16,4-3-1 0,0-2-1 0,3-1 0 0,0-2 20 0,0-3 4 15,-3-5 1-15,0 0 0 0,-1-2 4 0,1-4 1 0,0-2 0 16,-3-2 0-16,0 2 28 0,3-6 5 0,0 1 2 16,-3-3 0-16,6-2 17 0,-1-6 3 0,1-3 1 15,0-2 0-15,0-3-23 0,3-2-4 0,0-3-1 16,-1-3 0-16,4-3-12 0,0-2-8 0,0-2 8 0,0-6-8 16,3 0 9-16,-1 0-9 0,-2 0 12 0,-3 2-12 15,0-2 0-15,-3 3 0 0,-6 0 0 0,-1-6 0 16,-5 3 8-16,-3 0-8 0,3-5 0 0,-3 2 0 15,-3 1 23-15,-3-4-3 0,6 4 0 0,-3-1 0 16,0-2-32-16,0 0-6 0,0-1-2 0,0 4 0 16,6-4 7-16,-3 6 1 0,-3 3 0 0,3 5 0 15,3 8 1-15,-3 3 1 0,-3 2 0 0,-3 11 0 16,3-1 10-16,-3 6 11 0,3 8-3 0,0 0 0 16,-6 14-8-16,0 4 0 0,0 3 0 0,-3 8 8 15,-3 6-8-15,4-1 0 0,-4 6 0 0,3 0 0 16,0 2 0-16,-3 0 0 0,3 3 0 0,3-2 0 0,0 1-13 15,3 1 5-15,0 3 8 0,3 2-13 0,0 3 13 0,0 0 0 16,6 3 0-16,-3-1 0 0,0 1 0 0,0 2 0 16,6 0 0-16,-3-2 0 0,3-3 0 0,0 0 0 15,0 0 0-15,0-8 0 16,2-6-32-16,-2-2 0 0,-6-5 0 0,6-5 0 16,3-9-160-16,-3-5-33 0,-3-2-7 15</inkml:trace>
  <inkml:trace contextRef="#ctx0" brushRef="#br0" timeOffset="182362.9621">5696 8416 691 0,'9'11'30'0,"-3"-6"7"16,0 3-29-16,6 0-8 0,12 3 0 0,-1 2 0 15,1 0 467-15,6 0 92 0,12-2 18 0,2 0 4 16,1-6-456-16,9-2-91 0,2-1-18 0,7-7-4 16,2-3-12-16,-2 0 0 0,2-5 0 0,-2 2 0 15,2-2-296-15,1 2-54 0,56-12-11 16,-27 4-527-16</inkml:trace>
  <inkml:trace contextRef="#ctx0" brushRef="#br0" timeOffset="182862.8511">8467 8525 2300 0,'0'0'102'0,"-3"5"21"0,-3 3-99 0,3 0-24 16,0 3 0-16,0 2 0 0,0 0 52 0,0 3 4 15,0 2 2-15,3 1 0 0,0-3-37 0,0 2-7 16,0 4-2-16,3-1 0 0,3 0-20 0,-3 0-5 16,0 3-1-16,0 5 0 0,0 0-1 0,3 0 0 15,0 3 0-15,-3 0 0 0,3-3 15 0,-3 0 12 16,3-3-3-16,3 3 0 0,-3 1-9 0,3-7 0 16,0-1 9-16,0-1-9 15,3-8-86-15,-1 0-22 0,1-8-4 16,-3-5 0-16</inkml:trace>
  <inkml:trace contextRef="#ctx0" brushRef="#br0" timeOffset="183019.1035">8342 8305 2530 0,'-21'14'112'0,"15"-9"24"0,0 3-109 0,3 2-27 0,0 4 0 0,-2-4 0 16,-1 1 31-16,0-3 1 0,3 0 0 0,-3-3 0 31,-3 0-86-31,9-5-17 0,0 0-3 0,-6-16-1 0</inkml:trace>
  <inkml:trace contextRef="#ctx0" brushRef="#br0" timeOffset="183550.173">9000 8583 1900 0,'0'0'169'0,"0"0"-135"16,0 0-34-16,0 0 0 0,6-3 96 0,0 3 12 16,0 3 2-16,3 0 1 0,0 2-89 0,3 0-22 0,0 6 0 0,-1 5 0 15,4 5 0-15,-3 5 0 0,0 4 0 16,-3 1 0-16,0 4 0 0,0-4 0 0,-6 4 0 0,3-1-8 16,-3-2 8-16,0-3 0 0,0-2 0 0,0-1 0 15,-6 3 0-15,3-5 0 0,0-6 8 0,-3 1-8 16,0-6 16-16,-3-5 0 0,3 3-1 0,0-6 0 15,-3-2-15-15,6-3 0 0,-3-6 0 0,-3 1 0 16,3-3 28-16,0-5 8 0,0-6 3 0,3-4 0 16,6-4-3-16,-3-2 0 0,6-3 0 0,0-2 0 15,3 2-6-15,3-2-2 0,0-1 0 0,2 4 0 16,-2 1-28-16,3 4 0 0,0 5 0 0,-3 0 0 16,3 5 15-16,-3 0-3 0,0 5-1 0,-1 6 0 15,1 0-2-15,3 7 0 0,0 4 0 0,0 4 0 16,3 3-9-16,-3 6 0 0,2 5 0 0,-2 5 0 0,0 0 0 15,-3 5 0-15,3 1 0 0,-3 2 0 16,3 5-41-16,-3 3-4 16,-1 0-1-16,-2-3-751 0,3 1-151 0</inkml:trace>
  <inkml:trace contextRef="#ctx0" brushRef="#br0" timeOffset="184831.1287">11846 8139 1857 0,'0'0'82'0,"0"-8"18"0,3 2-80 0,-3 6-20 15,3-5 0-15,0-3 0 0,0 0 92 0,-3-2 16 16,5 4 2-16,-5-2 1 0,3 3-80 0,-3-3-16 15,0 3-3-15,-3 0-1 0,0-3-11 0,-2 0-16 16,-1 0 4-16,0 2 1 0,-3 1-8 0,0 0-1 16,-3 2-1-16,0 1 0 0,0-1 21 0,0 3 0 15,-3-3-9-15,0 3 9 0,3 3 12 0,1-3 5 16,-1 3 2-16,0-1 0 0,3 4-9 0,-3 1-2 16,3 1 0-16,0 0 0 0,-3 3-8 0,3 0 0 15,-3 2 0-15,0 3 0 0,0 5 0 0,4 0 0 0,-4 3 0 16,0 0 0-16,3 2-9 0,-3 0 9 0,3 6 0 15,3 0 0-15,0-3 0 0,0 5 0 0,0 1 0 16,6-1 0-16,0 6 0 0,0 0 14 0,3-1-4 0,3 1-1 16,0-3 1-16,0 0 0 0,6-2 0 0,-3-1 0 15,3-2 10-15,0 2 1 0,0 0 1 0,5 1 0 16,-2 2-1-16,3-3 0 0,0 1 0 0,3-4 0 16,0-4-6-16,0-1-2 0,-4-4 0 0,7 1 0 15,0-2 4-15,0-2 1 0,3 0 0 0,-1-6 0 16,4-5 13-16,-3-3 2 0,3 0 1 0,2-7 0 15,-2-1-11-15,3-5-3 0,3-5 0 0,-1-3 0 16,-5-3-10-16,6-2-2 0,-3 0-8 0,-1-5 12 16,-2-6-12-16,-3-3 0 0,-6-2 0 0,0 0 0 0,-7-2 0 15,-2 2 0-15,-3-3 0 0,-3-2 0 16,0-6 0-16,-3 0 0 0,-3 3 12 0,0 3-3 0,-6 0 4 16,3 5 1-16,-6 2 0 0,0-2 0 0,-2 0 3 0,-7 3 1 15,3-3 0-15,-3 5 0 0,0 3-18 0,0 2 0 16,3 4 0-16,-3-4 0 0,1 3 10 0,-7 1-2 15,-3 4 0-15,-3 1 0 0,0 2-22 0,-2 2-5 16,-4 1-1-16,0 3 0 0,-2 7-3 0,-1 0-1 16,-3 1 0-16,1 4 0 15,2 4-23-15,3-4-5 0,3 4 0 0,1-1-1 16,2 3-39-16,6 2-8 0,0-2-2 0,9 0-615 16,-2 3-123-16</inkml:trace>
  <inkml:trace contextRef="#ctx0" brushRef="#br0" timeOffset="185289.4393">13364 7834 1785 0,'0'0'159'0,"0"0"-127"16,0 0-32-16,0 0 0 0,0 0 159 0,0 0 25 15,-6 3 6-15,0 0 1 0,0-3-140 0,0-3-28 16,-3 0-6-16,0 3-1 0,0 0-16 0,-6 0-16 15,3 3 4-15,-3 2 0 32,-2 1-27-32,-1 4-5 0,0 3 0 0,-3 3-1 0,3 5 24 0,0 1 5 0,-3 4 0 0,1 3 1 15,-1 8 44-15,3 0 9 0,0 3 2 0,0 5 0 16,3 3 9-16,6-1 3 0,0 1 0 0,0-1 0 16,7 4-26-16,-1 4-5 0,6 3-1 0,-1 3 0 15,-2-3-6-15,6 1-2 0,-3-1 0 0,3 0 0 16,-3-8-35-1,3-2-7-15,0 0-2 0,0-3 0 0,0 0 7 0,3-8 1 0,0 2 0 0,3-4 0 16,3-4-91 0,0-7-17-16,3-3-4 0,2-5-846 0</inkml:trace>
  <inkml:trace contextRef="#ctx0" brushRef="#br0" timeOffset="185867.4344">13637 8340 1612 0,'-5'-11'144'0,"5"3"-116"0,0 0-28 0,0-5 0 16,3 0 126-16,-1-3 19 0,1 0 4 0,6-3 1 15,-3 4-87-15,3 1-18 0,0 1-3 0,0 3-1 16,0-1-13-16,3 3-4 0,-3 5 0 0,0 1 0 16,-3 2 0-16,6 2 0 0,0 1 0 0,0 8 0 15,-1 5-1-15,4 2-1 0,0 6 0 0,3 5 0 16,-3 5 19-16,3 3 4 0,0 0 1 0,-1 0 0 16,-5 1-27-16,3-4-6 0,-3 0-1 0,0-2 0 15,-3 0-12-15,0-3-10 0,0-5 2 0,-3 0 0 31,3-6-20-31,-3 1-3 0,-3-4-1 0,0-4 0 0,0-3 10 0,-3-8 2 0,3 8 0 0,-3-8 0 16,0 0 20-16,0 5 0 0,0-5 0 0,0 0 0 16,0 0 9-16,0 0 10 0,0 0 1 0,0 0 1 15,-3-5 12-15,3-6 3 0,3-2 0 0,0-3 0 16,0 0-20-16,6-5-4 0,-4 0-1 0,4-3 0 0,0-2-11 16,0-1 10-16,3-4-10 0,3 1 10 0,-3-1-10 15,3 2 8-15,3-3-8 0,-3 0 8 0,-1 0-8 16,4 1 0-16,-3-1 0 0,0 5 0 0,0 4 0 15,0 4-11-15,-3 1 3 0,-3 4 0 0,3 6 8 0,-3 0 0 16,-1 6 0-16,-2 2-8 0,3 5 8 0,-3 0 0 16,3 3 0-16,-3 6 0 0,3 1 0 0,0 7 0 15,0-1 0-15,0 5 0 0,0-2 0 0,0 5 0 16,0 0 0-16,-3 3 0 0,0 2 0 0,0 1 0 16,-1 2 0-16,-2 0 0 0,0 5 0 0,-3-2 0 15,0-6 0-15,0-2 0 16,0-3-37-16,-3-5-12 0,0-3-3 0,-5-2-1136 0</inkml:trace>
  <inkml:trace contextRef="#ctx0" brushRef="#br0" timeOffset="186445.4223">14629 7681 2232 0,'0'0'49'0,"0"0"11"0,6-3 1 0,3 1 1 0,-1-4-50 0,1 1-12 16,3 0 0-16,3-1 0 0,0 1 48 0,3 0 8 15,3-3 0-15,0 3 1 0,2-3-34 0,1 2-7 16,0 1-2-16,0 2 0 0,6 6-14 0,-7 0 0 16,1-1 0-16,-3 4 0 0,0 4 0 0,-3 1-10 15,0 2 2-15,-3 0 0 0,-7 1 8 0,1 1 11 16,-9 1-3-16,0-3 0 0,-3 6-17 0,-3 0-4 15,-5-1-1-15,-4-2 0 0,6 2-2 0,-6-4-1 16,0 2 0-16,-3-6 0 16,3 3-8-16,0-5-2 0,0-2 0 0,1 2 0 15,2-3 17-15,3-3 10 0,-3 1-12 0,3-3 12 0,0 3-8 16,3-3 8-16,6 0 0 0,0 0 0 0,-6 2 20 0,6-2 10 16,0 0 2-16,0 0 1 0,0 0 12 0,6 6 3 0,0 2 0 0,0 0 0 15,3 0-25-15,3-1-5 0,0 7-1 0,3-1 0 16,-4 3-4-16,1 2-1 0,0-2 0 0,-3 3 0 15,0 2-20-15,0-3-5 0,0 1-1 0,0-3 0 16,-6-3 22-16,3 0 5 0,-3 0 1 0,3 1 0 16,-3-1-14-16,-3-2-18 0,-3-1 4 0,3 1 1 15,-3-1-75 1,-3 3-16-16,0 1-2 0,-6-4-600 0,0 4-120 0</inkml:trace>
  <inkml:trace contextRef="#ctx0" brushRef="#br0" timeOffset="186945.2985">15662 7453 288 0,'0'0'12'0,"6"-5"4"0,-4-3-16 0,4 3 0 0,-3-3 0 0,0 5 0 16,-3 3 352-16,6 0 67 0,3-2 13 0,0 4 4 16,0 1-316-16,3 2-64 0,0 3-12 0,0 5-2 15,3 6-20-15,0-1-4 0,2 6-1 0,1 8 0 16,-3 0 31-16,3 7 7 0,3 6 1 0,0 6 0 16,0-1 16-16,-1 5 4 0,-2-2 1 0,0 6 0 15,0 4-8-15,-3 3-1 0,-3-2-1 0,-3-1 0 16,-3-2-19-16,0-3-3 0,-3 0-1 0,0-2 0 0,-3 0-28 15,-6-3-5-15,0-1-2 0,-3-1 0 16,0-1-9-16,-6-2-11 0,0 2 3 0,-3-5 0 0,-3-3-8 16,-2 1 0-16,2-1-1 0,0-5 0 15,-6-3-8-15,3-5-2 16,0 1 0-16,1-7 0 0,-1-4-121 0,0-3-25 0,-3-6-5 16</inkml:trace>
  <inkml:trace contextRef="#ctx0" brushRef="#br0" timeOffset="188648.0343">18227 7914 1497 0,'0'0'133'0,"0"0"-106"0,0 0-27 0,0 0 0 15,0-6 120-15,-3 1 18 0,0-3 4 0,0 0 1 16,3 3-74-16,-3-3-14 0,3 0-3 0,-3-3-1 16,3-2-51-16,0 3 0 0,-3 2-16 0,3 0 4 15,-2 0-28-15,2 8-6 0,0 0-1 0,0 0 0 16,0 0 16-16,0 0 3 0,-6 5 1 0,-3 0 0 0,0 3 27 0,-3 6 16 15,0-4-3-15,-3 6 0 16,0 0 25-16,0 2 5 0,0 1 1 0,-3 2 0 16,4 3-15-16,2-3-2 0,0 3-1 0,3 2 0 0,0 1-26 0,0-1 0 15,6 1 0-15,0-1 0 16,0 1-28-16,3-1-2 0,3 3 0 0,0-2 0 0,0-3 21 0,6-1 9 16,-3 1-8-16,3-5 8 0,3-1 8 15,0-2 6-15,0-5 2 0,-1-1 0 0,1-2 13 0,0-3 3 16,3 1 1-16,-3-9 0 0,6-2-16 0,0-3-3 15,3-3-1-15,-1 1 0 0,4-1-13 0,-3-2 11 16,0-6-11-16,0 1 10 0,0-3-10 0,-4 0 0 16,4-6 9-16,-3 1-9 0,0-1 12 0,-3 1-3 15,3-3 0-15,-6 2 0 0,0 3-9 0,-4-2 0 16,-5 5 0-16,-3 0 0 0,-3 2 0 0,1 0 0 16,-7 1 0-16,0-3 0 0,-3 2 0 0,0 3 0 0,0 3 0 15,-3 0 0-15,3-3 8 0,-3 5-8 0,0 1 0 16,1 5 8-16,-1 2-19 0,-3 0-4 0,3 9-1 0,0-1 0 31,0 3-19-31,-3 5-4 0,3 6-1 0,-2-1-616 0,2 6-124 0</inkml:trace>
  <inkml:trace contextRef="#ctx0" brushRef="#br0" timeOffset="189226.0178">19079 7787 1555 0,'0'0'138'0,"0"0"-110"16,9 0-28-16,-9 0 0 0,9 2 180 0,-4 4 30 15,1-1 6-15,0 0 2 0,-6 3-154 0,3 3-30 16,-3 2-6-16,-3 3-2 0,3 2-26 0,-6 6-12 15,0 3 0-15,-2 4 1 16,2 6-22-16,-3 3-5 0,0 10-1 0,3 1 0 0,-3 4 30 0,0 1 9 16,0 2 0-16,-3-2 0 0,3-1 46 0,0-2 16 15,-3-5 3-15,3-1 1 0,0-4-26 0,1-4-6 16,-1-10-1-16,-3-2 0 0,3-3-33 0,0-6 0 0,0-5 0 16,-3-2 0-16,3-6-9 0,3-2-9 0,-3-6-2 0,0-2 0 31,0-3-4-31,0-3-2 0,0 1 0 0,3-6 0 0,1-2 26 0,-4-1 16 0,6-2-3 15,-3 0 0-15,3-1 15 0,3 1 2 0,0-2 1 0,0-1 0 16,3-3 12-16,0-2 2 0,3 0 1 0,3-3 0 16,-1 1-27-16,4-1-6 0,0-5-1 0,3 0 0 15,0-3-12-15,0 0 0 0,3 1-12 0,0-1 12 16,2 3-24-16,1 3 1 0,3-1 1 0,0 6 0 16,0 0 22-16,0 5 0 0,-1 3 0 0,4 2 0 15,-3 4 0-15,3-1 0 0,-3 2 0 0,2 4 0 16,1 2 0-16,0 3 0 0,-3-3 0 0,3 2 0 15,-4 4-16 1,1-1-8-16,0 0-1 0,-3 6-1 0,-3 2 4 0,-3 3 1 16,-1 0 0-16,-5 3 0 0,0 2 11 0,-6 3 10 0,-3 0-13 0,-3 2 5 15,-9 4 8-15,1-1 0 0,-7 2 0 0,-6 7 0 0,0 1 0 16,-9 1 0-16,1 2-9 0,-7 1 9 16,-3-3-36-16,0-1-2 15,-2-2-1-15,2-2 0 0,-5-3-136 0,5-6-27 0,3-2-6 0,6-3-636 16</inkml:trace>
  <inkml:trace contextRef="#ctx0" brushRef="#br0" timeOffset="189693.0413">19823 8165 2426 0,'0'0'108'0,"0"0"21"0,6 0-103 0,3 0-26 0,3 0 0 0,-3 0 0 16,2-5 28-16,7-3 1 0,0 3 0 0,0-6 0 31,0 3-52-31,0-3-10 0,0-2-3 0,2 0 0 16,-2 0-25-16,3 0-6 0,-6-3-1 0,6 2 0 0,-3 1 44 0,3 0 9 0,-7-6 2 0,1 4 0 15,0-1 69-15,-3 0 15 0,3-3 2 0,-6 3 1 16,0 1-15-16,-3-4-3 0,0 3-1 0,-3 3 0 16,-3 0-44-16,-3 2-11 0,-6 1 0 0,0-1 0 15,-3 0-11-15,-3 3-4 0,0 3-1 0,-6 2 0 16,3 6-11 0,-2 2-2-16,-4 3-1 0,3 6 0 0,3-1 42 0,-3 8 8 15,0 0 1-15,-2 6 1 0,2-1-8 0,0 1-2 0,3 2 0 0,3 0 0 16,3 0 7-16,0 0 1 0,4 5 0 0,2-2 0 0,3-3 16 15,6 0 3-15,3 0 1 0,-4-2 0 0,7-3-20 16,0-1-3-16,0-4-1 0,0-3 0 0,3-3-25 16,0 0-6-16,0-5-1 0,0-2 0 15,0-4-154-15,3-4-31 0,-3 2-7 16,5-8 0-16</inkml:trace>
  <inkml:trace contextRef="#ctx0" brushRef="#br0" timeOffset="190036.7125">20406 7871 2592 0,'0'0'115'0,"9"8"23"0,0 3-110 0,0 2-28 0,-3 0 0 0,0 1 0 16,0 1 33-16,3 1 2 0,-3 0 0 0,0 3 0 31,0-3-55-31,-3 2-12 0,-3 6-1 0,0-3-1 15,0 0-30-15,-3 0-5 0,3-5-2 0,0 0 0 0,0 0 29 0,-3 3 6 16,3-6 0-16,0 0 1 0,-3-5 89 0,3 0 18 0,0-8 3 0,0 0 1 16,0 5-4-16,0-5 0 0,0 0 0 0,0 0 0 15,0 0-38-15,3-5-8 0,0-3-2 0,-3-3 0 16,0-4 7-16,3-4 1 0,3-2 0 0,0 0 0 16,2-3-32-16,1 5 0 0,3-2 0 0,3 0 0 15,-3-3 0-15,3 3 0 0,0 2 0 0,0 1 0 0,6-1 0 16,-4-2 0-16,7 3 0 0,-3-1 0 15,3 1-28-15,0-1-9 16,2-2-2-16,-2 3 0 0,3-4-191 0,-6 6-38 0</inkml:trace>
  <inkml:trace contextRef="#ctx0" brushRef="#br0" timeOffset="190579.757">21403 7895 1209 0,'0'0'108'0,"0"0"-87"0,0 0-21 0,0 0 0 16,3-5 186-16,0 0 33 0,-3 5 6 0,3-8 2 16,3 0-123-16,-6 0-25 0,0 0-5 0,0 0-1 15,0 0-29-15,-3 0-7 0,3 3-1 0,-3-1 0 16,3 1-28-16,-3 3-8 0,-3-1 0 0,3 3 0 16,-6 0-10-16,3 0-3 0,1 5-1 0,-1-2 0 15,-6 2 14-15,3 3 8 0,0 0 0 0,-3 0-8 16,0 5 10-16,0 3-10 0,-3 3 8 0,3-1-8 15,-3 3 8-15,1 3-8 0,2 0 0 0,0 0 8 16,3-3-8-16,0 0 0 0,3 0 0 0,3 0 0 16,3-2-19-16,3-3 4 0,0 0 1 0,-3-6 0 15,6-5 2-15,0 1 1 0,0-1 0 0,0-5 0 16,3-3 11-16,0-2 8 0,-1-5-8 0,1 2 11 16,0-6 23-16,0 1 5 0,3-3 1 0,0-2 0 15,-3-1-24-15,0-2-5 0,0-3-1 0,0 3 0 0,6-3 8 16,-3 0 2-16,2 1 0 0,1 4 0 0,-3 3-20 0,0 3 0 15,0 5 0-15,-3 3 0 0,-3 5 41 0,3 5 5 16,-6 3 1-16,0 5 0 0,3 3-34 0,-6 5-13 16,3 0 11-16,-3 3-11 0,0 3 0 0,0-1 0 15,3 1 0-15,0-1-10 16,-3-2-118-16,3-6-23 0,0 1-5 16</inkml:trace>
  <inkml:trace contextRef="#ctx0" brushRef="#br0" timeOffset="190829.6953">21737 7649 2484 0,'0'0'110'0,"6"3"22"0,0-3-105 0,0-3-27 0,0 3 0 0,2 0 0 16,7-5 64-16,-3 0 7 0,6-3 1 0,0 0 1 15,6 2-54-15,0-4-11 0,5-1-8 0,1 1 9 16,3-1-1-16,3 0-8 0,5 4 12 0,1-1-4 16,3 0-8-16,-1 5-17 0,1 0 4 0,0 1 1 15,-4-1-4-15,-2 0-1 0,-6 3 0 0,-1-2 0 16,-2-4-60-16,-3 4-12 0,-6-3-3 0,0-3-1009 16</inkml:trace>
  <inkml:trace contextRef="#ctx0" brushRef="#br0" timeOffset="191142.1123">22308 7004 1872 0,'0'0'83'0,"0"0"17"0,0 0-80 0,-3-6-20 16,3-2 0-16,-3 3 0 0,3 0 0 0,-3-3 8 15,0 2-8-15,0 1 0 0,0 0 0 0,3 5 0 16,0 0 0-16,0 0-9 0,0 0 0 0,0 0 0 0,-6 8 0 0,6 8 0 16,-3 2 50-16,0 9 11 0,-3 4 1 0,4 4 1 15,-1 10 42-15,-3 0 8 0,0 8 1 0,3-3 1 16,-6 6-18-16,0-1-3 0,3-2-1 0,-3 3 0 16,3-3-56-16,-3 2-11 0,3-2-2 0,0 0-1 15,-3-3-14-15,0 0 0 0,3-2 0 0,0 0 0 31,-6-3-32-31,4 0-10 0,-4 0-2 0,0-3 0 16,-3 0-128-16,-3-5-27 0,0-5-5 0</inkml:trace>
  <inkml:trace contextRef="#ctx0" brushRef="#br0" timeOffset="191423.3009">22424 7943 2674 0,'12'2'119'0,"-3"4"24"0,0-1-115 0,3 0-28 16,-3 1 0-16,3-1 0 0,-3 3 16 0,-3 0-4 16,3 0 0-16,-3-3 0 15,0 3-36-15,-3 3-8 0,-3-4-2 0,0 7 0 16,-3-1-135-16,-3 5-27 0,0-2-6 0,-3 0-1 15,0 0 51-15,0 0 11 0,0 0 1 0,6-6 1 16,-3 1 10-16,3-3 1 0,3-3 1 0,0-5 0 0,0 0 162 0,6 6 32 16,-6-6 6-16,6 0 2 0</inkml:trace>
  <inkml:trace contextRef="#ctx0" brushRef="#br0" timeOffset="191563.8835">22740 7504 1843 0,'3'13'81'0,"0"-5"18"0,-6 0-79 0,0-3-20 0,3 3 0 0,-3 5 0 15,0 0 129-15,-3 1 23 0,-3-1 4 0,0-3-797 16,-3-2-159-16</inkml:trace>
  <inkml:trace contextRef="#ctx0" brushRef="#br0" timeOffset="192048.1607">22859 7752 1324 0,'0'0'118'0,"0"0"-94"0,9 8-24 16,3 0 0-16,-3 3 277 0,0-1 51 0,0 4 11 0,-1-4 1 15,1 1-255-15,-3-1-51 0,-6 4-10 0,6-4-3 16,-3 1-21-16,0-1 0 0,-6-2 0 0,0 3-12 31,-3 2-57-31,3 3-12 0,-3-3-3 0,-3 0 0 16,4 1-9-16,-1-1-3 0,0 3 0 0,3-3 0 0,0 0 74 0,3-2 22 0,3 2-11 15,0-2 11-15,0-1 21 0,0-2 10 0,-3-3 1 0,8 3 1 16,-5-5 14-16,-3-3 2 0,0 0 1 0,9 0 0 16,0-3-11-16,0 1-3 0,-3-6 0 0,0 2 0 15,0-1-4-15,0-4 0 0,3 0-1 0,-3-2 0 16,-3 0-8-16,6 0-2 0,0-3 0 0,-6 0 0 16,9 0-8-16,-6-5-1 0,3 2-1 0,-6 1 0 15,5 2 17-15,-2 3 3 0,-3 2 1 0,-3 3 0 16,0-2-32-16,-3 2 0 0,-3 2 0 0,-2-2 0 0,-1 3 0 15,-3 3 0-15,0-1 0 0,-6 3 0 16,3-3-20-16,-6 1-9 16,0 2-3-16,-2 0 0 0,2 0-119 0,9 0-24 0,-6 0-5 15,6 5-796-15</inkml:trace>
  <inkml:trace contextRef="#ctx0" brushRef="#br0" timeOffset="192501.1692">23285 7747 2534 0,'20'8'112'0,"-11"-3"24"0,0 3-109 0,0 3-27 0,3 5 0 0,0-3 0 15,3 0 46-15,0 0 4 0,-3 1 1 0,-3-1 0 16,8 0-41-16,-5 3-10 0,3 0 0 0,-9 0 0 31,9 0-25-31,-9 2-7 0,3-2-2 0,0 0 0 0,-3-3 18 0,0 0 4 0,3-2 1 0,-6-1 0 16,3 1 11-16,-3-3 0 0,-3-8 0 0,0 5 0 15,0-5 0-15,0 0 17 0,0 0-2 0,0 0-1 16,0 0-14-16,0 0 0 0,-3-8 0 0,0-2 0 16,0-1 22-16,0 1 8 0,0-1 2 0,-3-2 0 15,6-6-18-15,0 6-3 0,0-3-1 0,0 0 0 16,0 0 2-16,9-2 0 0,-3 2 0 0,0 0 0 15,3-2 0-15,-1 2 0 0,4 2 0 0,0 1 0 0,-3 3-12 16,0 2 0-16,3 0 0 0,-3 2 0 0,-3 6 20 16,-6 0 12-16,0 0 3 0,9 6 0 15,-3 2-54-15,3 0-10 16,-9 0-3-16,9 5 0 0,-3-3 20 0,0 4 3 0,-6 1 1 0,6 1 0 0,-3 0-13 16,-1 3-3-16,1 2 0 0,0 3 0 15,0-3-28-15,-3 3-5 0,0 0-2 0,0-1 0 16,0 1-109-16,0 0-21 0,0-3-5 15,0-2-725-15</inkml:trace>
  <inkml:trace contextRef="#ctx0" brushRef="#br0" timeOffset="192938.5797">24020 7771 1400 0,'21'-13'62'0,"-12"7"13"0,2-2-60 0,4 0-15 0,3 0 0 0,0-5 0 16,-3 3 30-16,-6-1 3 0,9 1 1 0,-6-1 0 15,-3 3 17-15,-1 5 3 0,-5-2 1 0,6 5 0 16,-6 0 8-16,-3 0 1 0,0 0 1 0,0 0 0 15,0 5-23-15,-6 6-5 0,0 0-1 0,-3-1 0 0,-2 3 7 16,2 1 1-16,0 1 0 0,-3 4 0 0,0-3-21 16,-6 2-4-16,6-2-1 0,-6 3 0 0,-3-1-18 15,13 1 0-15,-7-1 0 0,6 1 0 0,0-1 10 16,0-2-10-16,6 3 8 0,-3-3-8 0,6-1 14 16,0 1-2-16,0 3-1 0,3-1 0 0,0 1 34 15,0-1 7-15,-3 1 2 0,6 2 0 0,-3 0-8 0,-3 3-2 16,0-3 0-16,-3 0 0 0,-3-2-19 0,6 2-4 15,-3-2-1-15,-3-3 0 0,-6-1-20 0,6-1 8 16,-3-4-8-16,-6 1 0 16,0-3-67-16,-5 0-17 0,-7-3-4 0,-3-2-1 15,-3-3-131-15,-5-3-27 0</inkml:trace>
  <inkml:trace contextRef="#ctx0" brushRef="#br0" timeOffset="203337.0993">3776 10906 1555 0,'0'0'138'0,"-3"-5"-110"16,0 2-28-16,0-2 0 0,0 0 134 0,3 5 22 15,-3-6 4-15,3 6 0 0,0 0-97 0,0 0-20 16,0 0-4-16,0 0-1 0,0 0-38 0,0 0 0 16,0 8 0-16,3 5 0 15,0 3-43-15,0 3-6 0,-3 5-2 0,3 2 0 16,3 1 7-16,0-1 0 0,0 3 1 0,0-2 0 0,0 2 32 0,3-3 11 15,0 3 0-15,0-2-9 0,0 2 37 0,0 0 8 0,0 0 2 16,-4 0 0-16,4 0-9 0,0-2-1 0,0-1-1 16,-3 1 0-16,3-4 5 0,-3 1 0 0,6-3 1 0,-3-2 0 15,0-1-21-15,3 1-4 0,0-3 0 0,0-3-8 16,-1-2 12-16,4-1-12 0,-3-4 12 0,0-1-12 16,3-5 16-16,0-3-3 0,0-2-1 0,3-6 0 15,0-2 11-15,-1-3 1 0,1-2 1 0,-3-3 0 16,3-6 11-16,0-2 1 0,-3-5 1 0,0-6 0 15,0-2-15-15,-4-1-3 0,4-2-1 0,-6-2 0 16,3-1-3-16,-3-2 0 0,-3-1 0 0,0-1 0 16,-3-1-16-16,3 0 0 0,-3 5 0 0,-3 3 0 15,0 3-14-15,0 10 3 0,0 3 1 0,0 5 0 16,-3 6-14-16,0 4-2 0,0 4-1 0,0 2 0 16,-3 3-101-16,6 5-20 15,-6 2-4-15,6-2-834 0</inkml:trace>
  <inkml:trace contextRef="#ctx0" brushRef="#br0" timeOffset="203961.9542">4904 10705 1587 0,'0'0'70'0,"0"-5"15"0,0-1-68 0,-3 1-17 0,3 0 0 0,0 5 0 15,-3-5 41-15,0-1 5 0,3 1 1 0,-3 0 0 16,-3-1-20-16,0 1-4 0,0 0-1 0,1 2 0 16,-1 1-22-16,-3-1 0 0,3 3 0 0,-3 0 0 0,0 0 0 0,-3 3 0 15,0-1 0-15,0 6 0 0,0-3 20 0,0 6-1 16,-3-3 0-16,1 5 0 0,-1 3 5 0,0 3 0 15,-3-1 1-15,-3 3 0 0,6 3-9 0,0 0-3 16,-3-3 0-16,7 0 0 0,2 0 2 0,3-2 0 16,0-3 0-16,6-3 0 0,6 0-1 0,0-2 0 15,3-6 0-15,-1 3 0 0,7-3-14 0,0 1 0 16,6-4 8-16,0 1-8 0,-3-3 0 0,6 0 0 16,2 0 0-16,-2 0 0 0,3 0 0 0,-3 3 0 15,0-1 0-15,-1 1-10 0,-2 5 10 0,-3-3 0 16,-6 6-9-16,0-1 9 0,0 1 0 0,-6 5-11 15,0-3 11-15,-3 0-8 0,-6 3 8 0,0 0 8 16,-3 0-8-16,0 0 11 0,0 0 17 0,0-1 3 16,-3 1 1-16,0 3 0 0,0-6-19 0,-3 6-3 0,-3-6-1 15,0 3 0-15,-2-3-18 0,2 0-4 0,-3 0-1 16,3-2 0 0,-3-3-122-16,0 2-25 0,-3-2-5 0,1-2-1 0</inkml:trace>
  <inkml:trace contextRef="#ctx0" brushRef="#br0" timeOffset="204446.414">5351 10898 403 0,'0'0'17'0,"6"0"5"0,-6 0-22 0,6-2 0 0,6-1 0 16,-6 3 0-16,-6 0 312 0,0 0 59 0,0 0 11 0,0 0 2 16,5-3-221-16,-5 3-45 0,0 0-9 0,0 0-1 15,0 0-47-15,0 0-9 0,0 0-1 0,0 0-1 16,0 0-38-16,3 8-12 0,-3 0 8 0,0 5-8 16,0-2 16-16,0 2-1 0,0 0 0 0,0 3 0 15,0 3-4-15,3-1-1 0,-6 1 0 0,6-1 0 16,3 1-10-16,-3-1 0 0,3 1 9 0,0-1-9 15,3 1 8-15,-3-3-8 0,3 0 8 0,-3 0-8 16,0-3 10-16,0-3-2 0,0-2-8 0,0 0 12 16,-6-8-12-16,0 0-18 0,6 3 4 0,3-3 1 15,3-5-83-15,-3-3-16 0,-1-3-3 0,1-2-861 16</inkml:trace>
  <inkml:trace contextRef="#ctx0" brushRef="#br0" timeOffset="204602.4209">5354 10454 2372 0,'0'0'52'0,"0"0"12"0,0 0 1 0,0 0 1 0,0 0-53 0,0 0-13 16,0 0 0-16,0 0 0 0,0 0 0 0,0 0-12 15,0 0 3-15,9-3-1037 0</inkml:trace>
  <inkml:trace contextRef="#ctx0" brushRef="#br0" timeOffset="205102.3121">5907 10766 1785 0,'9'5'159'0,"-6"-2"-127"0,-3-3-32 0,6 5 0 15,0 0 146-15,3 1 23 0,0-1 5 0,0 3 1 16,0 0-124-16,0 0-25 0,0 0-5 0,3 2-1 16,-3-2-20-16,-3 0 0 0,2-2 0 0,1 1 0 15,0 1-16-15,0 3-8 16,-3-3-2-16,0 0 0 0,3 2 8 0,-6 1 2 0,0 0 0 0,0-3 0 15,0 2 16-15,0 1 0 0,-6-1 8 0,3 1-8 16,-3 2 12-16,-3-2-3 0,3-1-1 0,-3 1 0 0,0-1 1 16,0 1 0-16,0-3 0 0,3 0 0 0,-3 0 9 15,3-3 2-15,3-5 0 0,0 0 0 0,0 0-10 0,0 0-2 16,0 0 0-16,0 0 0 0,6-10-8 0,-3-1 0 16,3 0 0-16,-3-2 0 0,6-3 17 0,-3-5-1 15,3 3-1-15,0-6 0 0,3 0-3 0,0 0-1 16,3-2 0-16,-3-1 0 0,2 3-11 0,-2 3 0 15,3 0 9-15,0 5-9 0,0 3 9 0,0 2-9 16,-3 6 12-16,0 0-12 0,3 5 13 0,-4 0-4 16,1 5-1-16,3 3 0 0,0 3 3 0,0 2 0 15,-3 5 0-15,0 4 0 0,0-1-11 0,0 0-16 16,0 3 4-16,-3-1 1 0,2 1-7 0,-2-3-2 0,0 1 0 16,3-1 0-1,-3-3-9-15,3-4-3 0,-3-1 0 0,0 0-720 0,0-5-144 0</inkml:trace>
  <inkml:trace contextRef="#ctx0" brushRef="#br0" timeOffset="205810.3858">6925 10874 1785 0,'0'0'159'0,"0"0"-127"0,0 0-32 0,0 0 0 0,0 0 142 0,0 0 22 16,0 0 5-16,0 0 1 0,-6-5-98 0,3-5-20 16,3 2-4-16,-3-3-1 0,0 0-30 0,3 3-5 15,-3-5-2-15,1 5 0 0,-1-2-26 0,0 2-4 16,-3 0-2-16,3 0 0 0,-3 3 10 0,3-1 1 0,-3 4 1 0,0 2 0 16,-3 0 10-16,3 2 0 0,0 1 0 0,-6 0-8 15,-3 5 8-15,3-3 0 0,3 5 0 0,0 1 0 16,-3 2 0-16,1 0-8 0,2 1 8 0,-3-1-12 15,0 3 2-15,3 0 0 0,-3-3 0 0,6 3 0 32,-3 0-24-32,0-3-5 0,6 3-1 0,0-3 0 15,0-2-13-15,3 2-3 0,0-3-1 0,-3 1 0 16,6 0 9-16,-3-4 3 0,3-1 0 0,3-1 0 0,-6-5 30 0,6 3 7 0,0-3 8 0,0 0-13 16,3-6 41-16,0 1 8 0,0-3 1 0,3 0 1 15,0-5 15-15,0 0 3 0,-1-3 1 0,1-3 0 16,0 1-20-16,0 2-4 0,-3-3-1 0,3 1 0 15,3-1 5-15,-6 4 1 0,3-1 0 0,-3 2 0 16,0 1-30-16,0 0-8 0,-1 2 0 0,1 3 0 0,-6 1 0 16,3 1 0-16,0 1-11 0,-6 5 11 0,0 0 0 15,0 0 0-15,6 5 8 0,3 1-8 0,0 4 0 0,-3 1 0 16,0 2 0-16,3 5 0 0,-3 4 16 0,3 1-3 16,-3 4-1-16,0 5 0 0,0-1-12 0,3 4 8 15,0 4-8-15,-7 1 0 0,1 5 13 0,3 5-3 16,0 3-1-16,-3 0 0 0,-6-2 25 0,3-1 5 15,0 0 1-15,-3-2 0 0,0 2-40 0,0-2 0 16,-3 2 0-16,1-3 0 16,-1-2-27-16,-3 0-9 0,0-2-3 0,-3-4 0 0,0-1 19 0,3-1 3 0,-9-3 1 15,6-5 0-15,-6 0 16 0,6-5 0 0,-2 2 0 16,2-7 0-16,-3-6 8 0,3 0 4 0,-3-5 2 16,3-2 0-16,-3-1 27 0,3-5 6 0,-3-5 1 15,4-1 0-15,-4-2-28 0,0-5-4 0,3-5-2 16,3-4 0-16,3-1-3 0,3-4-1 0,6-5 0 0,6-2 0 15,0-6-10-15,6-2 0 0,6 0 0 0,2-3 0 16,1-3 0-16,6 3 0 0,3 0 8 0,-1 0-8 16,1 0-14-16,0 3-5 0,3-3-1 0,2 3 0 31,7 2-128-31,-6 3-25 0,-4 0-6 0</inkml:trace>
  <inkml:trace contextRef="#ctx0" brushRef="#br0" timeOffset="206560.2313">9324 10612 1094 0,'0'0'97'0,"-3"-5"-77"0,0 0-20 0,1-3 0 16,2 0 276-16,-3 0 51 0,0-3 10 0,0 1 3 16,0-3-251-16,0-1-49 0,0-1-11 0,0 1-1 15,-3 1-28-15,3 3-9 0,0-1 0 0,0 3 0 16,-3 5-7-16,3-2-2 0,-6 5 0 0,0 3 0 15,-3 2 0-15,0 6 0 0,-6-1 0 0,0 6 0 16,-5 3 18-16,-1 2-12 0,-3 3 12 0,0 2-10 16,0 0 10-16,1 6 16 0,-1 0-4 0,3 2-1 0,0 1 5 15,3 4 2-15,4 1 0 0,-1 0 0 0,3 2 0 16,3-2 0-16,3 0 0 0,3 2 0 0,6-2-18 16,0 5 0-16,3-3 0 0,3 3 0 0,3 0 8 15,-3-6-8-15,6 1 12 0,3 0-12 0,3-3 25 16,-1-3-1-16,1-2-1 0,0-5 0 0,0-1-9 0,6-5-2 15,0-2 0-15,2-6 0 0,1-3 1 0,0-2 0 16,3-5 0-16,-1-3 0 0,1-3-1 0,6-5-1 16,-3-2 0-16,-1-3 0 0,1-3 0 0,-3-3 0 15,3-5 0-15,-4-2 0 0,-2-3-3 0,0-6-8 16,-3-4 12-16,-3-1-4 0,3-5 18 0,-4-2 3 16,-2-1 1-16,0-2 0 0,0-3-10 0,-3-3-1 0,-3 1-1 15,0-4 0-15,-3 4-10 0,-1 2-8 16,-2 5 12-16,0 3-12 0,-6 3 8 0,0 2-8 0,-6 3 0 15,3 5 0-15,-8-2 0 0,-1 5 0 0,-3 3-12 0,0 2 3 16,-3 5-9-16,-3 3-2 0,-6 6 0 0,7 4 0 31,-4 4-12-31,0 4-4 0,-3 4 0 0,0 4 0 16,-2 4-88-16,5-1-19 0,-3 3-3 0,3 0-558 0,0-1-112 0</inkml:trace>
  <inkml:trace contextRef="#ctx0" brushRef="#br0" timeOffset="207044.4709">10554 10176 1440 0,'0'0'128'0,"0"0"-103"0,-3 0-25 0,-3-3 0 16,0 3 193-16,-3-2 34 0,6 2 6 0,-6-3 2 15,0 3-143-15,0-3-29 0,-3 3-6 0,0 3-1 16,0 0-44-16,-2 2-12 0,2 3 0 0,-3 2 0 31,-3 6-24-31,0 3-8 0,0 5 0 0,0 7-1 0,-2 6 33 0,-1 6 0 0,0-1 0 0,0 3 0 16,-3 3 20-16,3 2 10 0,-2 0 2 0,2 3 1 16,3 5 25-16,0 1 5 0,3-4 1 0,6 3 0 15,3-2-27-15,3-3-5 0,6 0 0 0,0 2-1 16,6-2-7-16,6 3-2 0,3-1 0 0,6-4 0 15,0-6-10-15,5-3-3 0,4-5 0 0,3-3 0 16,-1-5-50 0,1-2-11-16,6-6-1 0,-3 0-1 0,-4-8-162 0,4-2-32 15,29 2-6-15,-17-13-2 0</inkml:trace>
  <inkml:trace contextRef="#ctx0" brushRef="#br0" timeOffset="207669.7976">11104 10443 1670 0,'0'0'74'0,"3"-3"15"0,6 1-71 0,0 2-18 0,0 0 0 0,3 2 0 16,3 1 168-16,3 2 29 0,6 3 7 0,2 0 0 16,4 3-111-16,3 5-22 0,0 2-5 0,2 3-1 15,1 1-35-15,-3 4-7 0,0 3-2 0,-4 6 0 16,1 4-21-16,-6 4 0 0,0 7 0 0,-3-3 0 15,-4 4 11-15,-2-1-3 0,-3-2 0 0,-3-1 0 16,0-2 8-16,-6-2 2 0,3-1 0 0,-3-8 0 16,-3 1-18-16,-3-6 0 0,3 0-11 0,-6-3 11 15,0-4 0-15,0-4 0 0,3-2 0 0,0-5 0 16,-3-1 0-16,3-2 0 0,0 0 0 0,3-8 0 0,0 0 0 16,0 0 0-16,-6 0 0 0,-3-5 0 0,3-1 0 15,4-4 19-15,-4-1-3 0,3-7 0 0,0-3 6 16,0-6 1-16,3-2 0 0,3-5 0 0,0-1-8 0,3-5-2 15,2-2 0-15,4-5 0 0,0-4-13 0,3-2-10 16,6 0 2-16,0 3 0 16,3 3-16-16,-4 4-4 0,4 4 0 15,-3 1 0-15,3 7 15 0,-3 4 2 0,0 3 1 0,-1 3 0 0,-5 5 10 0,3 6 14 16,-3 2-3-16,0 5-1 0,-3 3-10 0,0 3 0 16,3 5 0-16,0 2-11 0,-4 6 11 0,4 5 0 15,-3 6 0-15,3-1 0 0,0 9 0 0,-3 2 0 16,0 0 0-16,0 3 0 0,-3-1 0 0,0 4 0 0,-3-1 0 15,-3 0 0-15,2 1 0 0,-5-4 0 0,3 4 0 16,-3-4 0-16,-3-2-18 0,3-2-2 0,0-4 0 16,0-4 0-1,-5-6-189-15,2-5-39 0</inkml:trace>
  <inkml:trace contextRef="#ctx0" brushRef="#br0" timeOffset="208153.5801">12456 10046 1728 0,'9'0'153'0,"0"-2"-122"16,0-4-31-16,2 1 0 0,7 2 182 0,-3-2 30 16,6 0 7-16,3-1 1 0,-3-1-166 0,6-1-33 15,-4 2-6-15,1 1-2 0,0 2-13 0,0 3 0 16,-3 0 8-16,-1 6-8 0,1-1-8 0,-3 3-5 16,-3 0-1-16,0 5 0 0,0 0 14 0,-6 1 0 15,0-1 0-15,-3 3-9 0,-3 0 9 0,-3-3 0 16,0 3 8-16,-6-1-8 0,-3 1 11 0,3 0-3 0,-3-3 0 15,3 1 0-15,-3-1-8 0,0-2 0 0,-3-1 0 0,3 1 8 16,-3-1 1-16,0 1 0 0,0-3 0 0,3 2 0 16,1-2 3-16,-1 0 1 0,-3 3 0 0,3-3 0 15,0 0 4-15,3 0 1 0,3-3 0 0,0 3 0 16,0-3-18-16,3-5 0 0,3 8 0 0,3-5 0 31,0 5-34-31,0-6-7 0,6 1-2 0,0-3 0 16,5 0-40-16,1 0-8 0,3-3-1 0,0 1-1 15,3-4-115-15,3 1-24 0,-4 2-4 0,7-4 0 16,0 1 89-16,0 1 19 0,29-11 3 0,-14 3 1 0</inkml:trace>
  <inkml:trace contextRef="#ctx0" brushRef="#br0" timeOffset="208466.29">13486 9895 1324 0,'15'6'118'0,"-9"-4"-94"16,2 4-24-16,4 2 0 0,0 2 276 0,6 3 50 16,3 6 10-16,3 2 3 0,6 3-230 0,-1 2-45 15,4 6-10-15,3 3-2 0,-1 4-19 0,1 4-4 0,3 4-1 0,-3 6 0 16,-4 3 18-16,-2 4 3 0,0 1 1 15,-6 3 0-15,0-1 3 0,-10 1 1 0,-2 5 0 0,-3-3 0 16,-6 3-17-16,-6-3-3 0,3-3-1 0,-9 1 0 16,-9-1-20-16,1-2-4 0,-4-5-1 15,-6-6 0-15,0-5-16 0,-3-3-4 0,-2-5-1 0,-4-5 0 32,0-3-66-32,-2-8-13 0,-4 0-2 0,-3-5-1 15,-2-2-179-15,-4-7-36 0</inkml:trace>
  <inkml:trace contextRef="#ctx0" brushRef="#br0" timeOffset="210059.3792">16474 9853 1839 0,'0'0'40'0,"0"0"9"0,0 0 2 0,0 0 1 16,6-5-42-16,-3 0-10 0,0-3 0 0,-3 8 0 0,0 0 44 0,0 0 6 16,0-6 2-16,0 6 0 0,0-5-31 0,-3 0-5 15,0-1-2-15,-3 1 0 0,0 5-14 0,-6 3 9 16,0 2-9-16,-5 0 8 0,-4 1-8 0,-3 2 0 16,-3 0 0-16,0 5 0 0,-5 3 0 0,-1 2-11 15,3 3 11-15,0 0-8 0,1 3 8 16,2-3 0-16,0 1 0 0,3 1 0 0,3-1 0 0,3-1 9 15,1-5-1-15,2 0-8 0,6-1 20 0,0 1-4 16,3-5 0-16,3-1 0 0,0 1 16 0,6-3 2 16,3 3 1-16,3-4 0 0,3 1-15 0,3 0-4 15,-1-2 0-15,7 2 0 0,3 2-8 0,-3-2-8 16,3 5 12-16,3-2-12 0,-1 5 15 0,1-3-4 0,-6 3-1 16,3 0 0-16,-3 0 10 0,-4 0 3 0,-2 2 0 15,-3 1 0-15,-3-4-11 0,0 4-3 0,-6-1 0 0,-3 1 0 16,-3-3-9-16,-3 2 0 0,-6-2 0 15,0 0 0-15,-6 0-10 0,-2 0 10 0,-1 0 0 0,-3-3-9 32,0 0-16-32,3-2-3 0,1 2-1 0,-4-5 0 15,3 0-8-15,-3 0-2 0,0-3 0 0,-3 0 0 0,4-2-17 0,-1-3-4 16,-6 0-1-16,0-3-567 0,1-2-114 0</inkml:trace>
  <inkml:trace contextRef="#ctx0" brushRef="#br0" timeOffset="210719.5853">17001 10025 2196 0,'0'0'48'0,"0"0"11"0,0 0 1 0,0 0 1 0,0 0-49 0,0 0-12 0,3 5 0 15,-3 3 0-15,3 3 32 0,-3-1 4 0,-3 1 1 0,6 2 0 16,-3 1-37-16,0 7 0 0,-3 5 0 0,0 3 0 16,3 6 0-16,-3 4 0 0,-3 6-12 0,-3 6 4 15,0-1 8-15,0 0 9 0,3 0-1 0,-3 1-8 16,-3-1 56-16,4 0 4 0,2-5 0 0,-3 3 1 15,-6-3-5-15,3-3 0 0,6-5-1 0,0-2 0 16,-3-4-47-16,0-4-8 0,-6-6 0 0,6-3-8 16,6-2-24-1,-3-5-4-15,-6-1 0 0,7-4-1 0,2-1 15 0,-3-2 3 0,-3-3 1 0,3-3 0 0,0-2 18 16,3-1 0-16,6-1 0 0,-6-4 0 0,-3-2 12 16,3-3 7-16,9-3 1 0,-3-4 0 0,-3-4 16 0,3-2 3 15,0-3 1-15,6-5 0 0,0 3-30 0,-6-6-10 16,0 0 0-16,3-5 9 0,8 3-9 0,-2-6 0 15,0 1 0-15,0-1 8 0,6-2 0 0,0 5-8 16,3-3 12-16,-1 3-4 0,4 0-8 0,-3 3 0 16,6 0 0-16,-3 2 0 0,0-5 0 0,-1 3-17 15,4 2 4-15,3 3 1 16,0 0-23-16,-4 5-4 0,4 6-1 0,0 2 0 16,6 0 40-16,-7 11 0 0,-5 0 0 0,0 5 8 0,0 0-8 0,0 5-9 15,0 0 9-15,-7 3-13 0,1 3 13 0,0 5 0 0,3-3 0 16,-9 6 0-16,-3 0 0 0,0 4 0 0,0 1 0 15,-6 5 10-15,-9 1-10 0,0 4 0 0,-3 3 0 16,0 3 0-16,-3 0 0 0,-3 2 0 0,-9 0-9 0,0 4 9 16,1-4 0-16,-4 3 0 0,-12 0 0 0,3 0 0 31,1 0-28-31,-1 0-1 0,-9-2-1 0,4-1 0 16,-1-2-155-16,6-6-31 0,7-5-7 0</inkml:trace>
  <inkml:trace contextRef="#ctx0" brushRef="#br0" timeOffset="211313.1849">18293 10073 2152 0,'0'0'48'0,"0"0"9"0,6-3 3 0,-6 3 0 0,3-5-48 0,-3-1-12 16,0-1 0-16,0 1 0 0,0-2 22 0,-3 0 2 16,0-2 1-16,-3 2 0 0,0 0-15 0,0-3-10 15,-3 1 12-15,3-1-12 0,-3 3 8 0,0 0-8 16,0 3 0-16,3-3 0 0,-3 0 17 0,0 3-3 15,4 2-1-15,-4 3 0 0,0 0 5 0,-3 0 1 0,-3 3 0 16,0-1 0-16,0 4-19 0,-3 2 0 0,0 5 0 0,-5 0 0 16,-1 6 0-16,-3-1-14 0,3 3 2 15,-6 6 1-15,4-1-1 0,-1 3-1 0,0 0 0 16,6 1 0-16,0-4 13 0,6 1-11 0,1-1 11 0,2-2-10 16,9 0 10-16,-3-3 0 0,0 0 0 0,3-3 0 15,3-4 0-15,3-1-8 0,0-3 0 0,3-2 0 16,0-2-8-16,0-4-2 0,6-2 0 0,-1-2 0 15,4-4 5-15,0-4 1 0,3-1 0 0,-3 1 0 16,6-4 24-16,-3 1 4 0,2-5 2 0,1 2 0 16,6-3 6-16,-3-2 2 0,0 0 0 0,0 2 0 15,2-4-4-15,1 1-1 0,0-1 0 0,-3 1 0 16,3 1-5-16,-7 3-2 0,1-1 0 0,-6 6 0 0,-3 2-14 16,-6 4 8-16,3 1-8 0,-9 6 0 0,0 0 23 15,0 0-2-15,0 0 0 0,0 11 0 0,-3-3-12 16,0 5-9-16,-3 6 12 0,0-1-12 0,0 1 0 0,0 2 0 15,-3 0 0-15,3-3 0 0,0 4 0 0,0 1 0 16,0-1-11-16,0-4 11 16,3 1-41-16,3-1-2 0,-3-2 0 0,0-3 0 15,3-2-162-15,3-1-33 0</inkml:trace>
  <inkml:trace contextRef="#ctx0" brushRef="#br0" timeOffset="211672.4728">18951 9856 230 0,'9'-3'20'0,"-3"0"-20"0,-1 1 0 0,1-6 0 0,-3 0 418 0,3 0 79 0,0 0 16 0,-3-3 3 15,-3 1-376-15,3-1-75 0,-3 1-15 0,-3-1-3 16,0 1-61-16,0 2-12 0,0 5-2 0,-3-2-1 16,-3 2 9-16,1 3 3 0,-4 3 0 0,3 5 0 15,-3 2 17-15,-3 3 0 0,0 3 11 0,3 3-11 16,-6 5 37-16,3 5 1 0,-2 5 0 0,-1 3 0 16,3 0 2-16,-3 0 1 0,0 0 0 0,3 0 0 0,0 0-7 15,3 0-2-15,1-2 0 0,-1 2 0 0,0-3-32 0,3-2 0 16,0 0 0-16,3-3 0 0,3-3 0 15,3-2 0-15,3-5-13 0,6-1 5 16,0-5-45-16,0 1-9 0,6-6-2 16,2 0-633-16,1-6-127 0</inkml:trace>
  <inkml:trace contextRef="#ctx0" brushRef="#br0" timeOffset="212141.1125">19263 10120 576 0,'-3'21'25'0,"3"-13"6"0,-3-2-31 0,3 2 0 0,3-3 0 0,0 3 0 16,-3-8 438-16,3 5 82 0,3 3 16 0,3-3 3 31,0-2-472-31,0-3-95 0,3 0-18 0,3-3-4 15,6 3-10-15,-1-5-3 0,7-3 0 0,3 3 0 0,3-3 43 0,-1 3 9 0,-2-3 2 0,3 0 0 16,0-3 69-16,-1-2 13 0,1 5 3 0,-3-5 1 16,-3 0 1-16,2-3 0 0,-2 0 0 0,0-3 0 15,0-2-46-15,-3 3-10 0,-1-4-2 0,-2 4 0 16,0-3-44 0,-3 0-8-16,-3-1-3 0,0 4 0 0,-3 2 15 0,0 3 4 0,-9 0 0 0,0-1 0 15,-3 6 16-15,-3 0 0 0,-6 1 0 0,0 1 0 0,-6 4 23 16,0-4-2-16,-3 6 0 0,0 0 0 0,-6 0 7 15,4 6 2-15,-1 2 0 0,-3 2 0 0,3 3-18 0,-6 6-3 16,3-1-1-16,1 6 0 0,-1 5-8 0,0 0 0 16,0 1 0-16,6 1-11 0,3 6 22 0,4-2 4 15,-1-1 1-15,6 0 0 0,3 1-4 0,3 2 0 16,3 3 0-16,3 2 0 0,3-2-12 0,5 2 0 16,4-2 0-16,3-1 0 0,-3 4 20 0,6-6 12 15,0-3 1-15,-1 1 1 16,4-4-58-16,3-2-12 0,-3 0-3 0,6-5 0 15,2 3-75-15,-2-6-15 0,0-3-3 0,-3-2-620 16,-1-2-123-16</inkml:trace>
  <inkml:trace contextRef="#ctx0" brushRef="#br0" timeOffset="218957.0314">4041 13081 1792 0,'-9'-3'80'0,"3"1"16"0,0-1-77 0,0 0-19 16,3 3 0-16,0 0 0 0,-3 0 34 0,6 0 3 16,0 0 1-16,0 0 0 0,0 0-2 0,0 0-1 15,-3-2 0-15,3 2 0 0,0 0-35 0,0 0 0 16,0 0 0-16,0 8 0 0,3 2 0 0,0 6 0 0,0 3 0 0,0 5 0 16,-3 2 0-16,3 3 0 0,3 3 0 0,0 2 0 15,3 1 0-15,0-1 0 0,0 3 0 16,3-3 0-16,3 1 0 0,-3-3 0 0,3-1 0 0,-1-2 0 15,1 1 0-15,-3-7 0 0,6 1 0 0,-6-3-12 16,0-5 12-16,-3-3 0 0,0-2 0 0,0-3 0 16,-3-3 0-16,0-2 8 0,3-3-8 0,-4 0 0 15,1-5 0-15,0-3 0 0,-3-3 0 0,6-2 0 16,-3-6 8-16,0-2-8 0,0-5 0 0,0-1 0 16,0 1 8-16,3-3-8 0,-3-3 0 0,0 3 0 15,3-3 11-15,-6 6-11 0,3 2 10 0,3 0-10 16,-6 5 0-16,3 6 0 0,-3 3 0 0,-3 2 0 15,0 8 0-15,0 0 0 0,0 0 0 0,3 10-10 16,0 6 18-16,-1 5 3 0,1 1 1 0,3 4 0 16,-3 3 0-16,0-2 1 0,3 2 0 0,0 0 0 0,-3 0 10 15,3-3 1-15,0 1 1 0,-3-3 0 0,6-3-25 0,-3-3-9 16,3-2 0-16,-3 0 0 0,3-3 30 0,-3 0 7 16,-3-5 0-16,0 3 1 0,3-3-3 0,-3 0-1 15,3-3 0-15,0 0 0 0,-3 1-17 0,3-4-8 16,-6-2 0-16,5 3 8 0,-5-3 2 0,6 0 0 15,-6 0 0-15,9-8 0 0,3 0 4 0,-3-2 1 16,0-1 0-16,3-5 0 0,3-2 2 0,-3-4 1 16,0-1 0-16,0-4 0 0,3 1-18 0,-4-3 0 15,4 2 0-15,-6-2 0 16,0 5-89-16,-3-2-22 0,-3-1-4 0,0 4-577 16,-3 1-116-16</inkml:trace>
  <inkml:trace contextRef="#ctx0" brushRef="#br0" timeOffset="219488.1513">4922 13404 1094 0,'0'0'97'0,"0"0"-77"0,-6 5-20 0,0 0 0 15,-3-2 172-15,9-3 30 0,0 0 6 0,0 0 2 16,-6 3-114-16,6-3-24 0,0 0-4 0,0 0 0 15,0 0-20-15,0 0-4 0,0 0-1 0,0 10 0 16,3-2-34-16,3 5-9 0,-3 3 0 0,3 3 0 16,-3-1 0-16,3 6 8 0,-3-3-8 0,0 3 0 15,0 3 0-15,-3-4 0 0,-3 1 0 0,0 0 0 16,3-3-14-16,-3 0-7 0,0-5-2 0,0 3 0 31,0-6-34-31,3-2-7 0,-3-3-2 0,3-8 0 0,0 0-174 16,0 0-36-16</inkml:trace>
  <inkml:trace contextRef="#ctx0" brushRef="#br0" timeOffset="219660.6521">5086 12851 2404 0,'-9'5'53'0,"3"0"11"0,0 3 3 0,0 0 0 0,3 3-54 0,0-3-13 15,-3-3 0-15,3 6 0 0,6-3-14 0,-3 0-6 16,0-1 0-16,0-7-680 16,0 0-136-16</inkml:trace>
  <inkml:trace contextRef="#ctx0" brushRef="#br0" timeOffset="219972.4143">5470 12668 1324 0,'6'0'118'0,"-6"0"-94"0,0 0-24 0,0 0 0 16,0 0 160-16,0 0 27 0,6 6 5 0,-3 1 2 15,0 1-87-15,3 3-18 0,3 0-3 0,-1 4-1 16,-2 4-33-16,3 0-8 0,-3 4 0 0,3 6-1 15,0 1-43-15,3 7 0 0,-6 2-8 0,0 6 8 16,0 0 0-16,-3 5 0 0,0 3 12 0,-3 0-4 16,0 0-8-16,0 0 0 0,-3 0 0 0,-3-3-11 15,0 1-8-15,-3-4-1 0,3 1-1 0,-3-8 0 16,-3-1-8-16,3-4-2 16,3-6 0-16,0-5 0 0,0-3-18 0,1-3-4 0,-1-5-1 0,3-2-591 15,0-3-119-15</inkml:trace>
  <inkml:trace contextRef="#ctx0" brushRef="#br0" timeOffset="220269.2527">5860 12457 403 0,'0'0'17'0,"3"10"5"0,0 1-22 0,-3 2 0 0,3 0 0 0,3 6 0 16,0-1 483-16,2 3 92 0,-2 1 18 0,3 4 4 16,-3 3-441-16,3 3-89 0,0 2-18 0,-3 6-3 15,-3 0-30-15,0 5-7 0,0 5-1 0,-3 3 0 16,-3 5-8-16,0 0-14 0,3 3 3 0,-3 0 1 31,0 0-22-31,0 0-5 0,3 5-1 0,0-3 0 0,3 1 16 0,3-3 3 0,-6-3 1 0,3-3 0 31,3 1-42-31,0-3-8 0,0-3-1 0,-3-5-632 0,3-2-127 0</inkml:trace>
  <inkml:trace contextRef="#ctx0" brushRef="#br0" timeOffset="220969.9659">7946 12996 1209 0,'18'3'53'0,"-18"-3"12"0,0 0-52 0,9 3-13 0,0-3 0 0,6 0 0 15,-3-3 228-15,6-2 44 0,-3-6 8 0,5 1 1 16,7-4-212-16,0-4-42 0,-6-3-9 0,3-1-2 16,-1-1-33-1,-2 1-7-15,-3-1-2 0,-3-1 0 0,-6 3-15 0,3-3-3 0,-3 3-1 0,-6 0 0 16,-3-3 36-16,0 3 9 0,3-1 0 0,-3-1 0 15,0 1 31-15,-3 4 8 0,-3-1 1 0,3-2 1 0,0 3-2 0,-3 2-1 16,-6-3 0-16,3 3 0 0,3 1-38 0,-3 1-10 16,-6 1-1-16,3 0 0 15,0 5-13-15,4 3-2 0,-1-1-1 0,0 4 0 0,-6-1 7 0,9 3 0 16,6 0 1-16,-3 5 0 0,-6 1 7 0,6 4 2 16,6 3 0-16,0 3 0 0,-3 5 18 0,0 3 3 15,-3 3 1-15,9 4 0 0,0 7 22 0,-3 1 5 16,-6 6 1-16,3 5 0 0,6 1-1 0,0 4 0 15,-6 11 0-15,3 3 0 0,0 5-2 0,3 3 0 16,0 2 0-16,3 1 0 0,-4 2-14 0,1-5-3 16,6-1-1-16,-3-4 0 0,-3-3-5 0,0-6-1 15,-3-5 0-15,3-2 0 0,0-3-13 0,-3-11-18 16,-6-2 4-16,0-9 1 16,3-4-60-16,-6-3-12 0,-9-8-3 0,0-3-979 15</inkml:trace>
  <inkml:trace contextRef="#ctx0" brushRef="#br0" timeOffset="221188.7063">7887 13346 2541 0,'0'0'56'0,"0"0"11"0,0 0 2 0,0 0 3 0,9 5-57 0,-3-2-15 0,-6-3 0 0,0 0 0 15,9 0 16-15,2 0 0 0,-2 2 0 0,3-4 0 16,-3-1-35-16,12 0-6 0,3-2-2 0,0 0 0 16,-3 2-45-16,5-5-10 0,10 0-2 0,0 0 0 15,-1-2-59-15,-5 2-12 0,0 0-2 0,-3 0-663 16</inkml:trace>
  <inkml:trace contextRef="#ctx0" brushRef="#br0" timeOffset="221423.5221">8827 13274 2797 0,'0'5'61'0,"0"9"13"0,0 4 2 0,0 3 4 0,-3 1-64 0,6 4-16 0,0-2 0 0,0-3 0 15,3 3 0-15,0-6 0 0,-3 1 0 0,3-3 0 32,3-3-124-32,-6 0-22 0,3-2-4 0,-3-1-1 15,3-4-107-15,-6-6-22 0,3 5-4 0,-3-5 0 0</inkml:trace>
  <inkml:trace contextRef="#ctx0" brushRef="#br0" timeOffset="221610.957">8970 12586 2325 0,'-6'11'103'0,"3"-3"21"0,3 0-99 0,-3 0-25 16,0 0 0-16,-3 2 0 0,0-2 0 0,3 0 0 15,0-3 0-15,-2 1-684 16,-1 2-141-16</inkml:trace>
  <inkml:trace contextRef="#ctx0" brushRef="#br0" timeOffset="222079.0703">9185 13158 576 0,'14'13'51'0,"-5"-8"-41"0,0-2-10 0,0 2 0 16,3 3 385-16,0 3 75 0,0-3 16 0,6 5 2 15,0 0-341-15,0 0-68 0,2 1-13 0,1-1-4 16,-3 3-33-16,0-3-7 0,0-3-2 0,-3 4 0 16,-3-1-10-16,2-2-16 0,-5-1 4 0,-3 1 1 15,0-1 11-15,-3 1 0 0,3-3 0 0,-3 2-8 16,-3-2 8-16,3 0 16 0,0 0-4 0,0-3-1 15,-3-5 5-15,0 8 0 0,0-8 1 0,-3 6 0 16,6-1-9-16,-3-5-8 0,0 0 9 0,0 0-9 16,0 0 8-16,0 0-8 0,0 0 0 0,0 0 0 15,-3-5 29-15,6-3 0 0,0 0 0 0,0-3 0 16,0-2-29-16,0-3 8 0,3 0-8 0,-3 0 0 0,6-2 0 16,0 2-18-16,3-3 4 0,6 4 1 0,-7-4 22 0,4 3 5 15,3 3 1-15,-3 2 0 0,0 1-6 0,-3 5-1 16,0-1 0-16,0 4 0 0,0 2-8 0,0 0 0 15,-1 5 0-15,1 0 0 0,-3 6 0 0,0-1 0 16,3 4 0-16,-3 4 0 0,0 1 0 0,0 2-11 16,0 5 3-16,-3 1 0 15,0 2-27-15,3-3-5 0,-3 6 0 0,0-6-1 16,-3 1-165-16,2-3-33 0,-2 13-6 0,3-19-2 0</inkml:trace>
  <inkml:trace contextRef="#ctx0" brushRef="#br0" timeOffset="222672.6804">10560 13237 2602 0,'0'0'57'0,"0"0"12"0,3-5 3 0,0 0 1 0,3-6-58 0,-3 3-15 0,0-5 0 0,0 0 0 15,-3-1-8-15,0-4-5 0,0-1-1 0,-3-2 0 16,-3 0-49-16,0 2-9 0,0 1-3 0,-3 5 0 16,-3-1 18-16,3 7 3 0,-3 1 1 15,0 1 0-15,0 5 70 0,0 0 15 0,0 5 2 0,1 1 1 16,-1 4 16-16,0 1 3 0,-6 5 1 0,3-1 0 0,-3 4-28 0,0 5-6 16,0 2-1-16,4 3 0 0,-4 3-20 0,0 0 0 15,3 0 0-15,0-1 0 16,3 1-16-16,3 5-8 0,0 0-2 0,3 0 0 0,0 0 26 0,3 0-10 15,3-8 10-15,0 0 0 0,0 1 0 0,3-9 0 16,3 0 8-16,0-5-8 0,3-3 0 0,0-2-10 16,0-3 0-16,0-3 0 0,3-5 10 0,0-3-8 15,3-5 8-15,0-2-8 0,2-1 8 0,-2-5 0 16,0-5 0-16,0-3 0 0,0-2 24 0,3-3 3 16,0-6 1-16,0-2 0 0,-4-5 8 0,4 0 1 15,-3-6 1-15,0 0 0 0,0-2-3 0,0-3-1 16,0-2 0-16,0-4 0 0,-1 6-34 0,1 1 0 0,-3-7 0 0,3 4 0 15,-3-3 0-15,3-3 0 0,0 0 0 0,0 3 0 16,0 2 0-16,-4 6 0 0,7 0 0 0,-6 7 0 16,0 4 0-16,-3 4 0 0,3 6 0 0,-3 8 0 15,0 2 12-15,-6 6-4 0,3 5 0 0,0 6-8 16,-3 2 8-16,3 7-8 0,-3 9 0 0,0 5 0 16,0 6 0-16,0 7 0 0,-6 3 0 0,0 3 0 15,3 5 0-15,-6 5 0 0,3 3 0 0,-3 3 0 16,0-1 0-16,3 1 0 0,3 2 0 0,3 3 0 15,-3 2 0-15,3 1 0 0,3-3 0 0,3 0 0 16,0-3 0-16,-1-3-11 0,4 1 2 0,-3-6 0 16,3 1-122-16,3-4-24 0,-3-4-5 15,3-4-885-15</inkml:trace>
  <inkml:trace contextRef="#ctx0" brushRef="#br0" timeOffset="223110.1102">12557 12930 2120 0,'0'0'94'0,"0"0"19"0,0 0-90 0,0 0-23 0,9 3 0 0,-3-1 0 15,-6-2 92-15,6 3 15 0,3-3 2 0,0-3 1 16,3 1-84-16,2-3-17 0,7-1-9 0,0 1 10 15,3-3-10-15,6 0 0 0,-1-2 0 0,4 2 8 16,6 2 8-16,0 1 0 0,2 0 1 0,1-1 0 16,6 4 19-16,-4-1 3 0,7 0 1 0,-4 1 0 15,-2-1-14-15,0 3-2 0,-4 0-1 0,-5 0 0 16,3 0-23-16,-6-2-13 0,-4-1 1 0,1 3 1 16,0-3-115-16,-3 1-23 0,-4-4-5 0,-2 1-1 15,0-3-75-15,-3 0-15 0</inkml:trace>
  <inkml:trace contextRef="#ctx0" brushRef="#br0" timeOffset="223485.0018">13328 12073 1954 0,'0'0'87'0,"0"0"17"0,0-3-83 0,0 1-21 0,0-4 0 0,0 1 0 15,0 0 22-15,3-1 0 0,-3 6 0 0,0 0 0 16,0 0-22-16,0 0 0 0,3 8 0 0,-3 8 0 16,0 8-17-16,0 5 1 0,0 11 1 0,-6 5 0 15,3 3 38-15,-6 4 7 0,3 1 2 0,-6 6 0 16,0-1 43-16,-3 5 9 0,-2 1 1 0,2-1 1 15,0-2-36-15,3 0-7 0,3-3-2 0,0 0 0 16,0 1-16-16,0-4-3 0,-3 1-1 0,3-3 0 16,0-3-21-16,-3 0 0 0,1-2 0 0,-1-3 0 15,-3 0-27 1,0 0-3-16,-3-3-1 0,3 0 0 0,-3-2-29 0,0-3-7 16,1 0-1-16,-4-2 0 0,0-6-184 0,3 0-38 15,-18 18-7-15,10-15-2 0</inkml:trace>
  <inkml:trace contextRef="#ctx0" brushRef="#br0" timeOffset="224318.6557">14084 11814 1843 0,'18'-8'81'0,"-12"2"18"0,6-2-79 0,0-2-20 0,0 2 0 0,2-5 0 16,1 0 54-16,-3-1 7 0,3 4 2 0,0-1 0 16,-3 3-53-16,0 3-10 0,0 0 0 0,-3 5 0 15,0 5 0-15,-1 3 0 0,1 5 0 0,0 8 11 16,-3 8 10-16,3 6 3 0,-3 7 0 0,0 6 0 15,0 7 11-15,-3 9 2 0,-3 5 1 0,0 2 0 16,-3 3 11-16,0 3 3 0,-3 0 0 0,0 2 0 16,0-2-36-16,0-1-6 0,3-2-2 0,-6-5 0 15,3-3-8-15,-3-2 0 0,1 2 0 0,-1-2 0 16,-3-6 0-16,-3-3 0 0,3 1 9 0,-3-6-9 16,0-2 0-16,-3-6 0 0,-3 0 0 0,4-7 0 15,-1-3 0-15,3-9-10 0,3-1 10 0,0-7-10 16,0 1 2-16,3-5 0 0,0-3 0 0,3-3 0 15,0-2 8-15,6-3 0 0,-6-6 0 0,0-1 0 16,3-4 0-16,1 0 0 0,-1-5 8 0,3-2-8 0,3-1 10 16,-1-2-2-16,1 0-8 0,3 0 12 0,3-3 4 15,0-2 1-15,3 2 0 0,0-3 0 0,3-2 3 0,3 0 0 16,-3 0 0-16,3 0 0 0,-1 0-20 0,-2 5 0 16,3 0 0-16,-3 6 0 0,-3 2 0 0,0 5-12 15,0 1 1-15,3 2 1 0,-3 2-2 0,2 1 0 16,-2 3 0-16,3 2 0 0,-3 0-1 0,3 2-1 15,0 3 0-15,3 3 0 16,3 3-11-16,-4 2-3 0,7 0 0 0,-3 1 0 0,3 2 28 0,0-1 0 16,0 1 0-16,2-2-8 0,1 1-6 0,0 1-1 15,0-3 0-15,-1 1 0 0,-2-4 15 0,3-2 0 16,0 3-10-16,0-3 10 0,2 0-21 0,1-3 0 0,3 0 0 16,-3-5 0-16,-1 0 21 0,1-2-11 0,-3-1 11 15,3-2-8-15,-3-3-3 0,-4-3 0 0,1-2 0 0,-3-3 0 16,0-2 38-16,-3-4 7 0,0-4 2 0,-4-1 0 15,-2-2 2-15,0-2 1 0,-3 2 0 0,0-1 0 16,-6 4-39-16,0-1 0 0,-3 1 0 0,0 0 0 16,-3-1 0-16,-3 1 0 0,0 2 0 0,-3 3 8 15,0 0-16-15,-6 2-4 0,1 6 0 0,-1 0 0 16,0 7 12-16,-3-2 0 0,0 6 0 0,0 4 0 16,-3 1 14-16,4 5 5 0,-1 5 1 0,0 3 0 15,-3 3-8-15,3 2-2 0,3 2 0 0,-3 4 0 16,4 2 3-16,-1 3 1 0,3 7 0 0,3 1 0 0,6 3 5 0,0 1 1 15,3 4 0-15,3-3 0 16,6 5-10-16,3-2-2 0,3 0 0 0,2 2 0 16,1-2-8-16,0-4 0 0,0 1 9 0,3-5-9 15,0-5-40-15,-1-1-13 16,4-5-3-16,0-5-714 0,0-3-143 0</inkml:trace>
  <inkml:trace contextRef="#ctx0" brushRef="#br0" timeOffset="225534.1074">17105 12504 1681 0,'12'-5'74'0,"-12"5"16"0,3-5-72 0,0-3-18 0,0 0 0 0,0 0 0 16,0 0 45-16,-3 0 6 0,-3 0 1 0,3 0 0 16,3 0-29-16,-3 0-6 0,-6 0-1 0,0 3 0 15,3 2-16-15,3 3 10 0,-6-2-10 0,-3 4 8 16,0 4-8-16,0 2 0 0,3-1 0 0,-3 7 0 15,-2 2 12-15,-1 5 3 0,3 5 1 0,-3 3 0 0,-6 8 9 16,3 0 3-16,3 0 0 0,-3 0 0 0,6 3 0 0,-6 0 1 16,1 0 0-16,2-1 0 15,6 1-5-15,0 2 0 0,-3 1-1 0,6-1 0 0,3-5-23 16,3 0 0-16,3-3 0 0,3-2-12 0,-3-3 12 0,9-2 9 16,-1-6-1-16,4 0-8 0,-6-5 0 0,6 0 0 15,0-6 0-15,0 1 0 0,0-6 0 0,2-2-9 16,-2 0 1-16,6-6 0 0,0 0 8 0,0 1 9 15,-6-6-1-15,5 0-8 0,4-3 23 0,-6-5-3 16,0 0 0-16,-3-5 0 0,-6-3 0 0,3-2 0 16,-1-3 0-16,1-3 0 0,0-2 6 0,-3-1 1 15,-3 1 0-15,0-3 0 0,-6 0-2 0,0 2 0 16,3 1 0 0,-6 0 0-16,3 2-9 0,-6 0-3 0,-6 6 0 0,0-1 0 15,3 1-13-15,-6 5 0 0,-9-3 0 0,-2 5 0 16,2 3-25-16,0 1 1 0,-9 1 1 0,0 1 0 15,1 5-35-15,-1 0-7 0,6 6-2 0,0-1 0 16,-3 6-34-16,4-1-7 0,5 3-2 0,3-2-814 0</inkml:trace>
  <inkml:trace contextRef="#ctx0" brushRef="#br0" timeOffset="226112.0946">17653 12494 2257 0,'0'0'100'0,"0"0"20"16,0 0-96-16,0 0-24 0,0 0 0 0,6 2 0 0,-3 6 0 0,0 0 0 15,0 3 8-15,0 7-8 16,0 3-53-16,0 6-13 0,-3 5-2 0,-3 5-1 15,-6 5 16-15,6 3 3 0,6 0 1 0,-3 0 0 0,-3 3 97 0,0 2 20 16,6 3 4-16,-3-6 1 0,-3 4 35 0,3-4 6 16,-6-4 2-16,3-4 0 0,0-2-48 0,0-2-10 15,-6-4-2-15,3-1 0 0,0-1-44 0,3-5-12 16,-3-1 0-16,3-2 0 16,-3-5-32-16,0 0-8 0,6-3-1 0,-3-2-1 0,-3-6 19 0,6-5 4 15,0 0 1-15,0 0 0 0,0 0 18 0,0 0 9 16,3-8-1-16,-3-5 0 0,3-3 10 0,0-5 2 15,-6 0 0-15,6-8 0 0,6 0 9 0,-3-6 3 16,0-4 0-16,0-1 0 0,6-5-32 0,3-5 0 16,-3 2 0-16,3-2 0 0,-3 2 0 0,5-2-8 0,7 2 8 15,-3 1-13-15,0-1 5 0,0 3 8 0,3 0-13 16,-1 3 5-16,-2-1 18 0,0 6 4 0,0 6 1 16,0 4 0-16,3 1-15 0,-4 2 0 0,-2 8 0 15,0 0 0-15,0 6 12 0,-3 2 0 0,0 0 0 16,0 2 0-16,-1 4-12 0,-2-1 0 0,0 6-12 0,0 2 12 31,-3 3-37-31,0 3-1 0,0 2 0 0,-6 3 0 0,0 2 20 0,-6 3 4 0,-3 3 1 0,-3 0 0 16,-3 0 5-16,-3 5 8 0,-6 0-13 0,4-3 5 15,-4 4 8-15,-3-1 0 0,-3-3 0 0,0 3 0 16,1-2 0-16,-1-1 11 0,-6 1-3 0,0-4 0 16,-2 1-34-1,-1-5-7-15,3 2-2 0,0-5-702 0,-5-3-141 0</inkml:trace>
  <inkml:trace contextRef="#ctx0" brushRef="#br0" timeOffset="226424.5256">18364 12486 2772 0,'9'13'61'0,"-6"-8"13"0,3 1 2 0,3-4 1 0,0 3-61 0,0 1-16 0,3-4 0 0,3 1 0 15,3-3 0-15,-1-3 0 0,7-2 0 0,0-3 0 32,3 0-60-32,0-2-6 0,-1-1-1 0,4-2 0 15,3 2 3-15,-3 1 0 0,2-1 0 0,-2 0 0 0,0 1 64 0,0 2 17 0,-3-3 2 0,2 3 0 16,1 3 38-16,0-3 8 0,6 0 2 0,-4 0 0 15,-5 0-30-15,0-2-5 0,0-3-2 0,-4-1 0 32,-2 1-242-32,0-5-48 0</inkml:trace>
  <inkml:trace contextRef="#ctx0" brushRef="#br0" timeOffset="226752.586">19022 11570 2235 0,'0'0'99'0,"0"0"21"0,0 0-96 15,0 0-24-15,0 0 0 0,0 0 0 0,0 0 15 0,6 3-2 16,0 5 0-16,0 2 0 15,-3 4-32-15,0 4-6 0,0 9-2 0,-3 7 0 16,-3 6-1-16,0 2 0 0,0 3 0 0,-6 3 0 0,0 2 37 0,0 0 7 16,-3 3 2-16,0 3 0 0,-6 5 35 0,4-1 7 15,-4 1 2-15,0 0 0 0,3 3 2 0,0-4 0 0,-3 1 0 16,3 0 0-16,3 3-26 0,1-6-5 0,-1 0-1 16,0-5 0-1,0 0-54-15,3 0-11 0,0 2-3 0,-3-2 0 16,0 0-43-16,-3-5-9 0,0 2-1 0,-2-2-1 15,-1-6-132-15,3 0-26 0</inkml:trace>
  <inkml:trace contextRef="#ctx0" brushRef="#br0" timeOffset="227049.3713">19418 12671 2718 0,'9'16'60'0,"-6"-8"12"0,0 2 2 0,-3 4 2 0,0-1-60 0,0 8-16 16,0 3 0-16,0 0 0 0,-3-1 0 0,0 4 0 15,3 2 0-15,0-5 0 16,-3 0-23-16,0-1-7 0,3-1-2 0,0-1 0 15,0 0-16-15,3-3-3 0,0-4-1 0,0-1 0 16,3-3 4-16,-3-2 1 0,3 0 0 0,-3-2 0 16,6-1-88-16,-3-2-17 0,0-3-4 0,0-6-1 0</inkml:trace>
  <inkml:trace contextRef="#ctx0" brushRef="#br0" timeOffset="227174.3764">19680 12277 403 0,'-3'16'17'0,"3"-11"5"0,0-5-22 0,-3 8 0 0,-3-3 0 0,0 0 0 16,-3 3 372-16,-6-2 71 0,0-1 13 0,0-2 4 15</inkml:trace>
  <inkml:trace contextRef="#ctx0" brushRef="#br0" timeOffset="227908.5513">20004 12528 2224 0,'18'3'99'0,"-9"-3"20"0,0 2-95 0,0 1-24 15,3 2 0-15,0 1 0 0,3 1 82 0,-3 4 12 16,0 0 2-16,2 5 1 0,-2 2-43 0,0 6-9 16,0 2-1-16,-3 1-1 0,0-1-27 0,-3 3-6 15,-3 0-1-15,0 1 0 0,0-1-9 0,0-3 0 16,-3 3 0-16,0-5 0 0,3 2 0 0,0-2 10 0,-3-3-10 16,0-2 10-16,3-3-2 0,-3 0-8 0,0 0 12 0,0-6-4 15,0 1-22-15,-3-3-5 0,3-8-1 0,0 0 0 31,0 0-14-31,0 0-3 0,0 0-1 0,0-8 0 0,-3 2 38 0,0-4 0 0,3-1 0 0,0-2 0 16,3-3 20-16,0-2 4 0,3-1 2 0,3-2 0 16,0-5 3-16,3-1 1 0,2 1 0 0,1-6 0 15,3 0-8-15,0 0-2 0,3 1 0 0,3 2 0 16,-4-3-20-16,1 5-8 0,3 6 0 0,-6 3 0 16,0 2 8-16,0 3-8 0,0 2 8 0,-4 6-8 15,4-1 8-15,-3 4 0 0,0-1 8 0,0 6-8 16,0-1 9-16,0 4-9 0,0 2 12 0,-3 5-12 15,-4 3 0-15,4 2 0 0,0 1 0 0,-3 5 0 16,0-1 0-16,0 1-9 0,-3 0 1 0,0-3 0 16,-3 3-4-16,3 0-1 0,-3 0 0 0,0-6 0 15,0 3-7-15,-3 0 0 0,0 1-1 0,-3-4 0 16,-3 1-11-16,0-3-1 16,3-3-1-16,-6 3 0 0,-3-6 14 0,3 3 2 0,0-5 1 0,-3 0 0 15,3-2 17-15,3-4 0 0,1 1 0 0,-1-6 0 0,0 1 30 0,3-6 0 16,0-3 0-16,3-2 0 0,3-3 6 0,0 0 2 15,3-5 0-15,0-3 0 0,2 0-19 0,4-5-4 16,3 0-1-16,0-3 0 0,3 3-14 0,3-2 0 16,3-1 0-16,-4 5 0 0,4 1 0 0,0 7 0 15,0 1 0-15,0 5 0 0,-3 2 0 0,-4 6 0 16,-2 2 10-16,0 6-2 0,0 2 0 0,0 6 1 16,3-1 0-16,-3 3 0 0,0 1-9 0,-1 1 0 15,1 1 0-15,3 0 0 16,-3 3-28-16,-3-3-2 0,0 0 0 0,0-1 0 15,-3 4-103-15,0-1-21 0,0 4-4 0,-3-4-1 16,2 3-45-16,-2 0-8 0,0 1-3 0</inkml:trace>
  <inkml:trace contextRef="#ctx0" brushRef="#br0" timeOffset="228752.099">21871 12732 1440 0,'18'5'128'0,"-10"-5"-103"0,1-3-25 0,3 1 0 0,-3-9 256 0,3 3 45 16,-3-5 10-16,0 0 1 0,0 0-244 0,-3-6-50 16,0 3-10-16,-3-2-8 15,-3-1-17-15,0 1-11 0,-3 2-1 0,0 0-1 0,0 3 6 0,0-1 0 16,0 4 1-16,-3-1 0 0,-3 3 23 0,3 6-9 15,-3-1 9-15,3 3 0 0,-3 0 16 0,0 3 9 16,0 2 3-16,-3 0 0 0,-2 3-18 0,2 0-10 16,-6 3 12-16,6 2-12 0,-3 3 8 0,0 0-8 15,-6 2 0-15,3 1 0 0,1-1 0 0,-4 3 0 16,0 1-12-16,6-1 3 16,0 0-18-16,0-3-3 0,3 4-1 0,3-4 0 15,1-2-1-15,2 2-1 0,6-4 0 0,0-1 0 16,-3 0-8-16,6-5-2 0,-3 3 0 0,6-6 0 15,-3 0 14-15,2-2 2 0,1-3 1 0,3-3 0 0,6 1 34 0,-3-1 6 0,0-5 2 16,3 0 0-16,0-2 26 0,3-1 6 0,-6-2 0 0,2-3 1 16,4 0-7-16,0-3-2 0,-3 1 0 0,0-1 0 15,-3 1-4-15,9 2 0 0,-9 0-1 0,-1 3 0 16,-2 0-5-16,0 2-1 0,0 6 0 0,0 2 0 16,-6-2-1-16,-3 5-1 0,0 0 0 0,0 0 0 15,6 8-27-15,-6 5 0 0,0-2 8 0,0 4-8 31,-3 1-34-31,0 0-9 0,3 3-1 0,-3-1-1 0,0 1 19 0,0-1 4 0,3-2 1 16,0 3 0-16,3-3-13 16,3 2-2-16,0-5-1 0,6 6 0 0,0-3 5 15,3 0 0-15,0 2 1 0,3-5 0 0,2 1 19 0,1-6 3 0,0 2 1 0,0-2 0 0,3-5 21 16,0-1 5-16,-4-2 1 0,4-5 0 0,0-3 31 16,0-5 6-16,-3-3 2 0,-1-5 0 0,4-3-17 0,3-8-3 15,0-2-1-15,-3-11 0 0,0-5-13 16,2-6-4-16,1-5 0 0,-3-2 0 0,6-1-10 0,-9-2-2 15,8-5-8-15,-8 2 12 0,6 0-12 0,-6 3 0 16,0 2 0-16,-1 4 0 0,-2 1 0 0,0 4 0 16,0 2 0-16,0 3 0 0,-6 2 24 0,6 0 3 15,-6 6 0-15,-1 2 0 0,-2 3 9 0,3 3 1 16,-3 2 1-16,0 3 0 0,-3 3-25 0,-3 2-5 16,0 3 0-16,-3-1-8 0,0 7 0 0,0-1 0 15,-3 2 0-15,-6 4 0 0,6 5 0 0,-6 2-11 16,-3 3 11-16,-3 5-10 15,1 6-24-15,-4 5-5 0,0 2-1 0,0 3 0 16,-3 6 30-16,6 5 10 0,-3 5 0 0,3 5-9 0,1 6 9 0,2 4 0 16,0 7 0-16,3 2-8 0,3-1 8 0,3 9 0 0,0 3 0 15,3 2 0-15,0-3 0 0,3 3 0 0,0-5 0 0,3-3 0 16,-3 0 0-16,3-2 0 0,-3-3 0 0,3-3 0 16,-3 0 0-16,-3-8-8 0,9-2 0 0,-3-3 0 31,0-5-29-31,2-3-6 0,1-6-1 0,3-1 0 15,0-7-44-15,0-4-10 0,3-6-2 0,-3-2-956 0</inkml:trace>
  <inkml:trace contextRef="#ctx0" brushRef="#br0" timeOffset="230226.3629">4660 15073 1868 0,'0'0'83'0,"0"0"17"0,0 0-80 0,0 0-20 0,0 0 0 0,-6 0 0 16,3 3 44-16,-3 2 6 0,3 3 1 0,0 3 0 0,-3 5-20 0,3 5-4 16,3 3-1-16,-3 5 0 0,3 5-26 0,3 1 0 15,-3 2 8-15,3 2-8 0,3-2 0 16,-3 3 0-16,3-6-12 0,-3 9 12 0,6-4 0 15,0 1 0-15,-3 0 0 0,3 5 12 0,0 0-12 0,0-3 0 16,0 0 0-16,0-2 0 0,-3-6 0 0,3 1 0 16,0-6 0-16,-4-3 0 0,1-4 0 0,0-1 0 15,-3-8 0-15,3 0 0 0,-3-2 8 0,0-3-8 16,3-8 0-16,-3 0 8 0,3 0-8 0,3-13 12 16,0-1-12-16,0-2 12 0,0-7-12 0,6-4 0 15,-3-5 0-15,0-5 0 0,-1-2 0 0,-2-4 0 16,3-7 0-16,-3 8 0 0,-3-6-12 0,3 0 12 15,3 4-10-15,0-1 10 0,0 0 0 0,3 5-9 16,-6 5 9-16,3 4 0 0,-1 2 9 0,-2 7 7 0,0 4 2 16,-3 7 0-16,0 1 21 0,0 7 4 0,0 0 1 0,3 6 0 15,3 10-4-15,-3 3 0 0,3 3 0 0,-3 5 0 16,0 2-32-16,0 0-8 0,0 4 0 0,-1-1 0 16,4 0 0-16,-3 0 0 0,0 0 0 0,0-3 0 15,0 4 0-15,0-4 0 0,0-5 0 0,0 3 0 16,0-3 0-16,0-2 0 0,0-6 0 0,0 0 0 15,-3 0 15-15,2-5 1 0,1-2 0 0,-3 2 0 16,0-6 1-16,3 3 1 0,-3-2 0 0,0 0 0 16,-6-3-3-16,6 0-1 0,0-3 0 0,0-2 0 15,0-3 3-15,0-5 1 0,0-3 0 0,0-3 0 16,3-5 0-16,-3-2 0 0,0-3 0 0,0 0 0 16,0-3-18-16,-3 0 0 0,0-2-8 0,2-1 8 15,-2-2-96-15,0 6-14 16,0-1-2-16,-3 3-650 0,0 5-130 0</inkml:trace>
  <inkml:trace contextRef="#ctx0" brushRef="#br0" timeOffset="230843.1197">6116 15343 1785 0,'0'0'159'0,"0"0"-127"0,0 0-32 0,-6-2 0 15,0-9 168-15,3 3 28 0,0-5 6 0,0 0 1 16,0-1-157-16,0 1-31 0,-3 0-7 0,3 2 0 16,3-2-19-16,-3 2-3 0,-3 1-1 0,0 5 0 15,0-3-10-15,-3 2-3 0,3 1 0 0,0 2 0 0,-3 3 10 0,0 6 2 16,-2 2 0-16,-1 2 0 0,-3 6 6 0,0 5 2 16,0 0 0-16,-3 9 0 0,0 4 8 0,3 0-8 15,3 6 8-15,1 0-8 0,-1-1 8 0,3-2 0 0,3 3 0 16,3-3-8-16,0-5-3 0,3-3 0 0,3-5 0 15,3 0 0-15,0-6-4 0,0-2-1 0,0-5 0 16,0-3 0-16,3-3-6 0,-4-2-2 0,4-9 0 0,0-2 0 16,0 0 14-16,0-5 10 0,3-8-13 0,3-3 5 15,-3 0 8-15,3-2 0 0,0-3 0 0,-3 0 0 16,2 0 0-16,-2-3 0 0,0 0 0 0,-3 0 0 16,3 1 0-16,0-4 0 0,-3 3 8 0,3 1-8 15,-3 2 24-15,3 5 0 0,-3 3 0 0,3 2 0 16,-7 8 13-16,1 1 3 0,3 5 1 0,-3 2 0 15,-6 3 2-15,9 5 0 0,-3 6 0 0,3 2 0 16,-3 0-23-16,0 8-5 0,0 1-1 0,3 4 0 16,0-5-30-16,0 11-7 0,-3-6-1 0,0 4 0 15,-3-7-20-15,3 9-4 16,-3-5 0-16,0-1-1 0,2 1-104 0,-2-1-21 16,-3-2-4-16,3-3-384 0,3 3-77 0</inkml:trace>
  <inkml:trace contextRef="#ctx0" brushRef="#br0" timeOffset="231405.4893">6681 15192 2718 0,'3'11'120'0,"0"-6"25"0,0 1-116 0,-3 1-29 0,0 4 0 0,6-3 0 15,-6 3 41-15,3 2 3 0,3 0 0 0,0 0 0 31,0 6-58-31,-3-1-11 0,3 3-3 0,0-2 0 16,0 2-52-16,-3-2-12 0,3-1-1 0,-3 1-1 16,0-1 10-16,3-2 3 0,-3 0 0 0,3-3 0 0,-3-2 69 0,3-1 12 0,-1-2 0 0,4-2 9 15,-3-4 53-15,3 4 10 0,0-6 3 0,0 0 0 16,3-6-29-16,0 6-6 0,0-8 0 0,0-2-1 16,3-1-25-16,0-5-5 0,-1-2-1 0,4-3 0 15,0-6-8-15,3 3-17 0,0-7 4 0,0 1 1 16,5 1 3-16,-2 3 1 0,3 2 0 0,-3 3 0 15,-3 2 8-15,2 1 8 0,1 5-8 0,3 2 11 16,0 6-11-16,-3 0 0 0,-6 2 9 0,2 6-9 16,4 2 0-16,-9 5 0 0,0 1 0 0,-3 5 8 15,9 2-8-15,-6 6 0 0,-4 3 0 0,-2 7 8 0,3 3-8 16,-3 5 0-16,3-2 0 0,-6 5 0 0,-3 5-8 0,3 1-4 16,0 4 0-16,-3 3 0 0,-6 1 12 15,0-1-8-15,0 0 8 0,0 0-8 0,-3 3-2 16,-6 0 0-16,-3 2 0 0,0-2 0 15,4-5-23-15,-4-3-5 0,-9 0-1 16,3-8 0-16,-3 0 12 0,0-3 3 0,-2-5 0 0,-4-5 0 0,-3 0 24 16,3-6 12-16,7-5 0 0,-4-2-1 0,-3-6 9 0,6-5 1 15,3-3 1-15,0-5 0 0,4-8 34 0,-1-5 6 16,0-3 2-16,6-5 0 0,3-8-26 0,0 0-5 16,6-3-1-16,0-2 0 0,6-6-17 0,6-5-4 15,0 0-1-15,6-3 0 0,6-2-10 0,3-3 0 0,8 8 0 16,1 5 8-16,-3 1-8 0,6 2 0 0,5 2-12 0,-5 1 12 31,0 2-84-31,-1 0-8 0,4 6-3 0,3-6-660 0,2 0-132 16</inkml:trace>
  <inkml:trace contextRef="#ctx0" brushRef="#br0" timeOffset="233076.971">9649 15190 748 0,'0'0'33'0,"3"5"7"0,-3-5-32 0,6 5-8 0,0 1 0 0,0-1 0 16,3 0 286-16,3-2 55 0,2-1 11 0,7-2 3 15,0-2-252-15,3-1-51 0,3-2-9 0,2 0-3 16,1-1-7-16,3 1-1 0,0 0-1 0,-1-3 0 16,1 3 5-16,0-1 0 0,0 1 1 0,-1-3 0 15,-2 5 3-15,3 1 1 0,0-1 0 0,-4 0 0 16,4 1-29-16,0 2-12 0,0 0 8 0,-4 0-8 15,1 0 0-15,0-3 0 0,-3 0 0 0,0 3 0 32,-1 0-36-32,-2-2-12 0,0-1-2 0,-3 3-1 15,0-2-52-15,-1 2-10 0,-5-3-3 0,3 3 0 0,-3 0-8 16,-3 0-1-16,-3 0-1 0,0-3-626 0</inkml:trace>
  <inkml:trace contextRef="#ctx0" brushRef="#br0" timeOffset="233436.5502">10325 14399 1638 0,'0'-11'72'0,"0"8"16"0,0-5-71 0,-3 1-17 16,3-1 0-16,0 0 0 0,0-3 10 0,3 3-2 0,0-2 0 16,3 2 0-16,-1 0-8 0,1 0 12 0,-6 8-12 0,6-3 12 15,6 6 29-15,-6 2 7 0,3 6 0 0,0 10 1 16,-3 3 10-16,0 7 1 0,-6 4 1 0,6 7 0 16,-3 8 3-16,3 1 1 0,-3 7 0 0,-3 5 0 15,-6 6-9-15,0 3-1 0,-3-1-1 0,3 8 0 16,-3 3-26-16,-3 3-6 0,0 0-1 0,-3-3 0 15,4-6-21-15,-1-1 0 0,-3-1 0 0,3-6 0 32,-3 1-20-32,3-3-8 0,-3-5-1 0,6-5-1 0,-3-3-129 15,3-6-25-15,3-4-6 0,0-9-722 0</inkml:trace>
  <inkml:trace contextRef="#ctx0" brushRef="#br0" timeOffset="233936.1424">10941 15576 2340 0,'0'0'104'0,"0"0"20"0,0 0-99 0,0 0-25 15,6-5 0-15,-3-1 0 0,3-1 44 0,-3-1 4 16,0 0 1-16,0 2 0 16,-3-2-72-16,3 3-14 0,-3 0-3 0,0 5-1 15,0 0 2-15,0 0 1 0,0 0 0 0,-3 8 0 0,0 5 38 0,-3 6 0 16,-3 4 0-16,3 6 0 0,0 3 13 0,0 3 11 16,3-1 1-16,0 3 1 0,0-3-6 0,3 1 0 15,0-1-1-15,3-5 0 0,0 0-19 0,3-2-12 0,0-6 1 16,0 0 1-16,0-5-7 0,0 3-2 0,3-6 0 0,-1-5 0 15,1-3 7-15,0 0 2 0,3-2 0 16,3-3 0-16,0 0-10 0,-3-5-1 0,6-3-1 0,-3 2 0 16,3-1 22-16,-1-7 0 0,-2 1 0 0,3-5 0 15,0-4 0-15,-3 1 13 0,3-3 0 0,-3-2 0 16,-4-1 8-16,4-4 2 0,-3-1 0 0,-3 0 0 16,-3-2 2-16,-3 7 1 0,3-2 0 0,-3 0 0 15,-3 8 0-15,0-3 0 0,-3 6 0 0,0-1 0 16,-3 3-16-16,-3 0-10 0,0 3 12 0,0 3-12 15,-3-1 0-15,1 6 0 0,-7-1 0 0,0 4-12 16,0 2-35-16,-6 2-6 16,0 4-2-16,-2 4 0 0,2 1-159 15,-6 2-32-15,-30 14-6 0,16-4-2 0</inkml:trace>
  <inkml:trace contextRef="#ctx0" brushRef="#br0" timeOffset="235107.7472">13140 15235 1094 0,'0'0'97'0,"0"0"-77"0,9 0-20 0,-9 0 0 16,0 0 332-16,9-6 64 0,3 1 12 0,0-3 2 15,0 3-306-15,3-3-62 0,3-3-12 0,0 3-2 16,-1 1-43-16,-2 1-8 0,3 4-1 0,0 2-1 16,0 2 4-16,-3 6 1 0,3 3 0 0,-3 5 0 15,-1 2 20-15,-2 6 0 0,3 5 12 0,-6 5-4 16,3 1 4-16,-6-1 0 0,0 3 0 0,-3 0 0 16,0 3-12-16,-3-3 0 0,0-3 9 0,0 3-9 15,-3-2 0-15,0 2 0 0,0-3-12 0,3-2 4 31,-3-5-20-31,0-1-3 0,0-7-1 0,0-1 0 0,0-2-21 16,0-3-5-16,0 0-1 0,0-2 0 0,3-11 8 0,0 0 2 16,0 0 0-16,0 0 0 0,0 0 60 0,0 0 12 0,-6-5 2 15,3-3 1-15,0-6 44 0,3 1 9 0,-3-5 1 0,3-6 1 0,3-3-13 0,0-2-2 16,3-5-1-16,0 0 0 0,6-3-24 0,0-3-5 16,3-2 0-16,3-1-1 0,0-2-14 0,2 3-2 15,1 2-1-15,0 0 0 0,3 9-18 0,-3-1 0 16,-3 6-11-16,2 4 11 0,1 4 0 0,-3 2 0 15,3 0 0-15,-3 6 0 0,0 2 18 0,0 2 7 16,2 4 2-16,-2 2 0 0,3 5-27 0,0 0 0 16,0 3 0-16,0 0 0 15,-1 3-20-15,1 5-10 0,-3 2-2 16,0 1 0-16,0 4 16 0,0 4 4 0,-3-1 0 0,-1 3 0 16,1 3-9-16,-6 3-2 0,0-1 0 0,-3 0 0 15,-6 3-8-15,3 0-1 0,-3 3-1 0,-3-3 0 16,-6 3 9-16,-3-3 3 0,0-3 0 0,-5 1 0 0,2-4 5 0,-3-4 0 15,0-3 1-15,0-3 0 0,3-5 7 0,0-6 8 0,3 1-13 16,3-8 5-16,1-1 8 0,2-2 9 0,-3-2-1 0,3-6-8 16,3-6 32-16,0 1 0 0,3-3 0 15,0-8 0-15,3-2 5 0,0-6 1 0,3 1 0 0,0-9 0 16,3 5 0-16,-1-2 0 0,4-5 0 0,3 0 0 16,3-3-18-16,3 2-3 0,0-2-1 0,6 6 0 15,-1-4-16-15,4 6 0 0,-3 3 0 0,3 5 0 16,-4 5 0-16,1 3 0 0,-3 8 0 0,3-1 0 15,-6 9 8-15,5 3 5 0,-2 2 1 0,0 5 0 16,-3 5-14-16,3 4 0 0,0 1 0 0,-1 7 0 16,-2 4-23-1,0 3-7-15,-3 6-2 0,0-1 0 0,0 6 32 0,-6-1 0 0,-1 1 0 16,4-3 0-16,-3 3 0 0,0-3-9 0,-6-3 9 0,0 1 0 16,0-4-34-1,-3-4-2-15,0-6 0 0,-3 0-780 0,-3-8-156 0</inkml:trace>
  <inkml:trace contextRef="#ctx0" brushRef="#br0" timeOffset="235467.0392">15054 15224 1900 0,'12'13'84'0,"-6"-10"18"0,0 2-82 0,-6-5-20 0,0 0 0 0,0 0 0 16,0 0 160-16,0 0 27 0,0 0 5 0,0 0 2 31,0 0-364-31,3 8-73 0,0 3-14 0,-3 7-3 16,3 9 143-16,-3-1 29 0,0 11 5 0,0 0 2 0,0 0 143 0,0 3 29 0,3-3 5 0,0 3 2 16,0-3 85-16,0 0 17 0,0-3 3 0,0-2 1 15,0-3-106-15,0-8-21 0,0 0-4 0,3-5-1 16,-3-2-63-16,3-6-9 0,-6-8-9 0,6 0 9 15,0 0-38-15,0 0 0 16,0-8 0-16,2-6 0 0,4-4 38 0,0-1 0 0,0-2 9 0,0-3-1 16,0-2 31-16,0-6 6 0,3 3 2 0,0-5 0 15,3-3-25-15,2-6-5 0,1 1-1 0,0-6 0 0,0 1-16 16,0-1 0-16,-3-2 0 0,-1 2 0 16,1 3-76-16,-3 5-20 0,3 1-3 0,-9 7-672 15,0 6-134-15</inkml:trace>
  <inkml:trace contextRef="#ctx0" brushRef="#br0" timeOffset="236005.1692">15656 15494 403 0,'0'0'17'0,"9"0"5"0,2 0-22 0,1-3 0 15,-3 3 0-15,3-2 0 0,3-6 519 0,0 0 99 16,3-5 20-16,0-1 4 0,2-7-490 0,1-3-97 16,0 1-20-16,0-4-4 0,-3-5-23 0,0 3-8 15,0-2 0-15,-1-4 0 0,4 3 0 0,-3-5 0 16,0 0 0-16,3-2 0 0,-3-4 32 0,3-4 0 15,-1-4 0-15,1-2 0 0,0-2-16 0,0-1-4 16,3-2 0-16,-6 0 0 0,-1-3-12 0,1 3 11 16,-3 0-11-16,-6-1 10 0,0 4-10 0,-3 5-9 15,-6 2 9-15,0 6-13 0,0 2 1 0,0 6 0 16,-3 7 0-16,-3 3 0 16,3 8-15-16,-3 3-2 0,0 3-1 0,0 2 0 15,-3 2 14-15,3 1 4 0,-6 0 0 0,3 5 0 0,-2 0-7 0,-1 2-1 0,3 1 0 16,0 2 0-1,0 6-14-15,0 0-3 0,0 2-1 0,3 3 0 16,0 5 20-16,-3 0 4 0,0 5 1 0,0 6 0 0,0 5 0 0,0 6 0 0,-2 2 0 16,-1 10 0-16,-3 3 13 0,3 3 0 0,0 5-10 0,-3 8 10 15,3 6 0-15,3 4 10 0,3 4-1 0,3-1 0 16,-3 0 1-16,6-2 0 0,0-6 0 0,3-4 0 16,-3-4 4-16,0-8 1 0,0-2 0 0,0-2 0 15,3-7-24-15,-3-4-5 0,0-8-1 0,0-6 0 16,3-7-113-1,0-6-22-15,-3-8-5 0,0-8-1 0</inkml:trace>
  <inkml:trace contextRef="#ctx0" brushRef="#br0" timeOffset="236301.9767">16531 14782 2563 0,'0'0'113'0,"0"0"24"0,6 6-109 0,-6-6-28 15,0 0 0-15,9 0 0 0,0-3 49 0,-1-2 5 16,4-1 1-16,0-2 0 0,3-2-55 0,3 2-8 0,0 0-4 0,3-3 0 31,0 3-25-31,5 3-6 0,4 0-1 0,0 0 0 0,-3-1 35 0,2 1 9 0,7 0 0 0,0-1 0 16,-3 1 8-16,-1-3 7 0,-5 3 1 0,3-3 0 15,3 0-33-15,-4 0-7 0,-5-3 0 0,6-2-1 32,3-3-177-32,-6 0-35 0,-7-2-7 0</inkml:trace>
  <inkml:trace contextRef="#ctx0" brushRef="#br0" timeOffset="236598.779">17010 14063 2336 0,'0'0'52'0,"0"0"10"0,3 8 2 0,-3-1 1 0,-3 4-52 0,-3 8-13 16,3 4 0-16,-3 4 0 15,-6 7-41-15,-3 9-11 0,-3 4-3 0,1 9 0 16,2-1 18-16,-3 4 3 0,-3 1 1 0,3 7 0 0,0-1 33 0,3 5 16 16,0 1-2-16,1-1 0 0,-4 0 48 0,6 1 10 15,0 2 1-15,0 0 1 0,-6-3-30 0,3-2-5 16,3-3-2-16,-3-5 0 16,-2-3-105-16,2-2-22 0,-3-6-4 0,3-2-581 15,-3-3-116-15</inkml:trace>
  <inkml:trace contextRef="#ctx0" brushRef="#br0" timeOffset="236864.5547">17224 15256 1612 0,'18'37'144'0,"-12"-21"-116"0,3 2-28 0,0 1 0 16,0-1 276-16,-6 1 50 0,-3-3 10 0,0 2 1 0,6-2-275 16,-3 3-62-16,-3 2 0 0,-6-3 0 15,0-2-63-15,0 3-8 0,0-1-1 0,0 3-1 16,-3 1 2-16,0-4 1 0,9 1 0 0,-3-1 0 0,0-5 46 0,-3-2 8 16,6 0 3-16,0-3 0 15,0-8-74-15,0 0-14 0,0 0-3 0,0-6-1 0</inkml:trace>
  <inkml:trace contextRef="#ctx0" brushRef="#br0" timeOffset="237005.266">17474 14743 2131 0,'0'8'189'0,"3"2"-151"0,0-2-30 0,0 0-8 16,-6 0 44-16,0 0 8 0,0-5 2 0</inkml:trace>
  <inkml:trace contextRef="#ctx0" brushRef="#br0" timeOffset="237551.6709">17662 15073 2487 0,'21'8'55'0,"-15"-2"11"0,0 1 2 0,2-1 2 0,4 2-56 0,0-3-14 0,-6 6 0 0,0-1 0 0,6 1 54 0,0 5 8 16,-3 2 2-16,-3 9 0 0,3 2-45 0,-3 2-9 15,3 7-2-15,-6 4 0 0,0 3 2 0,0-3 0 16,0 8 0-16,-3-2 0 0,-3 5 6 0,-3-3 0 15,0 1 1-15,0-9 0 0,6 3 10 0,-6-5 1 16,-6-6 1-16,3-5 0 0,9-5-29 0,-6-3 0 16,-3-5 0-16,0-3 0 15,0 3-41-15,0-8-11 0,0 0-3 0,3-3 0 16,-3-2-1-16,7-3 0 0,2 0 0 16,-6-3 0-16,-3-2 47 0,3 0 9 0,6-6 0 0,0-5 0 15,-3 3 40-15,6-6 4 0,0-2 2 0,3-8 0 0,8-3-30 16,-5-5-7-16,-3-2-1 0,9-1 0 0,6-5-8 0,3 0 0 15,-6 0 0-15,3-3-11 0,-1 1 11 0,7 2 0 16,0 0 0-16,-3 2 0 0,0 6 0 0,-4 6 0 0,4 2 0 16,0 7 11-16,-3 1-11 0,0 5 8 0,0 0-8 0,2 6 8 15,1 2 9-15,0 0 2 0,-3 5 0 0,3 1 0 16,-6 4-8-16,2 1-2 0,-5 0 0 0,0 2 0 16,-6 3-9-16,3-3-9 0,-6 3 9 0,0 3-13 15,-3-3-2-15,-9 5 0 0,3 0 0 0,-9 3 0 16,-6 0 0-16,-3 2 0 0,-5 1 0 0,-4-1 0 15,0-2 15-15,-3 3-9 0,1 2 9 0,2-5-8 16,0 0-19 0,0-3-3-16,0 0-1 0,-2 0 0 0,2-7-117 15,-3-1-24-15,-2-2-5 0,-4-6-802 0</inkml:trace>
  <inkml:trace contextRef="#ctx0" brushRef="#br0" timeOffset="237817.6272">18588 14176 1440 0,'32'-2'64'0,"-17"-1"12"0,6 0-60 0,-3-2-16 16,3 3 0-16,-3-4 0 0,-4 4 253 0,1 2 48 16,3-3 10-16,-3 6 1 0,-3-1-244 0,-3 6-48 15,3 3-11-15,0 2-1 0,-3 11 0 0,-3 5 1 0,0 11 0 0,-6 10 0 16,2 3-9-16,-4 5-9 0,-1 3 9 0,0 2-13 15,-3 3 13-15,-3-2 0 0,-3 7 0 16,3-2-9-16,-3-3 9 0,-3 3 0 0,-3 0 0 0,0 0 8 16,-5 0-18-16,-1-3-3 0,0-5-1 0,-6-1 0 31,-3-4-186-31,1-8-36 0</inkml:trace>
  <inkml:trace contextRef="#ctx0" brushRef="#br0" timeOffset="238504.5694">18891 14983 1785 0,'9'6'159'0,"3"2"-127"15,-3-3-32-15,3 3 0 0,-6 0 180 0,3 2 29 16,0-2 7-16,-3 3 0 0,-3 2-175 0,0 0-41 16,-3 1 0-16,0 4 0 15,-3 1-43-15,-3 2-9 0,3 0-3 0,0 3 0 16,0 0-1-16,3-1-1 0,0 1 0 0,3 0 0 0,0-3 45 16,3-2 12-16,0-1 0 0,-4-2 0 0,4-5 0 0,3-1 11 15,0-2-3-15,0 0 0 0,0-5-8 0,0-3 0 16,6-3 0-16,0-2 0 0,3-3 19 0,0-3 1 15,2-2 1-15,-2-5 0 0,6-4-7 0,0-1-2 16,0-7 0-16,0 1 0 0,2-2 15 0,-2 2 2 16,0-3 1-16,0 0 0 0,3 3-3 0,-4 0-1 0,1 2 0 15,-3 4 0-15,3 1 8 0,0-1 2 0,-1 7 0 16,-2-3 0-16,-3 6 4 0,-3 2 2 0,0 6 0 16,0 0 0-16,0-1-10 0,0 1-3 0,-4 5 0 15,1 0 0-15,0 0-12 0,-3 3-2 0,0 2-1 0,3 3 0 16,-3 0-26-16,3 3-6 0,-6 2-1 0,3 3 0 15,0 5-5-15,0 3 0 0,0-1-1 0,-1 7 0 16,-2 1 6-16,3 9 2 0,-3 2 0 0,-3 9 0 16,-3 2 4-16,0 5 1 0,0-3 0 0,-3 6 0 15,-3 0 12-15,-6 3-12 0,1 4 12 0,-1 1-12 16,-6-5 12-16,-6-1 0 0,-3-2 0 0,-3-3-9 16,4-2-18-1,-1-6-3-15,-3-2-1 0,0-6 0 0,1-8 12 0,2-2 3 0,3-8 0 0,-3-8 0 16,0-3-1-16,1 0 0 0,5-7 0 0,-3-4 0 0,3-2 17 15,3-2-8-15,-3-4 8 0,6 1 0 0,1-3 10 16,2-5 9-16,3 0 1 0,0-6 1 0,6 1 27 16,6-6 4-16,0-5 2 0,6-6 0 0,3 3-5 0,6-7-1 15,2-1 0-15,4-8 0 0,3 3-23 0,6-5-5 16,2 8 0-16,7-3-1 0,3 5-10 0,-4 3-1 16,7 5-8-16,0 6 12 0,-4-1-27 0,4 6-5 15,-6 0-2-15,-1 3 0 16,4-1-72-16,0 3-14 0,-4 3-4 0,-2 0-668 15,3 2-135-15</inkml:trace>
  <inkml:trace contextRef="#ctx0" brushRef="#br0" timeOffset="239098.1911">20879 15301 2246 0,'24'18'100'0,"-12"-10"20"0,0 0-96 0,0-2-24 0,-3-1 0 0,3-3 0 16,-3 4 162-16,0-4 28 0,0 1 6 0,-9-3 0 15,0 0-243 1,0 0-49-16,0 0-9 0,0 0-3 0,0 0-86 0,0 0-18 0,0 0-3 0,-3 5-1 16,-6 1 60-16,3 4 11 0,0 1 2 0,-3-1-510 15</inkml:trace>
  <inkml:trace contextRef="#ctx0" brushRef="#br0" timeOffset="242047.0116">5511 16822 1209 0,'0'0'108'0,"-5"6"-87"0,-4-4-21 0,0-2 0 15,6 5 58-15,-3-2 7 0,-3-3 2 0,0 0 0 16,3 0-67-16,0-3 0 0,0 3-16 0,-3-5 4 16,0 5-7-16,3 0-1 0,0-2 0 0,0 2 0 15,-3-3 20-15,0 3 16 0,1 3-4 0,-1-1 0 16,0-2 52-16,0 5 9 0,-3 1 3 0,3-4 0 16,3 4-12-16,-3 2-3 0,0-3 0 0,0 5 0 15,0-2-34-15,3 0-7 0,-3 3-2 0,3 0 0 16,0-1-10-16,0-2-8 0,1 5 9 0,-1-2-9 15,0 2 16-15,3-5-2 0,0 11-1 0,0-6 0 16,0 3 0-16,0 2 0 0,3 9 0 0,-3-4 0 16,3 4 11-16,0-1 3 0,0 1 0 0,0 5 0 0,-3-1 1 15,3-2 0-15,-3 3 0 0,3 3 0 0,0-4 2 16,0 1 1-16,0 5 0 0,3-8 0 0,0 3-7 0,3 2-2 16,-3-5 0-16,6 3 0 0,-3-3-8 0,2-2-2 15,4-1 0-15,6 3 0 0,0-2-12 0,3-1 0 16,3-5-12-16,-3 6 12 0,8-1-24 0,-2 1 1 15,3-1 1-15,0 1 0 16,2 2-32-16,-2 0-6 0,0-3-2 0,-3-2 0 16,3-3-13-16,-4-2-2 0,1 2-1 0,0-8 0 15,0-2-6-15,-1-3-2 0,-2-3 0 0</inkml:trace>
  <inkml:trace contextRef="#ctx0" brushRef="#br0" timeOffset="243842.9786">6312 17431 979 0,'0'0'87'0,"0"0"-70"0,0 0-17 0,0 0 0 16,0 0 168-16,0 0 31 0,0 0 5 0,0 0 2 15,0 0-120-15,0 0-24 0,-3-3-5 0,0-2-1 16,3 0-25-16,-3-1-6 0,3-2-1 0,0 0 0 15,0 0-11-15,0-2-2 0,0 2-1 0,0 3 0 16,0-3 1-16,0-3 0 0,0 8 0 0,3-2 0 16,0 0 7-16,-3 5 2 0,3-8 0 0,-3 8 0 15,6-5 1-15,-6 5 1 0,6-3 0 0,3 0 0 16,3 3-13-16,3-2-9 0,-3 2 12 0,0 0-12 16,5 2 0-16,1 4 0 0,0 2 0 0,0 2-12 0,0-2 12 15,0 5 0-15,0 1-10 0,-1 1 10 0,-2 7-12 0,0-1 1 16,0 3 1-16,-3-3 0 0,0 5 10 0,-3 6 0 15,0-6 0-15,-3 6-8 0,0-3 16 16,-3 0 3-16,0 0 1 0,-3 1 0 0,3-4-12 0,-3 0 12 16,0 1-12-16,0-1 12 0,0-4-12 0,-3-4 0 15,3 3-12-15,0-5 12 0,-3-3-17 0,3-5 4 16,3 0 1-16,-3-8 0 0,0 0 4 0,0 0 8 16,0 0-13-16,0 0 5 0,0 0 8 0,6-8 0 15,0 3 0-15,0-3 0 0,-1-3 16 0,1-2 9 16,0 5 2-16,0-5 0 0,0-5 0 0,3 2 0 15,-6 0 0-15,3-5 0 0,0 2-7 0,3-2 0 0,0 0-1 16,3-3 0-16,3 3-2 0,-3-3 0 0,0-2 0 16,2 4 0-16,1 1-17 0,0-3 0 0,3 3 0 15,-3-3 0 1,0-2-18-16,3 5-7 0,0 2-2 0,-4 1 0 0,1-1 6 0,-3 3 1 16,0 3 0-16,0 3 0 0,3 2 9 0,-6 0 3 0,3-3 0 0,-3 11 0 15,6 0 8-15,-7 5 0 0,1 1 0 0,0 7-8 16,3 0 8-16,-3 8 0 0,0 6 10 0,-3-1-10 15,0 6 8-15,3 0-8 0,-3-1 0 0,0-1 0 16,-6-1 0-16,3-3 0 0,6 1 0 0,0-1 0 16,-6-5 0-16,3 3 8 0,6-8-8 0,-1 2 0 15,1 1 0-15,0-6 0 0,-6-5 0 0,6-3 0 16,6 9 0-16,-6-9-15 0,-3-2 5 0,0 2 1 16,9-5 9-16,-6 5 0 0,-1-2 10 0,-2-3-10 15,0 0 0-15,3-3 0 0,0 3 0 0,0-5 0 0,-3 0 0 16,0 2 0-16,6-8 0 0,-3 3 0 0,-3 3 0 0,2-8 9 15,-2 5-1-15,3-5 0 0,3-1 0 0,-6 1 0 16,-3 0 0-16,3-5 0 0,6 4 6 0,-6-4 1 16,-3 5 0-16,0-6 0 0,3 6-4 0,0 0-1 15,-3-1 0-15,-3 6 0 0,-3 0-2 0,0 8 0 16,5-5 0-16,-5 5 0 0,0 0 8 0,0 0 2 16,3 8 0-16,3 5 0 0,0 1-3 0,-3 4-1 15,-3 3 0-15,6-2 0 0,3 7-14 0,-3-2 0 16,-6-3 0-16,0 6 0 0,6-6-14 0,-3-3 4 15,-6 1 1-15,3-1 0 0,0-2 9 0,3 0 0 16,6-5 0-16,-3-6 8 0,-9 6-16 0,6-9-4 0,3 4 0 16,3 1 0-16,-3-7 12 0,0 6 0 0,3-6 0 15,3 5 0-15,2-2-22 0,-5-3 1 0,-9 0 0 16,9 0 0-16,12-3 33 0,-9-2 8 0,-3-1 0 0,0-1 1 16,3-1-6-16,-3-3-2 0,3-2 0 0,-6 0 0 15,0-6-4-15,3 3-1 0,2-8 0 0,-2 6 0 16,-6-3-8-16,0-6 0 0,6 1 0 0,-3 2 0 15,-6-5 0-15,0 2 0 0,0-4 0 0,0 4 0 16,3-5 0-16,-6 6 0 0,-6 2 0 0,3 0 0 16,3 1 0-16,0 9 0 0,-6-4 0 0,-2 5 0 15,2 5 0-15,-3 0 0 0,3-3 0 0,-3 8 0 16,-6-2 0-16,6 5 0 0,3-5 8 0,0 5-8 16,-6 5 0-16,6-2 0 0,3-1 0 0,-2 1-11 0,8-3-5 15,-9 11-2-15,-3-9 0 0,3 12 0 16,6-7-26-16,-3 4-4 15,-3 2-2-15,3 1 0 0,3-7 6 0,3 9 2 16,0 0 0-16,0-3 0 0,3 6 42 0,3 2 14 0,9 6 0 0,-6-4 0 0,-6-4 9 0,6 2 1 16,11 0 1-16,-2-2 0 0,0-1 4 0,0-4 1 15,3-1 0-15,0 0 0 0,0 0 1 0,-4-5 0 16,-2-3 0-16,0 3 0 0,6-2-22 0,-3-6-9 16,-3 0 8-16,0-6-8 0,2-2 10 0,4-5-10 15,-3 0 12-15,0 0-12 0,-6-6 0 0,3-7 0 16,9-1 0-16,-6 1 0 0,-10-6 0 0,4 0 0 15,6-2 0-15,0-6 0 0,-6 1 16 0,0-4-4 16,-3-4-1-16,0 2 0 0,3-3-11 0,-3-2 0 16,-6-8 9-16,2 5-9 0,1 5 0 0,3-2 0 0,-9 5 0 15,3 2 0-15,-3 6 0 0,3 0 0 0,3 3 0 16,-6 7 0-16,-3 6 0 0,3 3 0 0,0-1 0 0,3 11 0 16,-6 0 0-16,3 3 0 0,0 5 0 15,0 0 0-15,0 0 23 0,0 8 6 0,-6 5 2 0,3 6 0 16,6-1-23-16,-3 3-8 0,-6 6 0 0,6 5 9 15,0-1-9-15,3 4 0 0,0 5 0 0,0 2 0 16,0 0 8-16,6 3 0 0,6 0 0 0,0 0 0 16,3-3-8-16,-3-5 8 0,6 3-8 0,-1 0 8 15,4 0-8-15,-3-9-17 0,0 6 4 0,3-8 1 16,0-2-120 0,-7-3-23-16,1-6-5 0,0-2 0 0,-3-3-51 0,-3-2-9 15,6-3-3-15,-3-8 0 0</inkml:trace>
  <inkml:trace contextRef="#ctx0" brushRef="#br0" timeOffset="244108.8717">7931 17021 2073 0,'-17'5'92'0,"14"0"19"0,3-5-89 0,0 0-22 0,-3 3 0 0,0-3 0 16,-6 0 90-16,9 0 14 0,0 0 2 0,3-8 1 31,3 0-146-31,3-3-29 0,5-2-5 0,7 3-2 16,3-6 30-16,0 8 5 0,3 0 2 0,5 3 0 0,7-3 75 0,3 2 15 0,-6 1 4 0,2 2 0 16,4-2-20-16,0 0-4 0,-1-3-1 0,1 3 0 31,3-3-81-31,-4 2-16 0,7-7-3 0,-1 5-912 0</inkml:trace>
  <inkml:trace contextRef="#ctx0" brushRef="#br0" timeOffset="245070.0668">9923 17351 2278 0,'0'0'101'0,"0"0"21"0,0 0-98 0,0 6-24 0,0-6 0 0,0 0 0 16,0 0 50-16,0 0 5 0,-3 0 1 0,-3 0 0 31,0-11-70-31,0 3-14 0,3 3-2 0,-3-8-1 0,3-1 9 0,-3 6 2 0,0-5 0 0,3 3 0 16,-3 2 20-16,0-6 15 0,3 9-3 0,-3-3 0 15,0 3 6-15,3 2 1 0,-3-2 0 0,3 0 0 16,-6 5-9-16,4-3-2 0,-4 0 0 0,-3 3 0 16,3 0-18-16,-3 3-4 0,0 0-1 0,0 2 0 15,-3 0-5-15,3 3 0 0,0 0-1 0,0 3 0 16,-2 2 13-16,2-5 8 0,3 5-10 0,0 0 10 0,0 1 0 16,0-1 0-16,3 5 0 0,0-4 0 0,0 4-15 15,0 1 3-15,0-3 1 0,3 2 0 16,0 3-26-1,0-2-6-15,0-1-1 0,0-2 0 0,3 0 20 0,0 0 4 0,0-3 1 0,3 0 0 16,0 1 19-16,3-9 11 0,-3 5-2 0,0-7 0 0,3 2-9 16,3-5-11-16,3-5 3 0,0 2 0 0,0-7-11 0,3-3-1 15,0-6-1-15,2 3 0 0,-2-8 29 0,3-2 7 16,0 0 1-16,0 4 0 0,0-4 10 0,0-1 2 16,-1 4 1-16,-2-4 0 0,3 9 7 0,-3 2 0 15,0 0 1-15,-3 5 0 0,0 1 23 0,-3 4 5 16,0 4 1-16,0-4 0 0,-4 6-27 0,1 8-6 15,3-2-1-15,0 7 0 0,0 0 0 0,0 6 0 0,3 2 0 16,-3-3 0-16,3 4-32 0,0-4 0 0,0 9 0 16,-3-9 0-1,0 3-20-15,-1-2-5 0,1-1-1 0,-3-5 0 16,3-5-86-16,3 3-16 0,-3-3-4 0,0 0-897 0</inkml:trace>
  <inkml:trace contextRef="#ctx0" brushRef="#br0" timeOffset="245413.7268">10771 17261 1209 0,'0'0'108'0,"0"0"-87"16,0 0-21-16,0 0 0 0,-3-8 237 0,-3 3 43 15,0 3 9-15,0-4 2 0,0-2-227 0,-3-2-44 16,3 2-10-16,-3 3-2 0,1-3-8 0,2 0-9 16,-6 2 9-16,6 1-13 0,-6 5 13 0,3 5 15 15,0-5-3-15,-3 8-1 0,0-2 5 0,0 2 2 16,0 5 0-16,0 0 0 0,1 5-3 0,-1 1-1 16,0 2 0-16,0 6 0 0,3-4-14 0,0 4 0 15,3 2 0-15,0-3 0 0,3 4 0 0,3-9 0 16,0 5 0-16,3-7 0 0,3-1 0 0,-3-2 0 15,3 3-8-15,0-9 8 16,6-2-59-16,0 0-5 0,-3-3 0 0,5 1-1 16,4-6-142-16,0-3-28 0,3-5-5 0,3 5-2 0</inkml:trace>
  <inkml:trace contextRef="#ctx0" brushRef="#br0" timeOffset="245690.8563">10953 17084 979 0,'6'11'87'0,"-3"-9"-70"16,0 4-17-16,0-1 0 0,2-2 297 0,1 2 56 15,6-2 11-15,3-1 3 0,3 1-243 0,3-3-48 16,6-3-9-16,2-2-3 0,7 0-26 0,3-1-6 15,3 4 0-15,-1-4-1 0,4 4-19 0,0-4-3 16,-4 1-1-16,1 0 0 0,-3-3 4 0,2 3 0 0,-5 2 0 0,0-8 0 16,-7 3-51-16,4 1-9 0,3-4-3 0,-6 3 0 15,-7-3-105-15,-2-2-22 0,-3 3-4 0,0-1-760 16</inkml:trace>
  <inkml:trace contextRef="#ctx0" brushRef="#br0" timeOffset="245987.6574">11250 16510 2372 0,'0'0'105'0,"0"11"22"0,0-11-102 0,0 8-25 0,0-3 0 0,0-5 0 15,0 0 56-15,0 0 5 0,0 0 2 0,0 0 0 16,6 8-63-16,-3 0-20 0,3-3 0 0,0 3 0 15,3 8 20-15,3 5-8 0,0 5 8 0,-3 6 0 16,-3 3 10-16,3 10 9 0,-3 5 1 0,0 3 1 16,0 2 31-16,-1 4 5 0,1 7 2 0,0-5 0 15,0-6-3-15,3 3 0 0,-3-5 0 0,3-3 0 16,0-2-56-16,3-6 0 0,-3-5-15 0,3-5 3 31,0 0-130-31,0-6-26 0,-6-7-6 0,0 2-970 0</inkml:trace>
  <inkml:trace contextRef="#ctx0" brushRef="#br0" timeOffset="246315.7014">11917 17222 403 0,'0'26'17'0,"0"-15"5"0,0-3-22 0,-3 5 0 15,0-2 0-15,-3-1 0 0,0 1 444 0,3-3 85 16,0-3 17-16,0 0 3 16,3 3-490-16,0-3-99 0,0 3-19 0,3 0-4 15,0 3-11-15,3 2-2 0,0 0-1 0,0 1 0 0,3-1 77 0,-3 0 29 16,3 6-1-16,3-6 0 0,-3 3 60 0,0 0 12 16,3-6 3-16,-4 1 0 0,1-3-26 0,-3-3-5 15,0 0 0-15,-6-5-1 0,0 0-57 0,6 0-14 0,0-5 0 0,-3 0 0 16,0-1 0-16,0-7-10 0,6-3 2 0,-3-2 0 15,-3-1 8-15,6-7 0 0,3 5 0 0,0-6 0 16,-3 1-12-16,6-3-1 0,-4-1 0 16,4-1 0-1,0 4-45-15,-3 1-9 0,-3-1-1 0,0-4-640 0,-3 4-127 0</inkml:trace>
  <inkml:trace contextRef="#ctx0" brushRef="#br0" timeOffset="246862.4526">12596 17346 1152 0,'15'13'51'0,"-9"-2"10"0,2-3-49 0,-5-3-12 16,-3-5 0-16,0 0 0 0,0 0 383 0,0 0 73 15,0 0 16-15,0-5 2 16,0-8-411-16,0-1-83 0,0-4-16 0,-3 2-3 16,0-3-43-16,-2 6-9 0,2 0-1 0,-3 0-1 0,0 2 60 0,0 3 12 15,0 3 2-15,0 5 1 0,0 0 52 0,0-3 10 16,0 3 3-16,-3 3 0 0,3-3-22 0,0 5-4 0,-3 1-1 0,0 1 0 15,-3-1-20-15,3 2-12 0,-3 5 2 0,1-2 0 16,2 2-10-16,-3 3-1 0,3-3-1 0,3 0 0 16,0 6 6-16,0-6 2 0,0 0 0 0,3 0 0 15,0 1 3-15,3-4 1 0,0-2 0 0,3 5 0 32,-3-13-13-32,3 6-2 0,-3-6-1 0,0 0 0 15,6 8-13-15,-6-8-2 0,0 0-1 0,9-6 0 0,0 4 33 0,0-9 9 0,0-2 0 0,-3 0 0 16,3-1 32-16,2-2 10 0,-2 1 2 0,0-7 1 15,3 4 7-15,-3-1 0 0,3 3 1 0,0 3 0 16,-3 0-14-16,0 8-3 0,0-1-1 0,0 6 0 16,0 6 6-16,0 2 2 0,-1 8 0 0,-2-1 0 15,3 12-31-15,-3 5-12 0,0-1 8 0,0 4-8 16,-3-3-14-16,3 2-8 0,-6-5-2 0,0 0 0 16,0 3-108-1,3-11-21-15,-3-5-5 0,3-8-1 0</inkml:trace>
  <inkml:trace contextRef="#ctx0" brushRef="#br0" timeOffset="247112.3872">13123 16714 2610 0,'8'10'116'0,"-8"-10"23"0,0 0-111 0,0 8-28 0,0 3 0 15,3 2 0-15,3 0 44 0,0 6 4 0,0 5 1 0,0 5 0 16,0 5-58-16,3 6-12 0,0 5-3 0,3 8 0 16,0 0 24-16,-3 5 0 0,3-3 8 0,-3 1-8 15,3 2 13-15,-4-5-2 0,1 0-1 0,-3-8 0 16,0 0-10-16,0-5 10 0,-6-3-10 0,0-8 10 31,-3-5-101-31,-3-11-20 0,-6 0-4 0</inkml:trace>
  <inkml:trace contextRef="#ctx0" brushRef="#br0" timeOffset="247346.702">13259 16693 1382 0,'6'13'123'0,"3"-5"-99"15,-3 2-24-15,0-2 0 0,0-2 336 0,0 1 61 16,0 4 13-16,0-3 2 0,0 0-338 0,3 3-74 15,0 2 0-15,0 5-12 16,3 3-18-16,-3 6-4 0,3 13-1 0,2 5 0 16,1 7-2-16,-6 7-1 0,3 2 0 0,-3-1 0 0,0 1 38 0,-6 0 13 15,0 3 0-15,0-4 0 0,-6-4-13 0,3-8 0 16,-3-3 0-16,0-6-773 16,-3-2-155-16</inkml:trace>
  <inkml:trace contextRef="#ctx0" brushRef="#br0" timeOffset="247518.5468">13768 17156 3020 0,'21'39'134'0,"-12"-25"27"0,-3-1-129 0,3 0-32 0,-3 0 0 0,0-2 0 31,0-9-64-31,0 4-20 0,3-1-4 0,0-5-754 0,0 0-150 0</inkml:trace>
  <inkml:trace contextRef="#ctx0" brushRef="#br0" timeOffset="247862.2089">13929 17301 1933 0,'12'11'85'0,"-3"-6"19"0,-3-2-84 0,3 2-20 0,0-2 0 0,3-6 0 16,3-2 105-16,-3-1 17 0,2-4 3 0,1-9 1 16,6-5-126-16,-3 3-23 0,3-5-5 0,0-1-2 15,0-4 2-15,-7-1 1 0,7 5 0 0,-3 6 0 0,0 3 27 0,0 4 0 16,0 4 0-16,-3 2 0 0,2 5 28 15,-2 6 7-15,0 2 1 0,3 3 1 0,-3 11 2 16,3 7 0-16,0 1 0 0,-1-1 0 0,1 6-15 0,-3 5-4 16,3-3 0-16,-6 6 0 0,3 0 2 15,-3-1 0-15,0 6 0 0,-3 0 0 0,0 0-22 0,-6 0-8 16,0 3 0-16,-3-8 0 16,-3 5-15-16,-3-6-2 0,0-2-1 15,-6-2 0-15,-3 4-32 0,-6 1-6 0,-3 2-2 0,-3-2 0 16,1-6-30-16,-4 3-7 0,0-7-1 0,3-4 0 0,-2 3 85 15,2-8 19-15,0-2 0 0,3-6 0 0,0 3 80 0,6-5 14 16,4-4 3-16,-1-1 1 0,0-1-17 0,6-5-3 0,0 0-1 16,6 0 0-16,-3-5-43 0,6 5-9 15,0 0-1-15,0 0-1 0,0-11 7 0,6-2 2 0,-3 0 0 16,9-3 0-16,3-3-32 0,6-7-8 0,2-11-1 16,4 2 0-1,3 4-19-15,3-4-3 0,-1-2-1 0,7-2-742 0,0-1-149 0</inkml:trace>
  <inkml:trace contextRef="#ctx0" brushRef="#br0" timeOffset="250049.1905">15665 17063 1843 0,'0'0'81'0,"0"0"18"0,0 0-79 0,0 0-20 0,0 0 0 0,0 0 0 15,0 0 75-15,0 0 11 0,0 0 2 0,0 0 1 16,-6 0-53-16,0 0-12 0,0-5-1 0,0-1-1 16,0 4 3-16,0-4 1 0,0-1 0 0,-3-4 0 15,3 8-14-15,3-2-2 0,-3-3-1 0,0-3 0 16,6 11-9-16,-3-2 10 0,3 2-10 0,-6-5 10 16,3-1-10-16,3 6 0 0,0 0 9 0,-6-5-9 15,3 2 0-15,3 3 9 0,-6 3-9 0,0 0 0 16,-3-1 0-16,3 4 0 0,1-1 0 0,-1 3 0 15,-3 0 0-15,0 2 0 0,0-2 0 0,3 0 0 16,0 5 0-16,0-7 0 0,-3 7 0 0,3 0 0 16,3 0 0-16,0 1 0 0,-3-1-8 0,-3 0 8 15,6 6-19-15,-3-6 3 0,0 8 0 0,0-2 0 0,0 2 4 16,0-3 0-16,0 6 1 0,-2-3 0 0,5 3 11 0,-3-3 0 16,0 6 10-16,3-1-10 0,0 1 13 15,0-1-3-15,0 0-1 0,3 1 0 0,0-3 0 16,6 2 0-16,3-5 0 0,0 6 0 0,8-3-9 0,-2-6-14 15,3-2 3-15,6-3 1 16,3 6-55-16,3-11-11 0,2-3-3 0,-2 0-565 16,3-10-114-16</inkml:trace>
  <inkml:trace contextRef="#ctx0" brushRef="#br0" timeOffset="250486.6256">16263 17365 2509 0,'3'8'55'0,"-3"2"11"0,0-5 2 0,0-5 4 0,-3 8-58 0,3-8-14 0,0 0 0 0,-6 3 0 16,0-3-44-16,0 0-11 0,0-3-2 0,0 3-1 15,0 0-42-15,0 0-8 0,-3 6-1 0,3-4-1 16,0 9 76-16,0-3 15 0,3 5 3 0,-3 0 1 16,3 6 71-16,0-3 13 0,0 0 3 0,1-3 1 15,2 0-27-15,2 3-6 0,1-3 0 0,0-2-1 16,0-3-39-16,0 5 0 0,3-8 0 0,0 3-12 16,0-3-16-16,0 1-4 15,0-4-1-15,3-2 0 0,3 0 7 0,0-2 2 0,0-4 0 0,0 1 0 0,0-3 2 16,0 3 1-16,-1-3 0 0,1-3 0 0,-3-2 33 0,-3-3 6 15,0 0 2-15,0 0 0 0,-3-2 8 0,0-1 3 16,-3-2 0-16,0 8 0 0,0-5 21 0,0 4 4 16,-3 1 0-16,3 0 1 0,-6 5-2 0,6-3-1 15,-3 9 0-15,0-9 0 0,0 8-13 0,0-2-2 16,3 5-1-16,-3-5 0 0,-3 5-22 0,0-3-4 16,0 3 0-16,0 0-1 0,1 0-11 0,-7 3 0 15,3-3 0-15,-6 5 0 16,3-5-143-16,-3 0-27 0,-3 0-6 0</inkml:trace>
  <inkml:trace contextRef="#ctx0" brushRef="#br0" timeOffset="251193.9707">16736 17182 921 0,'0'0'82'0,"0"0"-66"0,0 0-16 0,0 0 0 15,0 0 176-15,6 0 32 0,3 0 7 0,0 0 1 0,3 0-145 0,0 0-29 32,-12 0-6-32,9 0 0 0,6 5 24 0,-4 3 6 0,-2 3 1 0,-3 5 0 0,3-3 15 0,0 5 3 15,3 4 1-15,0 1 0 0,-6-1-26 0,3 1-6 16,3 4-1-16,0-1 0 0,-9-4-24 0,3 1-5 15,0-1 0-15,0-4-1 0,-1 1-23 0,-2-6 0 0,-6-3-10 16,6 1 10 0,0-6-54-16,-3-5-4 0,-6 3-1 0,1 2 0 15,5-5-25-15,-3 0-4 0,3 0-2 0,-6 0 0 16,-3 0 41-16,3 0 8 0,6 0 1 0,0 0 1 0,-6-5 57 0,3 2 11 0,3-2 3 0,0-3 0 16,3-3 35-16,0 3 7 0,-3-2 2 0,6-1 0 15,3-5-11-15,0 9-1 0,-1-12-1 0,1 6 0 16,3-3-26-16,0-3-5 0,-3 1 0 0,3-1-1 15,0 3-17-15,3 1-3 0,-3-1-1 0,3-3 0 16,-6 6-10-16,5 5 0 0,1-5 0 0,3 2 0 31,-6 3 12-31,3 8-4 0,0-5 0 0,3 5 0 0,0 0-8 0,-1 5 8 0,-2-5-8 0,3 8 8 16,3 3-8-16,-9-3 0 0,-3 5 0 0,0 0 0 16,0 0-10-16,0 6-1 0,-6-6 0 0,-3 6 0 15,-6-3-17-15,3 2-4 16,0 3-1-16,-3-5 0 0,-3 0 1 0,0 3 1 0,9-1 0 15,-3-5 0-15,-6 0-11 0,0-5-2 16,6 0-1-16,3-8 0 0,0 0 21 0,0 0 4 0,-6 6 0 0,6-6 1 0,0 0 19 16,0 0 9-16,0 0-1 0,0 0 0 0,6-6 37 0,3-2 7 15,-3-5 2-15,3 0 0 0,-6 0-17 0,6-6-3 16,6 3-1-16,0-7 0 0,-4 7-12 0,4-3-2 16,3-5-1-16,0 11 0 0,-3 0-5 0,-3 0-1 15,0 5 0-15,3 2 0 0,-3 1-12 0,-4 2 0 16,1 9 0-16,0-4 0 0,3 4 0 0,0 2 11 15,-6 0-3-15,0 2-8 0,0 3 0 0,0 6 0 16,3-6 0-16,-3 6 0 0,-6-3-13 0,0 2-10 0,6-5-1 16,-3 1-1 15,-3-1-107-31,-3 0-20 0,3-5-5 0,0-3-858 0</inkml:trace>
  <inkml:trace contextRef="#ctx0" brushRef="#br0" timeOffset="251709.4726">17858 17195 2620 0,'15'19'116'0,"-9"-11"24"16,-3 5-112-16,3-8-28 0,-3 3 0 0,3 3 0 0,0-9 60 0,-3 4 5 15,-3-6 2-15,6 10 0 16,-3-7-77-16,3 5-15 0,-3-3-3 0,0 8-1 15,0 1-14-15,3 4-2 0,-3 9-1 0,0-1 0 0,0 6 33 0,-3 0 13 16,3 2-11-16,0-2 11 0,0 2 17 0,-1-2 10 16,-2 2 1-16,3-5 1 0,-6-2-3 0,3-6-1 15,-2-2 0-15,2-1 0 0,-3-2-25 0,0-6 0 16,-3-2 0-16,3 0 0 31,0-2-34-31,0-6 1 0,-6 0 0 0,3 0 0 16,0 0 1-16,0-6 1 0,0 4 0 0,0-9 0 0,-3 3 20 0,0-5 11 0,6 5-12 0,0-5 12 0,-3-3 0 0,3 0 12 15,6-8 0-15,0 3 0 0,0 3 0 0,3-4 0 16,0 1 0-16,0-3 0 0,3-2-1 0,0 5-1 0,0-3 0 16,0-2 0-16,0 4-10 0,3-1 12 0,-1 1-12 15,-2 4 12-15,3-1-12 0,-3 3 0 0,3 6 0 16,-3-3 0-16,0 5 10 0,3 0-10 0,0 2 12 16,-3 1-12-16,3 5 16 0,0 0-4 0,2 0-1 0,-2 5 0 15,3-2-1-15,-3 2 0 0,0 1 0 0,0-1 0 16,0-2-10-16,-3 5 0 0,-9-8 0 0,3 5 0 15,0 5-9-15,-3-2 9 0,-6-2-12 0,0 2 12 32,-3 0-52-32,-3 2-3 0,3-2-1 0,-6 0 0 15,-6 3 3-15,3-6 0 0,1 3 0 0,-1-3 0 0,0 3-11 16,0-3-3-16,0 3 0 0,3 0 0 0,3-2-16 0,1-1-3 0,-4-3-1 0,0-2-478 16,6 0-96-16</inkml:trace>
  <inkml:trace contextRef="#ctx0" brushRef="#br0" timeOffset="252098.0737">18257 17216 1324 0,'6'11'118'0,"0"-3"-94"15,-3-3-24-15,3 1 0 0,-6-6 225 0,0 0 41 16,0 0 8-16,6 0 2 15,-3-6-276-15,3-2-43 0,0-2-14 0,3 4-3 32,-6-1-63-32,6 4-12 0,-9 3-2 0,6 0-1 0,0 3 80 0,2 2 16 0,-2 3 3 0,0 0 1 0,3 2 114 15,-3 3 22-15,0 6 5 0,0-6 1 0,-3 3-14 0,3 0-2 16,-3-3-1-16,0 0 0 0,-3 1-48 0,3-6-10 16,-3 5-1-16,3-3-1 0,-3-7-27 0,0-3 0 15,0 11 8-15,0-11-8 16,0 0-26-16,0 0-7 0,0 0-2 0,0 0 0 0,0 0 35 0,0 0 0 0,0 0 0 15,6-3 0-15,0 0 27 0,0-2 12 0,0-3 2 16,0-2 1-16,-3 2-5 0,6-6-1 0,-3 1 0 0,0 3 0 16,0-6-4-16,-1-3-2 0,4 1 0 0,0-4 0 15,0 4-30-15,-3-8 0 0,3 4 0 0,-3-4 0 32,0 2-81-32,-3 3-16 0,0-3-3 0,-3 3-583 0,0 0-116 15</inkml:trace>
  <inkml:trace contextRef="#ctx0" brushRef="#br0" timeOffset="252410.9513">18730 16960 2336 0,'18'18'104'0,"-9"-10"20"0,3 5-99 0,0-5-25 16,0-2 0-16,0 7 0 0,0-5 123 0,3-3 19 16,-1 3 4-16,4-5 1 0,0-1-99 0,3-2-20 0,0 0-4 0,3 0-1 31,-1 0-47-31,4-2-10 0,0-1-2 0,3 0 0 0,-3-2 12 0,-1 0 1 0,4 2 1 15,-6-2 0 1,-3 0-9-16,0-3-1 0,-1 0-1 0,-5 0 0 16,0-3-191-16,-3-2-37 0</inkml:trace>
  <inkml:trace contextRef="#ctx0" brushRef="#br0" timeOffset="252754.1593">19022 16534 1324 0,'0'0'118'0,"6"2"-94"0,0 9-24 0,0-8 0 0,-6-3 217 0,3 10 39 15,3-2 8-15,-3 3 2 0,3-1-154 0,-3 1-32 16,-3 5-5-16,3 2-2 0,0 4-48 0,-6 1-9 16,0 4-3-16,-3 5 0 0,0 5-13 0,0 0 8 15,-3 2-8-15,-3 4 0 0,3 4 0 0,0 4 0 16,-3 1 0-16,3 1 0 0,-3-5 0 0,4 0 11 16,2-6-3-16,0-2-8 0,0-1 0 0,0-2 0 15,3-2 0-15,-3-3-9 16,3-1-71-16,-3-4-13 0,0-9-3 0,0-2-617 0,3-5-123 15</inkml:trace>
  <inkml:trace contextRef="#ctx0" brushRef="#br0" timeOffset="252973.1639">19230 17246 1094 0,'12'26'48'0,"-9"-18"11"0,3 5-47 0,-3-5-12 0,3-3 0 0,-6-5 0 16,0 0 351-16,0 0 68 0,0 0 13 0,0 0 4 16,0 0-524-16,0 0-105 0,0 0-21 0,0 11-4 15,3-3 107-15,-3 5 22 0,3-5 4 0,0 5 1 0,0 1 75 0,3 1 9 16,-3-1 14-16,3-4-3 0,-3 1 24 0,0-3 5 16,-3-8 0-16,0 0-796 15</inkml:trace>
  <inkml:trace contextRef="#ctx0" brushRef="#br0" timeOffset="253144.6903">19388 16973 2833 0,'18'34'62'0,"-9"-20"13"0,0-4 2 0,0-2 3 0,-3 3-64 0,0-9-16 16,-6-2 0-16,0 0 0 15,0-5-60-15,-3-5-16 0,-3-6-4 0,3-6-1099 0</inkml:trace>
  <inkml:trace contextRef="#ctx0" brushRef="#br0" timeOffset="253613.684">19549 17052 2278 0,'9'19'101'0,"0"-6"21"0,-3-5-98 0,3 3-24 0,0-3 0 0,0-3 0 0,-1 3 72 15,-2 2 8-15,3-2 3 0,-3 0 0 0,0 6-83 0,-3-1 0 16,0 3-20-16,-3-3 4 0,0 3 3 15,-3-3 0-15,0 5 0 0,0 1 0 0,0-3 13 0,-3 0 0 16,3 0 0-16,-3-3-9 0,3 5 9 0,0-4 0 16,3-6 0-16,0 5 0 0,-3-8 0 0,3 6 0 15,0-9 0-15,0-2 0 16,0 0-22-16,0 0-6 0,0 0 0 0,0 0-1 16,6 0 29-16,3 0 0 0,-3-8 13 0,3 3-4 0,3-3 8 0,-3-2 2 15,3-4 0-15,0 1 0 0,3 0-1 0,0 0 0 16,-3 5 0-16,2-6 0 0,1 7-2 0,0-4 0 0,-3 6 0 15,0-3 0-15,0 2 16 0,0 4 4 0,-3-4 0 0,0 6 0 16,0 0-23-16,0 6-4 0,0-4-1 16,-4 4 0-16,4-1-8 0,-3 3 0 0,0-3 0 0,3 3 0 31,-3 5-32-31,-3-2-9 0,3 0-2 0,-3-1 0 16,0-2-85-16,-3 3-16 0,0-3-4 0,-3-3-856 0</inkml:trace>
  <inkml:trace contextRef="#ctx0" brushRef="#br0" timeOffset="254253.8024">20320 17272 1440 0,'24'21'128'0,"-12"-13"-103"0,2-3-25 0,-2 6 0 0,-3-8 339 0,0-3 62 15,-3 0 13-15,0 0 2 0,-3-14-331 0,-3 1-66 16,-3-8-19-16,0-5 0 15,-3-4-42-15,0-4-15 0,-6 2-3 0,3 6-1 16,-2 7-20-16,2-2-4 0,0 8-1 0,3 5 0 16,-3-3 27-16,3 9 6 0,0 4 1 0,0 4 0 0,-3 2 52 0,3 8 20 15,-3-1-1-15,3 7 0 0,-3-4 1 0,-3 1 1 16,3 4 0-16,-3-1 0 0,-2-4-29 0,2 3-7 16,0-8-1-16,0 6 0 15,0-3-59-15,3-3-12 0,3-2-2 0,0-3-1 16,0 2-36-16,6-2-7 0,0-8-2 0,0 0 0 15,0 0 45-15,0 0 9 0,6 0 1 0,3-5 1 0,0 2 103 16,3-2 20-16,0 0 4 0,0-3 0 0,3 0 50 16,-3-3 10-16,2-2 1 0,1 0 1 0,0-1-8 0,0 1-2 0,0 3 0 15,3-1 0-15,0 1-16 0,-3-4-3 0,-1 6-1 16,-2-2 0-16,3 2-29 0,-3 3-7 0,0-3 0 16,0 8-1-16,-3-6-8 0,0 4-2 0,0 2 0 0,0 2 0 15,0-2-17-15,-3 6-4 0,2 2-1 0,1 2 0 16,-3-2-11-16,0 5 0 0,-3 6 0 0,0-1 0 15,0-2 0-15,3 8 0 0,-6-3 0 0,0 0 0 16,0 3 0-16,0-3 0 0,-6-2 0 0,3 7 0 16,-6-2-14-16,0 3 5 0,0-6 1 0,-2 5 0 15,-7-2-37-15,3-3-7 0,-3 6-2 0,3-1 0 16,-6 1 4 0,3-4 1-16,-2-1 0 0,2 1 0 0,-3-1 16 0,3-1 3 0,-3-3 1 15,3 1 0-15,3-6 21 0,1 0 8 0,2-5 0 0,0-3-9 0,-3 3 26 16,6-2 6-16,-3-6 1 0,3 0 0 0,0 0 2 15,0-6 1-15,3 4 0 0,0-9 0 0,0 3-1 16,3-5 0-16,0 2 0 0,3-2 0 0,3-3 2 0,0-2 0 16,3-1 0-16,3 3 0 0,6-7 4 15,0 1 0-15,0 4 1 0,6-1 0 0,0-2-1 0,2 3 0 16,1-1 0-16,6-2 0 0,-3 2-2 0,2-2-1 16,1 3 0-16,0-1 0 15,0 3-49-15,0-2-9 0,-1-1-3 0,1 6 0 16,-3 0-57-16,3-6-12 0,-4 6-3 0,1 0-672 15,0 0-136-15</inkml:trace>
  <inkml:trace contextRef="#ctx0" brushRef="#br0" timeOffset="254831.7933">21260 17018 1796 0,'0'0'80'0,"6"5"16"0,0-2-77 0,-6-3-19 0,0 0 0 0,9 0 0 15,0-3 69-15,0 1 11 0,-3-6 1 0,3 5 1 16,3-2-54-16,0-3-10 0,0 3-2 0,0-1-1 16,0-2 21-16,2 3 5 0,4 5 1 0,0-5 0 15,3 5 0-15,0 0 0 0,3 0 0 0,-1 0 0 16,4 0-7-16,0 0-2 0,0 0 0 0,3 0 0 15,-1 0-19-15,4 0-4 0,-3 0-1 0,3 0 0 16,-1-3-27-16,-5 3-6 0,0-5 0 0,-3 5-1 31,0 0-39-31,-7-5-8 0,1 2-2 0,-6 0 0 0,-3-5-126 16,-3 3-26-16,3-3-5 0</inkml:trace>
  <inkml:trace contextRef="#ctx0" brushRef="#br0" timeOffset="255128.6452">21778 16550 921 0,'6'13'40'0,"-3"-8"10"0,3 1-40 0,-6 1-10 15,3 4 0-15,-3 0 0 0,0 2 310 0,0 0 60 16,-6-2 12-16,-3 5 2 0,0 5-296 0,-5 3-60 0,-1 5-12 0,-3 0-3 16,-3 2-13-16,-3 9-8 0,3 5 8 0,-2 0-13 15,-1 0 13-15,3 3 0 0,0 2 0 0,0-2 0 16,3-3 0-16,0 0 0 0,1-6 0 0,5-2 0 16,0-2 0-16,-3-9 0 0,3 1 0 0,0-4 0 31,-3-7-99-31,0 3-23 0,3-6-5 0,-2-5-783 0</inkml:trace>
  <inkml:trace contextRef="#ctx0" brushRef="#br0" timeOffset="256014.3528">22246 16200 864 0,'6'0'76'0,"3"-2"-60"16,0 2-16-16,-7-3 0 0,10 3 178 0,-3 0 33 15,-3 0 6-15,0-2 2 0,3-1-174 0,0 3-34 16,-3-3-11-16,0 6 0 0,-3 0-9 0,3-1-7 15,0 6-2-15,0 0 0 0,-3-3 18 0,0 6 9 16,3-1-1-16,-3 4 0 0,0-1 32 0,-3 0 7 16,6 3 1-16,-3 5 0 0,-3 0 12 0,-3 3 4 15,-3 3 0-15,6 4 0 0,-6 4-50 0,-6 7-14 16,0 0 0-16,-9 3 8 0,12 3 1 0,-9 0 1 16,0-1 0-16,1 1 0 0,-7-3 3 0,3 0 1 0,0 3 0 15,-3-3 0-15,3-1-14 0,1-4 9 0,-1 5-9 16,3-8 8-16,0-2-8 0,0-4-9 0,0-2 9 0,3 1-13 15,1-4 1-15,-4 0 0 0,3-4 0 0,-3-4 0 16,3 1 12-16,0-6-9 0,3-5 9 0,0 5-8 16,3-5 16-16,4-3 4 0,-4 3 1 0,6-2 0 15,3-6 10-15,0 0 1 0,0 0 1 0,0 0 0 16,0 0-1-16,0-8-1 0,3-3 0 0,3-2 0 16,-1 0-10-16,4-3-1 0,6-3-1 0,-3 1 0 15,3 2-3-15,0-3 0 0,3-5 0 0,-3 3 0 16,3 3 0-16,-4 5 0 0,4-3 0 0,-3 5 0 15,0-2 4-15,-3 8 1 0,3-3 0 0,-3 8 0 0,0 0 25 16,-3 0 5-16,0 0 1 0,-3 5 0 0,-1-2-24 16,1 2-4-16,0-5 0 0,0 5-1 0,0 3-31 0,0-3-5 15,0 1-2-15,0 2 0 16,3-3-23-16,0 3-5 0,3 0-1 0,0-3 0 16,0 3-3-16,3-3-1 15,-4 1 0-15,10-4 0 16,-6 3 36-16,0 1 6 0,6-4 2 0,-3-2 0 0,-6 0 32 15,9 0 8-15,-7 0 0 0,1 0 1 0,0-2 14 0,0-4 2 0,0 1 1 16,0 3 0-16,0-9-20 0,3 3-4 0,-1 0-1 0,-2-2 0 16,3-4-21-16,-3 1 9 0,0-5-9 0,-3 4 0 0,-3 1 0 15,0 0 0-15,0 5 0 0,-6-3 0 0,3 1 16 16,-3-1-3-16,0-2-1 0,-3 8 0 0,0-3-12 16,0 2 11-16,-3-2-11 0,3 3 10 0,-3 0-10 15,0 2 12-15,-3-2-12 0,-3 0 12 0,3 2-12 16,-3 3 12-16,-3-5-12 0,3 5 12 0,-6 0-12 15,6 0 0-15,0 0 0 0,-3 0 0 0,0 5 0 0,1 0 0 16,-1 3-12-16,0 0 12 0,0 0-20 0,0 3 4 16,3 2 1-16,0 0 0 0,0 6 15 0,0-3-12 15,0 2 12-15,3 1-12 0,3 7 12 0,0-5 0 16,0-2 0-16,3 7 0 0,0-2 0 0,3-3 0 16,3 3 0-16,3-3 0 0,0 6-12 0,0-6 1 15,3-3 0-15,0 6 0 16,0-3-37-16,3-2-7 0,0-3-1 0,-1 0-1 15,-2-3-35-15,0 0-6 0,0-5-2 0,-3 0-792 0</inkml:trace>
  <inkml:trace contextRef="#ctx0" brushRef="#br0" timeOffset="257060.6998">15108 18042 691 0,'0'0'61'0,"0"0"-49"0,-3 8-12 0,3 0 0 15,-3 2 285-15,3-10 55 0,0 0 10 0,-3 8 2 16,0-2-254-16,3-6-51 0,0 0-11 0,-3 2-1 16,-3 4-35-16,3 2 0 0,3-8-10 0,0 0 10 15,-3 5 0-15,0 5 15 0,-3-7-1 0,3 8 0 16,3-3 17-16,-3-1 3 0,0 4 1 0,0 2 0 15,0 1-7-15,3-1-2 0,-3 5 0 0,-3-2 0 16,3 3-18-16,-3 2-8 0,3-3 0 0,-2 9 8 16,-1-1-8-16,-3 1 0 15,3-3 0-15,0 7 0 0,-3-2 0 0,3 3 0 0,6-5 0 16,-3-1 0-16,0 1 0 0,-3 10 0 0,0-6 0 0,0-2 0 16,-3-10 12-16,3-1-2 0,0 1-1 0,3-6 0 0,-3-5-17 15,0 0-4-15,3-3-1 0,0-5 0 16,-3 0-42-16,3 0-8 0,3 0-1 15,-3-5-1-15,0-3-22 0,1 3-4 0,2-3-1 16,0 0 0-16,0-3 8 0,0 3 0 0,0 3 1 16,0-3 0-16,0-5 16 0,0 8 3 0,0-1 1 0,0 4 0 15,-3-9 11-15,3 3 1 0,0 3 1 0</inkml:trace>
  <inkml:trace contextRef="#ctx0" brushRef="#br0" timeOffset="257451.2423">14974 18211 1324 0,'0'8'118'15,"3"0"-94"-15,0-3-24 0,-3-5 0 0,0 0 230 0,0 0 42 0,0 0 8 0,0 0 1 16,0 0-208-16,0 0-41 0,0-5-9 0,6-3-2 16,3-5-21-16,0 5 0 0,-3-3 0 0,6-2-12 15,-1 0 12-15,1-6 0 0,3 6 10 0,-3-3-10 16,3 1 10-16,0-1-10 0,0-3 10 0,0 6-10 15,3 0 0-15,-1-1 0 0,-2 1 0 0,0 5 0 16,0 3 0-16,0 0-10 0,-3-1 10 0,3 4-12 16,-3 2 12-16,3 2 0 0,-7 4 0 0,4 4 0 15,0-2 17-15,0 5 3 0,-3-5 0 0,3 6 0 0,-3-1-10 16,0-3-2-16,-3 4 0 0,3-6 0 0,-6 2-8 16,3-2-11-16,0-3 3 0,0-2 0 15,-3 8-19 1,0-9-3-16,-3-2-1 0,0 0 0 0,-3 11 6 0,-3-3 1 0,0 0 0 0,-6 2 0 15,0-2 14-15,-3 5 10 0,-6 1-12 0,0-1 12 0,0 0 0 0,-2 0 0 16,-1 1 8-16,0-1-8 0,3 0 27 0,0-2-1 16,4-6 0-16,-4 3 0 0,0-3-14 0,3-2-2 15,0-3-1-15,-3-3 0 16,3-7-60-16,1 2-12 0,2-3-2 0</inkml:trace>
  <inkml:trace contextRef="#ctx0" brushRef="#br0" timeOffset="257982.3639">15551 18174 691 0,'-3'8'30'0,"0"3"7"0,0-3-29 0,3-3-8 0,-2 3 0 0,-1-3 0 15,-3-5 363-15,6 0 71 0,0 0 14 0,0 0 4 0,0 0-374 0,0 0-78 16,0 0-8-16,-3-5-6 0,3-3-7 0,0 8-2 16,0 0 0-16,0 0 0 0,0 0 23 0,0 0 18 15,6 8-3-15,-3-3-1 0,0 3 4 0,2 3 1 16,-2-3 0-16,0 5 0 0,0 0-9 0,-3 6-2 15,3-6 0-15,-3 0 0 0,-3 6-8 0,0-3 0 16,-3-3 0-16,3 0 0 16,1 3 0-16,-1 0 0 0,-3 2 0 0,0-5 0 0,3 1-12 0,0-1 12 15,0-5-12-15,-3-3 12 16,3 0-41-16,3-5-1 0,0 0 0 0,0 0 0 16,0 0 6-16,0 0 0 0,0 0 1 0,0 0 0 15,0 0 35-15,0 0 16 0,0 0-2 0,9 0 0 0,-9 0 38 0,6-10 7 16,-3 2 1-16,3-11 1 0,0 11-7 0,-3-5-2 15,2 8 0-15,-2-3 0 0,3 0-16 0,-3-5-4 16,3 2-1-16,-3 6 0 0,3-3-16 0,0-5-3 0,0 0-1 16,0 7 0-16,0-2-11 0,0-5 0 0,3 0 9 15,0 0-9-15,0 2 0 0,-3 3-13 0,3-5 1 16,0 0 1-16,0-1 1 0,-1 1 0 0,1 0 0 16,0-6 0-1,0 1-113-15,-3-3-22 0,0-6-5 0</inkml:trace>
  <inkml:trace contextRef="#ctx0" brushRef="#br0" timeOffset="258450.9932">16063 18116 345 0,'0'0'15'0,"0"5"4"0,-3 3-19 0,3 3 0 15,0-11 0-15,-3 2 0 0,0 4 420 0,3-6 80 16,-3 5 16-16,3-5 3 0,0 0-393 0,-2 0-78 16,-4 3-16-16,3 2-4 0,3-5-17 0,-3 5-11 15,0 3 12-15,0 0-12 0,3 3 11 0,-3 2-11 16,-3 0 10-16,3 6-10 0,0-3 0 0,0 2 0 15,0 1 0-15,3 2-10 0,-3-3 10 0,0 4 0 16,3-4 0-16,0 1 0 0,3 2 0 0,-3-3 0 0,3 1 0 0,0-6 0 16,3 0-13-16,0-5 2 0,0 0 1 0,3 3 0 15,0-11-1-15,-1 5 0 0,4-10 0 0,0 5 0 16,0-6 11-16,0 1 9 0,0 2-1 0,-3-7-8 16,-3-3 16-16,3-1-3 0,0-7-1 0,-3 8 0 15,0 0 25-15,0 0 5 0,0-1 1 0,-1-4 0 16,1 5-14-16,0-6-2 0,-3 11-1 0,-3-5 0 15,0 0-6-15,0-1 0 0,-3 4-1 0,3 2 0 16,-6 0-11-16,0-3-8 0,-2 3 9 0,-4 3-9 16,0-3 0-16,0 8 0 0,0-8-11 0,-3-2 11 31,0 7-92-31,3-2-10 0,0-1-2 0</inkml:trace>
  <inkml:trace contextRef="#ctx0" brushRef="#br0" timeOffset="259075.8497">16563 18246 633 0,'0'0'28'0,"0"0"6"16,0 0-34-16,6 0 0 0,-6 0 0 0,3-6 0 0,-6-2 333 0,6 3 60 15,-3-3 12-15,-3 3 3 0,3-3-301 0,0 3-60 16,0-3-12-16,0 8-3 0,0 0 20 0,0 0 3 0,-6 0 1 16,6 0 0-16,-6 0-3 0,-2 0 0 0,-1 0 0 0,3 8 0 15,-3-3-29-15,3 3-5 0,-3-3-2 0,0 8 0 16,-3 1-17-16,6-1-16 0,0 0 4 0,0 0 0 31,0 1-12-31,6 4-1 0,-3 1-1 0,3-6 0 16,-3 0-10-16,3-5-1 0,0 5-1 0,3 0 0 15,-3 6-18-15,3 0-3 0,-3-12-1 0,3 7 0 16,0-6-8-16,0 2-1 0,0-2-1 0,3-3 0 0,-3-2 44 0,3 2 9 0,-3-5 1 0,3 0 1 16,-3 0 26-16,3 0 5 0,0-5 0 0,-3-3 1 15,3-5-1-15,-3-6 0 0,0 6 0 0,3 0 0 16,0 0 8-16,0-3 0 0,0 0 1 0,-1 3 0 16,4-3 19-16,-3-3 3 0,0 1 1 0,0 2 0 15,3 0-10-15,-6 3-2 0,3-3 0 0,-6-3 0 16,3 6 0-16,3-5-1 0,-3 4 0 0,0-4 0 15,-6 2-8-15,6 3-2 0,0-6 0 0,0 6 0 0,-3-5-12 16,3-4-2-16,0 4-1 0,3-1 0 0,-3-2-10 16,0 8 0-16,0-6 0 0,3 6 0 0,0 8 0 0,0-3-14 15,-3-5 2-15,0 7 0 0,0 4 12 0,-3 2 0 16,0 0 0-16,0 0 0 0,0-5 10 0,0 5 2 16,0 0 0-16,0 0 0 0,0 0 6 0,0 0 2 15,0 0 0-15,0 0 0 16,-6 7-44-16,3-1-8 0,3 7-1 15,-3-5-1-15,3 10 6 0,0 1 0 0,-3-1 1 0,3 4 0 16,3-1-13-16,-3 3-4 0,0-3 0 0,3 5 0 16,-3-2 10-16,0-3 2 0,-3-2 0 0,3 2 0 15,-6-8 4-15,3 0 0 0,0 6 1 0,3-11 0 16,-3-3-98-16,3-5-20 0,0 0-4 0,0 0-1 0</inkml:trace>
  <inkml:trace contextRef="#ctx0" brushRef="#br0" timeOffset="259397.1151">16811 18174 2440 0,'-9'24'108'0,"6"-11"23"0,6-5-105 0,-3 5-26 0,0-5 0 0,-3-2 0 16,0 2 51-16,3-8 5 0,6 5 0 0,-6-5 1 15,0 0-105-15,0 0-22 0,0 0-4 0,0 0-1 16,0 0 23-16,0 0 4 0,0 8 0 0,6-3 1 0,5 8 60 0,-5-2 12 15,-6-3 3-15,6 5 0 0,3-5 8 0,0 3 3 16,-9-3 0-16,3 0 0 0,3-3-20 0,-3 3-4 16,6-8-1-16,-9 0 0 0,0 0-14 0,0 0 0 15,9-3-12-15,-3-2 12 0,-3-8-12 0,3 5 12 16,3-3-12-16,3 3 12 0,-3-5 0 0,0 0 0 16,-1-6 0-16,1 6 0 0,3-6 0 0,-6 4 0 15,0-4 0-15,0 0 0 0,0 6 0 0,0-5 0 16,-3 2-8-16,0-3 8 15,-6 1-46-15,6-1-2 0,0-2-1 0,0 3-647 0,-3-4-130 0</inkml:trace>
  <inkml:trace contextRef="#ctx0" brushRef="#br0" timeOffset="259709.5378">17349 18148 345 0,'-9'-6'31'0,"6"6"-31"15,3 0 0-15,-6-2 0 0,-3-3 340 0,1-3 63 0,2-3 12 0,3 3 2 16,3 0-295-16,-6-2-59 0,-3 2-12 0,3 2-3 16,6 6-18-16,0 0-4 0,-6-5-1 0,6 5 0 15,0 0 35-15,0 0 6 0,-3 5 2 0,-6 3 0 16,-3 3-18-16,6-3-3 0,3 5-1 0,0 0 0 15,-6 6-37-15,0-6-9 0,3 8 0 0,3-2 0 16,-6-1-13-16,6-5-5 0,-3 6-1 0,6-3 0 47,6 2-13-47,-3-4-4 0,-3-1 0 0,3-3 0 0,6-2-84 0,3 0-16 0,-6-2-4 0</inkml:trace>
  <inkml:trace contextRef="#ctx0" brushRef="#br0" timeOffset="259975.1011">17391 17992 0 0,'0'0'0'0,"3"13"0"0,-9-3 0 0,3-2 0 0,3 0 525 0,0 3-105 16,0-11 84-16,0 0 16 0,-6 8-323 0,6-8-65 15,9 5-12-15,0-2-4 0,0-3-84 0,6 0-16 16,6 0-4-16,2 0-1 0,4-3-11 0,0-2 0 16,-3 5 0-16,8-5 8 0,7 5 6 0,-6 0 1 15,-9-8 0-15,5 8 0 0,4 0-7 0,-3-6 0 16,-3 4-8-16,-3-9 12 16,-4 3-36-16,1 0-8 0,-3-2-2 0,-3-4 0 15,0 1-130-15,-6-5-27 0,-3 2-5 0</inkml:trace>
  <inkml:trace contextRef="#ctx0" brushRef="#br0" timeOffset="260209.4233">17650 17836 2602 0,'-12'31'116'0,"12"-17"23"0,3-1-111 0,0 5-28 0,-6 3 0 0,-3-2 0 31,3 0 52-31,0 2 4 0,0-3 2 0,0 3 0 16,-6 3-68-16,3-3-14 0,6 6-2 0,-3-1-1 0,-3 6-9 0,0 0-1 0,6 0-1 16,-3-3 0-16,6 8 22 0,-3 2 5 0,0 6 1 0,6-5 0 15,3 5 10-15,-6-11 0 0,0 3 0 0,-3 6-8 16,6-6-83 0,-6-11-16-16,0 1-3 0</inkml:trace>
  <inkml:trace contextRef="#ctx0" brushRef="#br0" timeOffset="260794.5581">18430 17761 1666 0,'3'8'74'0,"-3"-8"15"0,6 6-71 0,0-4-18 16,-6-2 0-16,6 0 0 0,3 6 53 0,-4-6 7 15,7 5 2-15,0-2 0 0,3 2-35 0,-3 5-7 16,6-2-2-16,0 11 0 0,0 2 60 0,-3 0 12 16,-1 8 2-16,1 6 1 0,-3 4 5 0,3 12 1 0,0 2 0 0,-3 5 0 15,-3 0-31-15,-3-10-5 16,-3 5-2-16,0 5 0 0,-3 5-21 0,-3 3-5 0,0-5-1 0,-3-2 0 15,0-1-34-15,-3 13 0 0,-3-18 0 0,-3-3 0 47,0-15-70-47,-6-4-21 0,1-12-4 0,-4-6-1 0,-3-5-156 0,6-3-31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1:05:56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2142 1207 1670 0,'0'0'148'0,"0"0"-118"16,-6-8-30-16,6 8 0 0,0 0 8 0,0 0-8 16,-6-6 0-16,3 6 9 0,3 0 44 0,0 0 9 0,0 0 2 0,0 0 0 15,-3-8-29-15,3 8-6 0,0 0-1 0,0 0 0 16,0 0-28-16,0 0 0 0,6 8 0 0,0 6 0 15,0-1 0-15,0 8 0 0,0 3 11 0,3 7-11 16,0 4 14-16,-9 2-4 0,0 11-1 0,0-3 0 16,0 7 11-16,-6-1 1 0,3 2 1 0,-6 0 0 15,3-3-2-15,0 3 0 0,0 0 0 0,0 0 0 16,-3-6-7-16,3-2-1 0,3 0-1 0,-3 0 0 16,3-5-2-16,-3-1 0 0,3-1 0 0,0-4 0 15,-3 3-9-15,0-3 0 0,1-2 9 0,2-5-9 16,-3-1 0-16,3-2 8 0,-3 0-8 0,3-1 0 15,-3-7 0-15,3 0-10 0,0-3 1 0,3 1 0 16,-12-1-179-16,9-10-35 0</inkml:trace>
  <inkml:trace contextRef="#ctx0" brushRef="#br0" timeOffset="694.9348">2184 1283 1515 0,'0'0'67'0,"0"0"14"0,0 0-65 0,0 0-16 16,0 0 0-16,0 0 0 0,0 0 37 0,9-5 4 16,-6 5 1-16,3-5 0 0,5 2-5 0,-8-2-1 15,9-1 0-15,-3 1 0 0,0-3-27 0,3 3-9 16,3 2 0-16,0 3 0 0,0-5 12 0,3-3-12 0,5 8 12 15,-2-5-12-15,0 5 0 0,9-6 0 0,0 4 0 16,8-3 0-16,4-3 33 0,3 2 0 0,-4-2 0 16,4-2 0-16,0 2-15 0,-1 0-3 0,1 3-1 15,-3-6 0-15,-1 3-14 0,-2-5 9 0,0 5-9 16,-1-3 8-16,1 3-26 0,-6 0-6 16,2 3 0-16,-8 0-1 15,0 2-52-15,-3-2-11 16,-9 0-1-16,-3 5-674 0</inkml:trace>
  <inkml:trace contextRef="#ctx0" brushRef="#br0" timeOffset="1022.9895">2029 1826 1231 0,'-9'0'54'0,"9"0"12"0,-9 2-53 0,3 1-13 0,0-3 0 0,6 0 0 15,0 0 95-15,0 0 16 0,0 0 3 0,0 0 1 16,0 0-23-16,0 0-5 0,0 0-1 0,12 3 0 16,0-6-32-16,9 3-6 0,6-3-2 0,-4 1 0 15,10 2-7-15,3-6-2 0,3 1 0 0,5 2 0 16,4-7-19-16,-4 7-4 0,1-7-1 0,6 2 0 15,-1 0-13-15,7 2 8 0,-7-7-8 0,7 5 0 16,-6-2-16-16,2 2-8 16,1-5-3-16,-4-1 0 0,4 4-62 0,0 2-13 15,-1-5-2-15,4 5-776 0</inkml:trace>
  <inkml:trace contextRef="#ctx0" brushRef="#br0" timeOffset="1476.0012">3898 1450 1612 0,'-9'-3'72'0,"6"-2"14"0,-6 2-69 0,3 1-17 0,-3-1 0 0,1 3 0 15,2 0 61-15,-6 0 9 0,0 0 2 0,0 0 0 16,0 0-31-16,0 3-5 0,-3 2-2 0,0 0 0 15,-3 9-20-15,1-1-4 0,2 5-1 0,-6 3 0 16,3 3-9-16,0 11 0 0,-3-4 0 0,3 9-11 16,1-8 11-16,-1 8 16 0,3-9-4 0,3 9-1 15,-3 0 8-15,6-6 1 0,3 6 1 0,3-3 0 16,0-5-12-16,3-1-9 0,-3-4 12 0,6-1-12 16,0 1 8-16,6-9-8 0,-6 3 0 0,6-7 0 15,3-7 0-15,-3 1 0 0,3-2 0 0,0-1 0 16,0-2 29-16,-1-3-1 0,7-3 0 0,-3 3 0 15,0-8-17-15,0 3-11 0,6-8 12 0,-3-1-12 16,0 1 28-16,-1-5 0 0,-2-6-1 0,3 0 0 16,3-5 1-16,-6-6 0 0,3 1 0 0,0 2 0 0,-1-7-15 15,1-1-2-15,0 3-1 0,-6-3 0 0,3 1-10 16,-3 1 0-16,3-1 0 0,-3 4 8 0,-3 4-8 0,-1 7 0 16,-2 0 0-16,-3 5 0 0,-3 1 0 15,0 5 8-15,-3 0-8 0,-3 5 0 0,1 5 0 0,-7 0 0 16,-6 6 0-16,0 2 0 15,-6 3-104-15,0 3-17 0,0 2-3 16,-2 5-872-16</inkml:trace>
  <inkml:trace contextRef="#ctx0" brushRef="#br0" timeOffset="1929.0196">4464 1561 1785 0,'0'0'159'0,"0"0"-127"0,0 0-32 0,0 0 0 16,0 0 160-16,0 0 27 0,6 5 5 0,0 6 0 15,6-3-144-15,-1 0-30 0,1 5-6 0,0 3 0 16,3 5 0-16,0 0 1 0,-3 6 0 0,3 2 0 16,-3 5-13-16,-3 1 0 0,3 7 8 0,-4 6-8 15,-2-3 0-15,0-6-16 0,0 1 3 0,0-3 1 16,-3-3-21-16,0-2-4 16,3-3-1-16,-3-5 0 0,0-5 22 0,-3-4 5 0,0-1 1 15,0-4 0-15,0-10 36 0,0 0 7 0,0 0 2 0,0 0 0 0,-3-5 49 0,-3-3 11 16,0-5 1-16,-3-3 1 0,3-5-19 0,0 0-4 15,0-6-1-15,4-5 0 0,-4-5-39 0,6-2-8 16,3-1-2-16,2-2 0 0,7-3-24 0,6 2 0 16,0 1 0-16,6-3 0 15,6 5-19-15,5-5-5 0,4 6-2 0,3 7 0 16,2 0-26-16,4 11-4 0,0-6-2 0,-4 9 0 16,-2 5-137-16,-3 0-27 0,-1 5-6 0,1 2 0 15</inkml:trace>
  <inkml:trace contextRef="#ctx0" brushRef="#br0" timeOffset="11258.2402">9193 1265 1324 0,'0'0'59'0,"0"-8"12"0,-2 2-57 0,2-1-14 16,0 1 0-16,0 1 0 0,-3-3 91 0,3 3 15 15,0 5 3-15,0-8 1 0,3 3-30 0,-3-3-5 16,2 2-2-16,-2 6 0 0,0 0-37 0,0 0-8 15,0 0-2-15,6 0 0 0,3 0-26 0,-6 0 8 16,6 6-8-16,-3 2 0 0,3-1 0 0,0 12 8 16,0-1-8-16,0 1 0 0,0 10 35 0,0 8 1 0,3 3 1 0,0 5 0 15,0 8 15-15,-4 0 4 0,7 0 0 0,-6 2 0 16,-3-2-26-16,0 0-5 0,0 0-1 16,-6-3 0-16,0 3-14 0,-3-11-10 0,0 3 12 0,-3-5-12 15,0 0 8-15,0-3-8 0,0-5 0 0,0-1 0 16,0-2 0-16,3-2 0 0,-2-3-10 0,2-3 10 31,0-3-44-31,0-7 0 0,3 0-1 0,-3-1 0 16,3-7-28-16,0-3-6 0,0 0-1 0,0 0-569 0,3-11-115 0</inkml:trace>
  <inkml:trace contextRef="#ctx0" brushRef="#br0" timeOffset="11867.4759">11301 971 1810 0,'0'0'80'0,"3"-5"17"0,-3 5-77 0,0 0-20 0,6-3 0 0,-6 3 0 16,0-5 14-16,0 5-1 0,0 0 0 0,0 0 0 15,-3-5 2-15,-3 5 0 0,0 0 0 0,-6 10 0 16,-6-2-27-16,-6 5-6 0,-2 6-1 0,-7 7 0 15,-3 1 19-15,0 4-12 0,-5-1 12 0,-1-1-10 16,0 0 0-16,-2 3 0 0,-1-6 0 0,6 0 0 16,1-2 10-16,2 3 14 0,0-1-3 0,6-7-1 15,1-3-10-15,-1 2 8 0,3-5-8 0,0 1 8 16,1-1 8-16,2-5 2 0,0 2 0 0,3-4 0 16,-3 2-3-16,6-6-1 0,1 1 0 0,5-1 0 15,3-4 3-15,3 2 1 0,6 0 0 0,0 0 0 16,-6 0-9-16,6 0-1 0,0 0-8 0,0 0 12 15,9 8 16-15,0-8 2 0,3 5 1 0,5 3 0 16,1-3-11-16,6-2-3 0,0 7 0 0,3-7 0 16,-3 2 3-16,5 3 0 0,1 3 0 0,0-6 0 0,3 3 7 15,2 5 1-15,-2-5 1 0,0 3 0 0,5 2-7 0,-5 0-2 16,3 1 0-16,-3-1 0 0,-4-5-10 0,1 2-2 16,0 4-8-16,-3-6 12 0,0 5-12 15,-4-8 0-15,4 3 0 0,-3 0 0 0,0 3-16 0,0-9-4 16,-4 3 0-16,1 1 0 15,0-1-44-15,0 3-8 0,-6-8-3 16,-3 3-596-16,0-1-119 0</inkml:trace>
  <inkml:trace contextRef="#ctx0" brushRef="#br0" timeOffset="12148.6612">10220 1886 2026 0,'0'0'90'0,"0"0"18"0,9 6-86 0,3-6-22 0,0 0 0 0,6 0 0 16,6 0 24-16,0 0 0 0,2 5 0 0,4-5 0 15,3 0 26-15,6 0 6 0,-1 0 0 0,1 3 1 16,3 7-37-16,-1-4-7 0,1 2-1 0,3-1-1 0,-1 4-11 0,1-3 0 16,3-3 0-16,-4 6 0 15,-2-1-25-15,0-4-4 0,2 2-1 0,-2-3 0 16,0 0-105-16,-1-2-21 0,4 2-4 0</inkml:trace>
  <inkml:trace contextRef="#ctx0" brushRef="#br0" timeOffset="13445.2193">13632 1537 1555 0,'14'-10'68'0,"-5"2"16"0,-3 2-68 0,6-7-16 0,3 5 0 0,0-5 0 16,3-5 157-16,0-6 28 0,-3 3 6 0,2-1 1 16,-2-4-140-16,3 2-27 0,-3 3-5 0,3-6-2 0,0 4-18 15,0 1 0-15,-1-4 0 0,4 8 0 0,0-4 0 0,0 9 0 16,0 0 0-16,0 2 0 0,-3 3-8 0,-4 3 8 16,4 5 0-16,-6 0-9 0,0 0 33 0,0 5 6 15,3 9 2-15,0-1 0 0,-3 5-4 0,0 4-1 16,-1-4 0-16,-2 3 0 0,0 3-4 0,0 5-1 15,-3-2 0-15,-3 4 0 0,0 6-2 0,-3-2 0 16,-3 4 0-16,0 1 0 0,-3-3-1 0,0 3-1 16,-3-8 0-16,-3-1 0 0,-2-2-7 0,2 3-2 15,0-13 0-15,3 7 0 0,-3-7-9 0,-3 2 0 16,3-3-10-16,-3-4 10 16,0-1-32-16,-2 0 0 0,-4-5 0 0,-3 0 0 15,0-3-137-15,-3-5-28 0,0 0-6 0,1-2-756 0</inkml:trace>
  <inkml:trace contextRef="#ctx0" brushRef="#br0" timeOffset="13617.0539">14018 632 2415 0,'18'-8'107'0,"-6"8"22"0,-3 0-103 0,6 3-26 0,-3-3 0 0,3 5 0 16,3 1-57-16,-6-6-17 0,3 0-3 0,-4 0-1 0</inkml:trace>
  <inkml:trace contextRef="#ctx0" brushRef="#br0" timeOffset="14223.6577">16111 802 1969 0,'0'0'43'0,"0"0"9"0,6 0 1 0,3 0 3 0,-3 0-44 0,0 0-12 0,0 0 0 0,-6 0 0 16,0 0 0-16,6 0 8 0,-6 0-8 0,0 0 8 16,0 0-24-16,0 0-4 0,0 0-2 0,0 0 0 31,-3 5-48-31,-3-2-10 0,-6 2-1 0,-3 0-1 0,0 3 50 0,-6 5 9 0,-3-5 3 0,-5 8 0 15,-4-8 56-15,-3 11 12 0,1-6 3 0,-1 0 0 16,-3 0-2-16,3 3 0 0,1 0 0 0,5 0 0 16,-3 2-3-16,3-4-1 0,1 4 0 0,-4-5 0 15,3 1-19-15,0-6-4 0,1 2-1 0,2 3 0 16,6-5-5-16,0-2 0 0,3-4-1 0,0 4 0 16,1-1-3-16,5-2 0 0,0 2 0 0,3 0 0 0,0-5 0 15,3 8 0-15,0-3 0 0,6-5 0 16,0 0-2-16,0 3-1 0,6 8 0 0,0-6 0 0,6 8 8 15,0-5 2-15,0 0 0 0,8 3 0 0,7-3-4 16,0-3-1-16,0 8 0 0,3-5 0 0,-1-3-1 0,1 8 0 0,0-7 0 0,3 7 0 0,-1-5-1 16,4-3 0-16,3 3 0 0,-1 0 0 0,-5-3 0 15,3 3 0-15,3 3 0 0,-1-3 0 0,-2-3-4 0,0 0-8 16,-4 3 11-16,1-2-11 0,3 2 0 0,-3-6 0 16,-4 4 0-16,1-1 0 15,0 0-37-15,-3 3-8 0,-3-3-2 16,-1-5 0-16,-2 3-177 0,-3-3-36 0</inkml:trace>
  <inkml:trace contextRef="#ctx0" brushRef="#br0" timeOffset="14504.8402">15659 1572 230 0,'0'0'10'0,"0"0"2"0,0 0-12 0,6 8 0 0,-1 2 0 0,1-2 0 16,0-3 417-16,3 3 81 0,-3-2 16 0,6-1 3 16,0 3-369-16,0-8-73 0,6 2-15 0,3-2-4 15,2 0-31-15,7 0-6 0,0 0-2 0,3 3 0 16,2-3-27-16,4 3-6 0,-3 2 0 0,0-5-1 15,-1 0 2-15,1 3 1 0,3-1 0 0,-1-2 0 16,1 3-19 0,3 2-4-16,-1-5-1 0,1 3-605 0,-3 0-121 0</inkml:trace>
  <inkml:trace contextRef="#ctx0" brushRef="#br0" timeOffset="15223.4628">17826 730 2077 0,'11'-13'92'0,"1"13"19"0,3-8-89 0,0 3-22 0,0 5 0 0,0 0 0 16,0 0 44-16,3 0 4 0,-1 8 0 0,1 2 1 15,-3 4-29-15,3 7-5 0,0-3-2 0,0 9 0 0,3 4-13 0,-4 1 0 16,-2 8 0-16,-3 8 0 0,3-4 0 16,-6 4 8-16,-3 2-8 0,3-10 0 0,-3 5 23 15,0-5-2-15,-6-6 0 0,3 3 0 16,-3-5-3-16,0-3-1 0,-3 0 0 0,0-2 0 0,0-6-5 16,-3-8 0-16,3 6-1 0,0-6 0 0,-3-5-11 15,3 2 0-15,0-7 0 0,0 2 0 0,-3-5 0 16,0 0 10-16,0 0-10 0,0-8 10 0,0 8-10 15,0-5 0-15,-3-3 0 0,4-5 0 0,-1 0 0 0,0-1 0 16,0 4 8-16,3-9-8 0,0 3 12 0,6-2-4 16,-3-3 0-16,3 2 0 0,3-7 2 0,0 2 0 15,8-5 0-15,-2 0 0 0,6 0-10 0,3-3 8 16,0-8-8-16,6 0 8 0,-1 1-8 0,1-4 0 16,3 4 0-16,0-1-11 0,0 0 0 0,-1 9 0 15,1-4 0-15,0 9 0 0,3-6 0 0,-4 6 0 0,4 7 0 16,0-2 0-16,-3 8 11 0,-4 2 0 0,4-2 0 15,0 5 0-15,0 8 0 0,-1-5 0 0,-2 5 0 16,-3 0 0-16,0 8 0 0,0 2 0 0,-1 9 0 16,-2-6 0-16,0 8 16 0,3 5 0 0,-3-2-1 0,3 3 0 15,-4 7 4-15,1-2 1 0,3 8 0 0,-6-1 0 16,0 6 8-16,0 0 3 0,-3 3 0 0,-1 2 0 16,1-2-23-16,0 2-8 0,-6-2 0 0,0 2 9 31,-6-2-52-31,-3 2-10 0,-3-5-3 0,-9 2-1113 0</inkml:trace>
  <inkml:trace contextRef="#ctx0" brushRef="#br0" timeOffset="21531.2472">21430 294 576 0,'0'0'51'0,"0"-8"-41"15,3 2-10-15,-3-7 0 0,3 5 118 0,0-2 22 16,0 2 4-16,-3 0 0 0,3-5-66 0,0 7-14 16,-3-2-2-16,3 3-1 0,0-8-21 0,3 8-4 15,-3 5 0-15,3-8-1 0,0 8-11 0,0-6-1 0,-6 6-1 16,9 11 0-16,-3-3-5 0,3 10-1 0,-4 9 0 0,1-1 0 16,0 14 5-16,0 0 1 0,-3-1 0 0,0-2 0 15,0 11-9-15,0 2-1 0,0-2-1 0,-3 2 0 16,3-2-11-16,0-3 0 0,0 2 0 0,6 17 8 31,-3-6-8-31,0-10 0 0,3-3 0 0,0-8 0 0,-3-3 0 0,3-2 0 16,-3-11 0-16,-3 3 8 0,6 2-8 0,-3-10 8 15,0 0-8-15,-1 5 8 0,1-2 8 0,0-6 2 0,3 6 0 16,-3 2 0-16,3-8-18 0,0 5 0 0,3-4 0 16,0 2 0-16,3-6 0 0,3 3 0 0,5 1 0 15,4-1 0-15,0-8 0 0,0 3 0 0,6-8 0 0,-4 5 0 16,4-5 0-16,-3-5 0 0,0 0 0 0,-1-3 0 15,1 0 12-15,0-3 1 0,-3-2 1 0,0 0 0 16,-4-6-14-16,-2 3 11 0,0-7-11 0,-6 1 10 16,3-1-10-16,0-4 10 0,-7-2-10 0,7 0 10 15,-9 0-2-15,3 2 0 0,-6-4 0 0,0-1 0 16,3 5-8-16,-3-4 0 0,0 4 0 0,-6 1 8 16,3 5-8-16,-6-3 0 0,0 3 0 0,0 2 0 15,-3-2 0-15,-3 8 0 0,0 0 0 0,0-1 0 16,0 4 17-16,-3 2-1 0,-2 2-1 0,-1 6 0 15,-3-5-3-15,-3 10 0 0,0 1 0 0,0 2 0 16,0-3-12-16,-2 8 0 0,2 6 0 0,0-6 0 16,0 8 0-16,3 6 0 0,0-4 0 0,4 4 0 0,5-1 0 15,-3 6-8-15,6-5 8 0,0 2 0 0,3-3 0 16,0 3 0-16,0 6 11 0,3-9-11 0,0 1 17 0,3 4-3 16,0-4-1-16,3-6 0 0,3 3-2 0,-3-6-1 15,6 3 0-15,-4-2 0 0,4-3-10 0,3 0 10 16,0-3-10-16,0 0 10 0,3-5-10 0,3-3-9 15,0-5 9-15,-1 0-13 0,1-5 5 0,3 0 8 16,-3-3-13-16,6-5 5 0,-7-6 8 0,10-2 11 16,-3 2-3-16,0-7 0 0,0-1 24 0,-1-4 5 15,1-9 1-15,-3 0 0 0,3-5-4 0,0-2-1 16,-1-4 0-16,4-1 0 0,-3-1-17 0,3 2-3 0,-4-7-1 16,-5 18 0-16,0-4-12 15,0-1 0-15,3-3 0 0,-3 8 0 0,-3 1 0 0,-1-1-13 0,-2-2 4 0,3-6 1 16,0-2 8-16,-6 7 0 0,0 6-9 0,-6-2 9 15,-3 7 0-15,6 5 0 0,-9 6-9 0,3-3 9 16,-3 8 0-16,0 3 0 0,-3 3 0 0,3-4 0 16,0 7 0-16,-3 1 0 0,-3 4 0 0,6 2-10 15,0 0 10-15,-6 2-12 0,0 4 12 0,-3 7-12 16,0 5 2-16,0 9 0 0,-3 12 0 0,6 1 0 16,-3 5 10-16,0 0 0 0,3 3 0 0,6-9 0 15,-3 12 0-15,6 2 0 0,-3 5 10 0,6 0-10 16,0 3 10-16,3-3-10 0,0-5 10 0,12 32-10 15,0-14 10-15,-3 0-10 0,2-10 10 0,-2-5-10 16,3-8-15-16,0-3-9 0,-9-8-1 0,9-3-1 16,-6-8-114-16,0 1-22 0,-4-9-5 15,-2-2-1-15</inkml:trace>
  <inkml:trace contextRef="#ctx0" brushRef="#br0" timeOffset="21766.2094">22537 495 2131 0,'6'0'189'0,"0"-6"-151"0,3 6-30 0,6-2-8 16,0 2 84-16,3 0 15 0,3 0 3 0,3 2 1 15,2 4-69-15,4-6-14 0,0 0-2 0,0 5-1 16,2-5-7-16,-2 3-2 0,6 2 0 0,0-5 0 31,-7 5-183-31,10-5-37 0</inkml:trace>
  <inkml:trace contextRef="#ctx0" brushRef="#br0" timeOffset="24381.5747">2103 4514 1944 0,'9'-13'86'0,"-6"7"18"0,3 1-84 0,0 0-20 0,3-3 0 16,3 0 0-16,3 0 23 0,-6-3 0 0,6 1 0 0,0-4 0 16,5 1-10-16,-5-3-1 0,3 3-1 0,0-3 0 15,3 0-11-15,0 1 0 0,-3-1 0 0,5 0 0 16,-2 0-12-16,0 3-7 0,0-1-1 0,0 4-1 16,-1 2-1-16,1-3 0 0,0 3 0 0,3 3 0 15,-3 0 14-15,0 0 8 0,-1-1-10 0,1 1 10 16,0 2 0-16,-3 3-9 0,3 3 9 0,0 2 0 15,-3 3 0-15,2 3 0 0,-2 2 0 0,0 6 8 16,0 4 13-16,-3 4 3 0,3 2 1 0,-3 5 0 16,-1 1 3-16,-2 2 0 0,3 5 0 0,0 3 0 15,-3 0-14-15,3 0-2 0,0 0-1 0,-3 0 0 16,0 0-11-16,-3 0 0 0,2-3 0 0,-8 3 0 16,3 3 0-16,-3-1 0 0,0-2 0 0,-3-5 0 15,3-3 0-15,-3-5 0 0,-3 0 0 0,3-3 0 0,-3-5 0 16,0-3 0-16,0-5 0 0,0 0 0 15,0-6 0-15,3 1 8 0,-5-3-8 0,5-8 0 0,0 0 11 16,0 0-3-16,0 0-8 0,-6-3 12 0,3-2 12 16,-3-6 1-16,3-2 1 0,0-3 0 0,3-5 14 15,-3-3 2-15,3-5 1 0,0-5 0 0,3-4-16 0,0-1-3 16,0-1-1-16,0-2 0 0,0-6-23 0,3 1 9 16,2-4-9-16,-2-2 0 0,0-2 0 0,3 2 0 15,3 0 0-15,0 3-12 0,0 2-5 0,6 6-1 16,-3 2 0-16,6 3 0 0,-7 3 18 0,4 2-8 15,-3 3 8-15,3 2 0 0,0 9 0 0,-3-1 0 16,0 3 0-16,0 6 0 0,-1 2 0 0,1 5 8 16,0 1-8-16,0 4 12 0,0 6-12 0,3 3-8 15,0 2 8-15,-3 5-13 0,-1 4 25 0,1 4 6 0,0 1 1 16,-3 4 0-16,0 1-31 0,0 2-5 0,0 6-2 16,0 0 0-16,-3 5 19 0,0 2 0 0,-3-2 0 0,3 0 0 15,-6 0 0-15,2-5 0 0,-5 0 0 16,0-3 0-16,0 0 0 0,-3-3 0 0,3 3 0 0,-2-2 9 15,-4-4-9-15,0-4 8 0,3-6-8 0,-3-2 8 16,3-4-8-16,0-4 12 0,0 0-12 0,3-6 12 0,0-5 1 0,0 0 1 16,0 0 0-16,-6-3 0 0,3-7 14 0,0-4 4 15,-3-1 0-15,6-7 0 0,0-7-14 0,0-5-2 16,6 2-1-16,-3-8 0 0,3 1-7 0,3-4 0 16,3 1-8-16,-3-3 12 0,2 5-12 0,-2-2 0 15,3 0 0-15,0 2 0 0,0 0 0 0,0 1 9 16,-3 2-9-16,6 2 8 0,-3-2-8 0,6 0 0 0,-4 3 9 15,4-1-9-15,6 4 0 0,-6-1 0 0,0 0-12 16,6 3 4-16,-4 5-13 0,4 3-3 0,0 3 0 16,-3 2 0-16,-3 5 13 0,3 3 3 0,-1 8 0 15,-2 3 0-15,0 7 8 0,0 4-12 0,0 4 12 0,-3 6-12 16,0 5 12-16,-3 5 0 0,-1 6-9 0,1 2 9 16,-3 6 0-16,-3 0-9 0,-6 5 9 0,0 2 0 15,3-2-10-15,0-3 10 0,0-2-8 0,3-3 8 31,0 0-35-31,-3-3-1 0,6-5-1 0,0 3 0 0,-3-6-153 0,-3-2-30 16,-3 29-7-16,0-24-1 0</inkml:trace>
  <inkml:trace contextRef="#ctx0" brushRef="#br0" timeOffset="25068.7811">4467 4964 1728 0,'0'0'153'0,"0"-6"-122"15,-3 1-31-15,3-3 0 0,0 3 85 0,0 2 11 16,0-2 3-16,0 5 0 0,0 0-19 0,0 0-4 16,3-5-1-16,-3 5 0 0,0 0-31 0,0 0-5 15,9 2-2-15,-3 1 0 0,-6-3-29 0,11 5-8 16,1 6 0-16,0-1 0 0,0 4 0 0,0 1 0 15,-3 1 0-15,0 3 0 0,3-3 0 0,-3 5 0 16,0 0 0-16,-3-2 0 16,0 2-21-16,-3 0-6 0,0-3-1 0,-3 1 0 15,0-3-17-15,3 0-4 0,-3-3-1 0,0-3 0 16,0-2-26-16,0-8-4 0,0 0-2 0,0 0 0 16,0 0-38-16,0 0-8 0,0 0-2 0,0 0-590 0</inkml:trace>
  <inkml:trace contextRef="#ctx0" brushRef="#br0" timeOffset="25210.0048">4568 4569 633 0,'-3'-10'56'0,"0"2"-44"0,-3-3-12 0,0 3 0 16,3-2 283-16,-6 2 54 0,0-3 11 0,0 1 3 16,3 2-191-16,0 2-39 0,-3 1-7 0,3-3-2 15,1 6-66-15,2-4-14 0,-3 1-2 0,6 5-1 31,0 0-211-31,0 0-42 0</inkml:trace>
  <inkml:trace contextRef="#ctx0" brushRef="#br0" timeOffset="25771.7323">5065 5231 1904 0,'3'-11'84'0,"0"9"18"0,-3-6-82 0,3 0-20 0,-3 0 0 0,3-3 0 15,0-2 59-15,3-3 7 0,-3 0 2 0,3-2 0 16,0-3-32-16,3-1-5 0,-3-1-2 0,3-1 0 31,-1 0-45-31,4 0-8 0,0 3-3 0,0 0 0 0,-3 2-4 0,0 3-1 0,3 3 0 0,0 0 0 0,-3 2 23 0,0 3 9 16,0 3-8-16,-3 2 8 0,3-2 16 0,-1 3 8 15,1 4 1-15,0 1 1 0,0 2-7 0,0 3-2 16,-3 5 0-16,0 1 0 0,0 1-6 0,-3 7-2 16,3 1 0-16,0 4 0 0,0 5 4 0,-3-1 1 15,6 4 0-15,-3 2 0 0,0 0 6 0,-3 0 0 16,3 3 1-16,0-3 0 0,-3 2-1 0,0-4-1 15,-6 2 0-15,0 0 0 0,-3 0-11 0,-6 0-8 16,-3 0 9-16,-3-3-9 16,-3 1-104-16,-3-6-28 0,0 3-4 0,-2-11-2 0</inkml:trace>
  <inkml:trace contextRef="#ctx0" brushRef="#br0" timeOffset="25952.7668">5038 4090 2700 0,'-9'0'120'0,"6"0"24"0,3 0-116 0,0 0-28 16,-3 3 0-16,0 2 0 0,3-5-8 0,-3 6-8 0,3 2-2 0,0 0 0 31,-3 2-162-31,0 3-33 0</inkml:trace>
  <inkml:trace contextRef="#ctx0" brushRef="#br0" timeOffset="27670.4064">6336 4511 1782 0,'-6'0'79'0,"6"0"16"0,0 0-76 0,0 0-19 0,0 0 0 0,9 0 0 15,3 0 20-15,3 0 0 0,0 0 0 0,0-2 0 16,-1-4-20-16,4 4 10 0,3-1-10 0,0 0 8 16,0 1-23-16,3-1-5 0,-1 0 0 0,4 1-1 31,-3-1-37-31,6 0-7 0,-3-2-2 0,2 2 0 0,1 1 35 0,3-1 6 0,-3-2 2 0,2 2 0 15,-2-2 24-15,0 5 0 0,3-3 0 0,-4 3 0 16,-2 0 8-16,3 3 6 0,-3-3 2 0,-1 5 0 16,4-2-16-16,-6 2-13 0,-3-2 2 0,3 2 1 15,-3-5-58 1,-1 5-12-16,1-5-3 0,-6 6 0 0</inkml:trace>
  <inkml:trace contextRef="#ctx0" brushRef="#br0" timeOffset="27967.2292">6455 4871 1940 0,'0'0'43'0,"0"0"9"0,0 0 1 0,0 0 1 0,0 0-43 0,6 0-11 0,6 0 0 0,0 0 0 15,6-3 28-15,0 1 3 0,5-1 1 0,1 0 0 16,6-2-13-16,0 0-3 0,5 0 0 0,4-3 0 16,6 0-32-16,-1 2-6 0,1-2-2 0,0 0 0 31,-4 3-166-31,4 0-34 0,38-11-6 0,-14 5-2 0</inkml:trace>
  <inkml:trace contextRef="#ctx0" brushRef="#br0" timeOffset="28873.2596">7908 4299 1785 0,'12'-13'79'0,"-10"5"17"0,-2-2-77 0,3-1-19 0,3-2 0 0,3 2 0 15,0 3 73-15,0-5 11 0,0 3 3 0,9-1 0 16,3 3-71-16,-3-3-16 0,-6 6 0 0,5 0 0 16,7 0 0-16,-3 5-10 0,-3 2 10 0,0 4-13 15,0 1-1-15,3 4 0 0,-1 5 0 0,-2 2 0 31,-3 4-13-31,-3 1-2 0,6 4-1 0,-6-1 0 0,0 1 30 0,0 2 0 0,-1 5 11 0,1-2-3 16,0 2-8-16,-3 1 8 0,3 5-8 0,-3-3 8 16,-3-3 10-16,0 0 2 0,3-2 1 0,-6 0 0 15,3-6-21-15,-3 1 0 0,-3-3 0 0,-3-3 0 16,0-3 0-16,0-4 0 0,3 1 0 0,-3-4 0 16,-3 0 0-16,0-3 0 0,3-1 0 0,3-7 0 15,0 0 17-15,-6-2 3 0,-3-3 0 0,3-3 0 16,3-6 29-16,0-4 7 0,-6-3 0 0,3-6 1 15,3-2-21-15,3-5-5 0,-6-6-1 0,6-2 0 0,0-1-8 16,6-4-2-16,0-1 0 0,3 0 0 0,-3 1-20 0,3 2-12 16,3-3 2-16,0 6 0 0,-3 0 2 0,3 5 0 15,3 2 0-15,-3 6 0 0,-1 0 20 0,1 5 5 16,-3 6 1-16,3 2 0 0,0 2-18 0,-3 4-12 16,3 2 1-16,0 3 1 0,0 2 10 0,3 6 0 15,0 2-9-15,-4 3 9 0,4 5-10 0,0 3 10 16,0 5-13-16,0 3 5 0,-3 8 8 0,3-1-12 15,0 9 12-15,-3-3-12 0,-1 0-4 0,4 0 0 16,-3 0-1-16,-3-2 0 0,3-1 7 0,-3 1 2 16,-3-1 0-16,0-2 0 0,0 2 8 0,-3-5-8 15,-3-2 8-15,3-1-8 0,-6-2 8 0,3 0 0 16,0-8 8-16,0-1-8 0,0-1 0 0,-3-4 9 16,3-2-9-16,0-8 0 0,0 0 36 0,0 0 0 0,0 0 0 0,-3-10 0 15,0-4 8-15,3-4 1 0,0-3 1 0,3-8 0 16,0-6-11-16,3-2-3 0,0-3 0 0,6-2 0 15,-3-3-32-15,3 0-14 0,2-5 1 0,1 2 0 16,3 3-5-16,0 3-1 0,-3 2 0 0,3 9 0 16,0-1 9-16,-4 8 2 0,1 3 0 0,0 8 0 15,-3 2 36-15,-3 3 7 0,0 3 1 0,0 2 1 16,-3 8-29-16,3 1-8 0,0 4 0 0,0 4 0 16,-3 1-24-1,3 7-7-15,-3-1-1 0,2 3 0 0,-2 2 22 0,3 0 10 0,-3 4-10 0,3-1 10 16,-3-3-36-16,0 3-2 0,0 0 0 0,0-2 0 15,-3 2-37-15,0 3-7 0,-3 5-2 0,-3-3 0 16,0-2-100-16,0 5-21 0,-3 0-4 0,0-5-1 0</inkml:trace>
  <inkml:trace contextRef="#ctx0" brushRef="#br0" timeOffset="29179.211">9506 4437 2505 0,'0'0'111'0,"0"0"23"0,0 8-107 0,3 3-27 0,0 4 0 0,3 1 0 15,-3 0 14-15,0 0-2 0,3 0-1 0,0 0 0 16,0 0-3-16,0 0 0 16,3 2 0-16,0 1 0 0,-3-3-24 0,2 2-4 15,4-2-2-15,-3 0 0 16,0-3-121-16,0-2-24 0,3-1-5 0,-3 1 0 16,0-3 44-16,0 0 8 0,3-6 3 0,-3 1-599 0</inkml:trace>
  <inkml:trace contextRef="#ctx0" brushRef="#br0" timeOffset="29351.0455">9705 3911 2131 0,'-3'-6'189'0,"0"1"-151"0,3-3-30 0,-2 3-8 16,-4-1 35-16,3 1 5 0,-3 3 2 0,0-4 0 15,3 4-158-15,-3-1-32 0</inkml:trace>
  <inkml:trace contextRef="#ctx0" brushRef="#br0" timeOffset="29850.9355">10226 4284 2358 0,'0'0'104'0,"6"0"22"0,3 2-101 16,0 1-25-16,0 2 0 0,3 3 0 0,0 0 17 0,3 5-1 0,0 1-1 0,0 4 0 15,-1-2-15-15,1 2 0 0,-3 4 0 0,-3 1 0 16,0 1 0-16,-3 3-12 0,0-3 1 0,3 2 0 31,-3-2-46-31,-3-3-10 0,0-3-1 0,-3 1-1 16,0 0 17-16,0-4 3 0,0 1 1 0,-3-5 0 0,3-3 48 0,0 0 22 0,-3 0-2 0,3-8 0 16,0 0 17-16,0 0 3 0,0 0 1 0,0 0 0 15,0 0 41-15,-3-8 8 0,0 0 2 0,0-3 0 16,0-5-27-16,3-2-5 0,3-1 0 0,3-2-1 15,0-5-36-15,3-3-7 0,3-6-2 0,3 3 0 16,-1 1-14-16,7-1-16 0,-3 3 3 0,0 2 1 16,0 4-9-16,0 1-2 0,0 9 0 0,-4 3 0 0,1 4 10 15,-3 4 1-15,0 2 1 0,0 5 0 16,0 3 11-16,0 0 0 0,0 5 0 0,0 0 0 16,0 0 0-16,0 1 0 0,-1 2 0 0,4 2 0 0,-3 1 0 15,0-1 0-15,-3 1 8 0,3-1-8 16,0 1-16-16,0-1-8 0,0 1-2 15,0-3 0-15,-4-1-143 0,4 1-29 0,-6 0-6 0</inkml:trace>
  <inkml:trace contextRef="#ctx0" brushRef="#br0" timeOffset="34638.7728">11137 4284 1324 0,'0'0'59'0,"0"0"12"0,0 0-57 0,0 0-14 0,0 0 0 0,6-3 0 16,0 0 66-16,0 3 10 0,-3-2 3 0,-3 2 0 16,6 0-15-16,0 0-4 0,-6 0 0 0,6 5 0 15,3 3-41-15,-6 0-9 0,3 2-2 0,-3 4 0 16,0 2-8-16,0-1 0 0,0 4 0 0,3-1 0 15,-3 4 0-15,0-1 0 0,2-3 0 0,1 1 0 16,3-3-16-16,-3 0-3 0,0-3 0 0,3-3 0 16,3 1-135-16,-6-3-27 0,-6-8-6 15,0 0-1-15</inkml:trace>
  <inkml:trace contextRef="#ctx0" brushRef="#br0" timeOffset="34795.3454">11343 3998 921 0,'-6'-11'40'0,"6"6"10"0,-3 0-40 0,3-1-10 0,0 6 0 0,0-8 0 15,-3 3 267-15,0 3 51 0,0-4 10 0,0 4 3 16,3-4-244-16,-3 4-49 0,-6-1-10 0</inkml:trace>
  <inkml:trace contextRef="#ctx0" brushRef="#br0" timeOffset="35467.0349">11494 4199 1890 0,'0'0'84'0,"0"0"16"0,0 0-80 15,0 0-20-15,0 0 0 0,0 0 0 0,6 5 50 0,0 1 6 0,0-4 0 0,3 3 1 16,0 3-45-16,0 0-12 0,-3 3 0 0,3-3 0 15,0-3-14-15,3 3-5 0,-6 3-1 0,3-3 0 32,-3 0-63-32,2-1-13 0,1 4-2 0,0-6-1 15,-3 3 51-15,-3-2 9 0,3 2 3 0,-3-3 0 0,-3-5 44 0,0 0 10 0,0 5 2 0,0-5 0 16,0 0 25-16,0 5 6 0,0-5 1 0,0 0 0 16,0 0-27-16,0 0-5 0,0 0 0 0,0 0-1 15,0 0-3-15,0 0 0 0,0 0 0 0,0 0 0 16,0-5-5-16,0-5-2 0,0 2 0 0,3-6 0 15,-3 1-1-15,0-3 0 0,3-2 0 0,0-1 0 16,0 1 10-16,0-1 2 0,3 1 0 0,-3 2 0 16,3-3-7-16,0 6-1 0,0-3 0 0,0 6 0 15,0-4 5-15,0 9 1 0,0-3 0 0,-3 5 0 0,-3 3-10 16,6 3-8-16,3 0 9 0,-1 5-9 0,-5 2 0 0,3 1 8 16,0 2-8-16,3 3 0 0,-3 0 0 0,-3 2 0 15,3 1-12-15,-3 2 12 0,-3-2-21 0,0-1 2 16,0 1 1-16,0-4-612 15,3 1-122-15</inkml:trace>
  <inkml:trace contextRef="#ctx0" brushRef="#br0" timeOffset="35794.7448">12140 4043 2091 0,'0'0'92'0,"0"5"20"0,3 3-89 0,0 0-23 0,-3 3 0 0,0 2 0 15,3 3 12-15,0 0-1 0,3-3-1 0,-3 3 0 16,0 0-10-16,0-1 0 0,0-1 0 0,3-1 0 31,-3 0-43-31,6-2-10 0,0 2-3 0,0 0 0 16,3-5 14-16,-6-3 2 0,3-2 1 0,-1 0 0 0,4-1 39 0,0-4 21 0,-3-1-2 0,6 0-1 15,-3-2 69-15,0-3 13 0,0 0 4 0,3-2 0 16,-3-1-25-16,0 0-5 0,-1-2-1 0,4-3 0 16,-3 0-42-16,-3-2-9 0,3-1-2 0,0-2 0 15,-3 3-20-15,-3-1 0 0,0 1 0 0,3 2 0 16,-3 0-84 0,-3 0-17-16,-3 3-4 0,0 2-589 0,0 3-118 0</inkml:trace>
  <inkml:trace contextRef="#ctx0" brushRef="#br0" timeOffset="36431.4089">12593 4114 2084 0,'9'-5'46'0,"-3"2"10"0,3 3 1 0,-1 3 1 0,4 2-46 0,0 3-12 0,0 0 0 0,3 3 0 15,0-3 0-15,0 5 0 16,-3-3 0-16,-3 4 0 0,3 2 0 0,-4-3 0 0,-5 3 0 0,3-3-11 31,0 3-26-31,0-6-6 0,-6 4-1 0,0-6 0 16,-3 2 5-16,0-5 1 0,0 1 0 0,3-6 0 0,-3 5 63 0,3-5 13 0,0 0 2 0,0 0 1 15,0 0 49-15,-6-3 10 0,3-2 1 0,3 0 1 16,-2-1-22-16,2-4-5 0,0 2-1 0,2-5 0 16,4-3-23-16,0-3-5 0,0 1-1 0,0 2 0 15,0-3-26-15,3-2-6 0,3 3-1 0,0 2 0 16,0-3-3-16,0 3-1 0,0 6 0 0,0-1 0 16,0 3-8-16,-1 3-11 0,1 0 3 0,0 5 0 15,0 0 8-15,0 5 0 0,3 0 0 0,0 6 0 16,-3-3 0-16,0 5-8 0,0 0 8 0,-1 6-8 15,1-3 0-15,0 2 0 0,-3 1 0 0,0-1 0 16,-3-2-20-16,0 3-4 0,-3-6-1 0,3 3 0 0,-3 0 25 0,-3-6 8 16,0 1 0-16,0-1 0 0,0-2-9 0,0 0 9 15,0 0 0-15,0-8-9 0,0 0 9 0,0 0 0 16,0 0 0-16,0 0 0 0,0 0 17 0,0 0-1 16,0-5 0-16,3-6 0 0,-3-2 7 0,6-3 1 15,0-5 0-15,0 0 0 0,3 0-7 0,3-3-1 16,2-3 0-16,1 4 0 0,3-1-16 0,3 5-12 15,-3 1 1-15,3 7 1 0,-6 3 10 0,3 0 0 16,-7 6 0-16,1 2 0 0,3 2 8 0,-3 4-8 16,0 2 10-16,-3 5-10 0,0 0 0 0,3 3 0 15,0 2 0-15,-3 1-10 0,3 2 10 0,-1 0-8 16,-2 0 8-16,3 1-8 16,-3-4-168-16,0 3-34 0,0-2-6 0</inkml:trace>
  <inkml:trace contextRef="#ctx0" brushRef="#br0" timeOffset="37040.6498">15087 3683 1785 0,'0'-8'159'0,"3"0"-127"0,0-2-32 0,0 4 0 16,-3-2 88-16,-3 3 12 0,3-3 3 0,-3 3 0 16,0 0-63-16,0-1-12 0,-6 6-2 0,0 0-1 31,-3 0-41-31,0 6-8 0,-5 4-1 0,-4 3-1 0,-3 6 4 0,0 2 1 0,0 8 0 0,0-2 0 16,1 2 21-16,2 0-9 0,0 0 9 0,0 0 0 15,3 0 0-15,0-2 0 0,4-1 0 0,-1 0 9 16,3 1 3-16,3 2 0 0,3-3 0 0,0 1 0 15,6-1 8-15,3 1 1 0,0-3 1 0,3-3 0 16,3 0-2-16,0 0 0 0,3-2 0 0,0-1 0 16,2-2-20-16,1-3 0 0,3-2 0 0,3-3-12 15,0 0-135 1,0-3-27-16,-1 0-6 0</inkml:trace>
  <inkml:trace contextRef="#ctx0" brushRef="#br0" timeOffset="37415.5525">15784 3908 748 0,'14'-11'33'0,"-5"6"7"0,-3 0-32 0,3-3-8 15,0 3 0-15,-3 2 0 0,-6 3 292 0,0 0 57 16,0 0 11-16,0 0 3 0,0 0-257 0,0 0-51 16,0 0-11-16,-9 5-1 0,-3 6-43 0,0-3 0 15,1 5 0-15,-4 0 0 0,-3 3-16 0,3 0-4 0,0 2-2 16,0 1 0-16,0 2 6 0,0 0 0 15,3 3 1-15,-2-3 0 0,5 3 15 0,0-5 0 0,0-1 0 16,0-2 0-16,3 0 0 0,3-3 0 0,-3-2 0 0,3-1 0 16,3-4 0-16,0-6 0 0,0 0 0 0,0 0 0 15,0 0 8-15,0 0 0 0,9-3 1 0,0-2 0 16,3-1 14-16,0-2 2 0,0-2 1 0,2-1 0 16,-2-2-14-16,6 0-4 0,-3-6 0 0,3 3 0 15,-3-2-8-15,3 2 0 0,0 0 0 0,-1-2 8 16,1-1 4-16,-3 1 1 0,0-1 0 0,-3 0 0 15,-3 1 24-15,0 5 5 0,3-3 1 0,0 3 0 16,-6-1-5-16,0 4-1 0,-3-1 0 0,-1 3 0 16,1 0-22-16,-6 3-5 0,-2 0-1 0,-1 2 0 15,0 3-27-15,-9 3-6 0,0 2 0 0,-6 0-1 16,-6 3-191 0,3 3-39-16</inkml:trace>
  <inkml:trace contextRef="#ctx0" brushRef="#br0" timeOffset="37837.3273">16438 3723 2232 0,'9'-11'99'0,"-3"6"20"0,-3 0-95 0,-3 5-24 0,0 0 0 0,0 0 0 15,0 0 30-15,0 0 2 0,0 0 0 0,0 0 0 16,0 0-32-16,0 0-15 0,-9 10 2 0,0-5 0 31,-2 1-42-31,-1 4-8 0,-6 1-1 0,3 2-1 16,0 0-22-16,6 1-4 0,-3-1-1 0,3 0 0 0,0-2 71 0,3-1 21 0,-3-2-11 0,6 5 11 15,0-2 72-15,3 0 19 0,0-1 4 0,3 1 1 16,3-1 0-16,3 3 1 0,-3 1 0 0,3-4 0 16,3-2-26-16,-3 3-6 0,0-1-1 0,0 1 0 15,0-3-32-15,3 0-6 0,-6 0-2 0,3 0 0 16,-6 0-14-16,3 2-10 0,-3-2 12 0,0 0-12 16,-1 3 0-16,1-1 0 0,-3 1 0 0,-3-3 0 15,-2 2-27-15,-1 1-12 16,-3 0-2-16,-3-3-1 0,0-1-125 0,-6 1-25 0,0 0-4 15,-6 0-2-15</inkml:trace>
  <inkml:trace contextRef="#ctx0" brushRef="#br0" timeOffset="38118.5099">16644 3643 2516 0,'36'-8'112'0,"-19"3"22"0,7 2-107 0,6-2-27 0,6 3 0 0,-1-1 0 16,1 0 59-16,6 3 6 0,-1 0 2 0,4-5 0 15,-3 2-31-15,2 1-5 0,1-1-2 0,0 3 0 16,-1-5-29-16,-5 2-16 0,-6-2 1 0,6-1 1 31,-4 4-148-31,-2-3-30 0,-9-1-5 0,0 1-2 0,-4-3-62 0,-2 0-13 0</inkml:trace>
  <inkml:trace contextRef="#ctx0" brushRef="#br0" timeOffset="38368.4522">17245 3141 2484 0,'9'5'110'0,"-3"-2"22"0,6 4-105 0,-3 4-27 15,-3 2 0-15,0 6 0 0,6 5 33 0,-3-1 2 16,-6 4 0-16,-1 2 0 0,-2 3-7 0,0 2-2 16,0 3 0-16,-2 0 0 0,-4 3-18 0,0 5-8 15,3 0 8-15,-3 8-8 16,-6 0-28-16,3 0-12 0,0 0-1 0,0-3-1 15,0 0-19-15,0 0-4 0,-3-2-1 0,3 0 0 16,3-1-14-16,0 1-4 0,-3-6 0 0,1 1-556 0,2-6-111 0</inkml:trace>
  <inkml:trace contextRef="#ctx0" brushRef="#br0" timeOffset="40780.1248">15810 3847 518 0,'0'0'46'0,"0"0"-37"0,0 0-9 0,0 0 0 16,0 0 110-16,0 0 20 0,0 0 4 0,0 0 1 16,0 0-61-16,0 0-12 0,0-5-2 0,0-1-1 15,-3 1-22-15,3 5-4 0,0 0-1 0,0 0 0 16,0-5-24-16,0 5-8 0,0 0 0 0,0 0 0 16,0 0 12-16,0 0-12 0,0 0 12 0,0 0-12 15,0 0 0-15,0 0 0 0,-9 0 0 0,6 0 0 16,3 0 19-16,-5 3-3 0,-1-3-1 0,0 0 0 15,0 0 5-15,0 2 2 0,6-2 0 0,-6 3 0 16,0 2-22-16,0 0 0 0,6-5 0 0,-6 6 0 16,0-1 0-16,0 3 0 0,3 0 0 0,0 0 0 0,-3 0 9 0,3 0-9 15,0 2 12-15,0-2-12 0,0 0 23 0,0 3-3 16,0-1 0-16,0-2 0 0,0 3-20 0,-3-1 8 16,3 1-8-16,0 0 0 0,0-3 14 0,0 2-2 15,0 1 0-15,3-3 0 0,-3 0-12 0,1-1 0 16,2 1 8-16,0 0-8 0,0-8 14 0,2 6 0 15,1 2 0-15,0-3 0 0,0 3-6 0,0 0 0 16,0 0-8-16,0 2 12 0,3-2 14 0,3 3 2 16,-6-1 1-16,3 1 0 0,0-3-7 0,0 2-2 15,-3-4 0-15,3 2 0 0,-3-3-5 0,-3-5-2 16,6 3 0-16,0 2 0 0,-6-5 8 0,6 0 2 0,-6 0 0 16,6 3 0-16,-6-3-23 0,0 0 0 0,9-3 0 15,-3 3 0-15,-6 0 0 0,6 0 0 0,0-5 0 0,-6 5 0 16,6-3 0-16,-1 0 0 0,4 1 0 0,-3-4 0 15,-6 6 0-15,3-5 0 0,3 2 0 0,0-4 0 16,-3-1 0-16,0-3 0 0,3 6 0 0,0-6 0 16,-3 1 14-16,0-4-2 0,0 1 0 0,0 0 0 15,-3 0 30-15,3-3 6 0,0-3 0 0,3 3 1 16,-3-2-21-16,0 2-5 0,-3-3-1 0,3 1 0 16,3 2-22-16,-3-2 9 0,0 2-9 0,-3 0 0 15,-3-3 0-15,0 6 0 0,3-5 0 0,0 4 0 16,0 1-8-16,0 2-3 0,-6-2 0 0,0 3 0 15,0 2 3-15,0 0 0 0,-3 3 0 0,3-1 0 0,-3 4-4 16,3 2-1-16,-6-3 0 0,3 6 0 16,-3-1-83-1,4 4-17-15,-4-4-3 0,0 3-1 0</inkml:trace>
  <inkml:trace contextRef="#ctx0" brushRef="#br0" timeOffset="41587.462">19986 3455 1857 0,'9'-7'82'0,"-3"4"18"0,0-2-80 0,0-1-20 16,0 1 0-16,-6 5 0 0,0 0 32 0,0 0 4 15,0 0 0-15,0 0 0 0,0 0-26 0,0 0-10 16,0 0 8-16,-9 5-8 16,-6 1-18-16,-2 2-9 0,-1 5-1 0,-3 3-1 0,-3 2 5 0,0 3 2 15,-3 3 0-15,7 3 0 0,-1-1 22 0,0 3 0 16,3-2 0-16,3-1 0 0,3 1 0 0,3-1 0 16,0 0 0-16,3-2 0 0,4-3 0 0,-1 1 0 15,6-7 0-15,-3 1 8 0,2-5-8 0,1-3 0 0,0 0 0 16,6-3 0-16,-3 0 10 0,3-2-10 0,3-6 12 15,0 1-12-15,0-6 23 0,0 0-3 0,3 0 0 0,0-5 0 16,5-1 10-16,-2-1 2 0,-3-1 0 0,3 0 0 16,-3-5 21-16,0 2 5 0,-3-2 1 0,3-3 0 15,-3 0-39-15,-4 1-7 0,1-1-1 0,-3 5-1 16,-3-10-2-16,-3 8 0 0,-3-6 0 0,-3 6 0 16,0-2-9-16,-2 4 0 0,-4 0-12 0,3 4 12 15,-3 4-28-15,3 3 3 0,-3 5 0 0,0-2 0 16,0 5-75-1,-3 5-14-15,0-2-3 0</inkml:trace>
  <inkml:trace contextRef="#ctx0" brushRef="#br0" timeOffset="42040.8422">20600 3442 1209 0,'12'-2'108'0,"-1"-6"-87"16,-2-3-21-16,3 0 0 0,3 6 304 0,0-11 56 15,0 3 11-15,0 0 2 0,3-6-294 0,-6-2-59 16,5-3-12-16,-2-2-8 0,-3-3-14 0,-3-3-8 16,0 0-2-16,0 1 0 15,-6 1-76-15,0-4-16 0,-3 2-4 0,0-2 0 16,0 0 15-16,-3 2 2 0,-3-3 1 0,0 6 0 0,3-8 87 0,-3 8 15 0,0 3 8 0,0 2 0 15,0 3 36-15,3 2 7 0,0 1 1 0,0 2 1 16,0 5-21-16,0 1-4 0,0-4 0 0,0 12-1 16,1-6-9-16,2 8-2 0,0 0 0 0,0 0 0 15,0 0 1-15,-6 2 0 0,0 4 0 0,0 4 0 16,0 4-9-16,3 7-8 0,-6 0 9 0,0 5-9 16,0 3 8-16,0 6-8 0,0-1 0 0,-3 3 0 15,0 3 0-15,0-6 0 0,0 3 0 0,1 3 0 16,-1 2 8-16,0 6-8 0,3 0 0 0,6 2 0 15,-3 3 18-15,6 0-2 0,-3-3-1 0,6-2 0 16,6 2 17-16,0-2 3 0,0 2 1 0,0-3 0 16,0-2-13-16,-4-2-3 0,1-6 0 0,-3-3 0 15,3-5-20-15,-6 0 0 0,3-5 0 0,-6-3 0 0,0-5-12 16,0-3-6-16,-3-2-2 0,-2-3-681 16,-7-3-137-16</inkml:trace>
  <inkml:trace contextRef="#ctx0" brushRef="#br0" timeOffset="42228.4048">20248 3461 1555 0,'15'-3'138'0,"3"0"-110"0,9-2-28 0,3 3 0 15,2 2 279-15,10 0 50 0,6-3 11 0,-1 3 1 16,-2-3-274-16,3-2-55 0,5 0-12 15,-2-3 0 1,-1 2-129-16,-2-2-25 0,-3 3-5 0</inkml:trace>
  <inkml:trace contextRef="#ctx0" brushRef="#br0" timeOffset="43337.0488">4916 6366 1036 0,'-3'-3'92'15,"-3"-2"-73"-15,3 0-19 0,-3-3 0 16,0 0 167-16,-3-3 29 0,3 3 7 0,1 0 1 0,-4-2-127 16,3 2-25-16,0 0-4 0,-3 0-2 0,0 0-17 0,-3 0-3 15,3 3-1-15,-3-3 0 0,0 3-25 16,0 2 0-16,-3 0 0 0,3 3 0 0,-5 6 0 15,-1-1 0-15,0 3 0 0,-6 5 0 16,0 6-16-16,-3 4-9 0,-5 4-2 0,5 2 0 0,0 0 27 16,0 5 0-16,-2-2 0 0,2 0 0 0,3 0 0 0,3 2 12 15,3 0 0-15,0-2-1 0,4 3 13 0,5-4 4 16,3 1 0-16,3-3 0 0,3 0-4 0,3 0 0 16,6-5 0-16,0 0 0 0,5 0-24 0,4 0 8 15,0-1-8-15,3-1 0 16,3-1-16-16,0-5-8 0,2 0-1 0,1-1-600 0,3-1-120 15</inkml:trace>
  <inkml:trace contextRef="#ctx0" brushRef="#br0" timeOffset="43727.6089">5178 6615 1670 0,'0'0'74'0,"0"0"15"0,-3-8-71 0,0 2-18 0,0 4 0 0,0-4 0 15,3 4 115-15,0 2 19 0,-6-6 4 0,6 6 1 16,0 0-85-16,0 0-17 0,-3 6-3 0,-3-4-1 16,3 4-33-16,0 2 0 0,-3 0 0 0,0 2 0 15,3 3-20-15,0 3-10 0,1 0-2 0,-4 5-1 16,3 3 1-16,0-3 0 0,3 3 0 0,0 0 0 16,0-3 3-16,0-2 1 0,3 2 0 0,0-5 0 0,0 0 28 0,0-3 0 15,-1 0 0-15,4-2 0 0,3-3 12 16,-3-3 8-16,3 0 1 0,0-5 1 0,3 0 10 15,0-3 1-15,0-2 1 0,0-3 0 0,3-2 1 0,3 2 0 16,-4-6 0-16,1 1 0 0,0-3-27 0,0 0-8 16,0-2 0-16,-3 2 0 0,0 0 0 15,0-2 0-15,-3-1 0 0,0 1 0 0,-6-1 0 0,0-2 13 16,-1 2-4-16,-4 1-1 0,-1-1 21 0,-3 4 4 16,-3-1 1-16,0 2 0 0,-3 1-2 0,0 5-1 15,-3-2 0-15,0 4 0 0,-3-2-22 0,3 6-9 16,1-3 8-16,2 5-8 15,-3 0-133-15,3 0-32 0,0 2-7 0</inkml:trace>
  <inkml:trace contextRef="#ctx0" brushRef="#br0" timeOffset="44405.7063">5961 6421 2487 0,'0'0'110'0,"0"0"23"0,0 0-106 0,9 0-27 0,-3 3 0 0,3 0 0 0,3-1 16 15,0 6-3-15,-1-2 0 0,1 2 0 0,0 2-13 16,0 1 8-16,0-1-8 0,-3 4 0 0,-3-4 0 0,0 3-21 15,0 1 3-15,0 1 1 16,-3 1-75-16,0 0-16 0,-3-3-2 0,-3 1-1 16,0 2 63-16,0-3 13 0,-3 0 3 0,3-2 0 0,0-1 32 0,0-2 11 15,0 0 0-15,0 0 0 0,0-3 24 0,3-5 5 16,-3 6 0-16,3-6 1 0,0 0 18 0,0 0 3 16,0 0 1-16,0 0 0 0,0 0-12 0,0-8-3 15,3-6 0-15,0 1 0 0,0-5-23 0,3-1-5 16,0-2 0-16,3-6-1 0,3 1-19 0,-3-3 10 15,6 0-10-15,-1-3 8 0,1 0-8 0,0 3 0 16,3 3 0-16,0-1 0 0,-3 3 0 0,3 6 0 0,-3-1 0 16,-1 6 0-16,-8 5 0 0,3 0 0 0,0 3-11 0,3 5 11 15,3 5-12-15,-3 6 2 0,0 2 1 0,0 6 0 16,-3-1 1-16,-3 6 0 0,0 5 0 0,3-2 0 16,-4-1-4-16,-2 3-1 0,0-5 0 0,-3 2 0 15,0 1-6-15,0-3-1 0,0-1 0 0,-3-1 0 0,0-4 7 16,-2 1 1-16,2-3 0 0,3-3 0 0,-3-3 12 15,0 1 0-15,3-3 0 0,0 0 0 0,0-8 15 0,0 0 5 16,0 0 2-16,0 0 0 0,3-5-1 0,0-6 0 16,0-2 0-16,-1-3 0 0,4-3 3 0,0-7 0 15,3-1 0-15,3-7 0 0,3 0-24 0,0-6 0 16,3 0 0-16,0 3 0 0,3 5 0 0,-1 1-15 16,1 4 4-16,0 3 1 0,-3 9 10 0,3-1 0 15,-3 5 0-15,-4 3-8 0,1 3 8 0,0 5 11 16,-3 3-3-16,0 2 0 0,0 5-8 0,-3 4 0 15,0 2 0-15,-3 2 8 0,0 1-8 0,-3 2 0 16,3 0-10-16,-6 3 10 16,0 2-54-16,-3 1-5 0,3-1-1 0,-3-2 0 15,-3 0-153-15,0-3-31 0,0-3-7 0</inkml:trace>
  <inkml:trace contextRef="#ctx0" brushRef="#br0" timeOffset="44921.2185">7143 6157 1900 0,'9'0'169'16,"-9"0"-135"-16,0 0-34 0,0 0 0 0,3 5 188 0,5 6 30 15,1 2 6-15,-3 3 2 0,-3 2-178 0,6 6-35 16,6 3-13-16,-9 4 9 0,-6 4 3 0,0 2 0 15,0 5 0-15,-3 3 0 0,0 5-20 0,-6 6-4 16,-3 0-1-16,3-1 0 16,-3 1-18-1,1-3-3-15,-1-3-1 0,0-3 0 0,3-4 18 0,0-9 3 0,0-2 1 0,0-6 0 0,3 1 21 16,0-6 4-16,3-5 0 0,-3-3 1 0,0 0 19 0,3-7 3 16,0 2 1-16,3-8 0 0,0 0-6 0,0 0-1 15,0 0 0-15,3-6 0 0,0-2 7 0,0-5 2 16,-3 0 0-16,3-11 0 0,6-8-30 0,-3-7-8 15,3-6 0-15,0-6 0 0,3 1-19 0,6 0-5 16,6-3 0-16,-7 0-1 0,-5 0 3 0,6 3 1 0,12 0 0 16,-3 2 0-16,-3 6 21 0,-1-1 0 0,7 9 0 0,-6-1 0 15,-6 6 0-15,3 3 0 0,-1 5 0 0,1 2 0 16,0 6 0-16,-3 2 0 0,-9 1 12 0,3 5-4 16,0 2-8-16,-3 3 0 0,-3 0 0 0,-6 0 0 15,3 10 0-15,0 1-16 0,0 2 3 0,-6 3 0 16,-12 3-5-16,6 5-1 0,-3-1 0 0,-3 4 0 31,-6 2-36-31,-6 0-7 0,3 3-2 0,-2-3 0 16,-1-3 8-16,-3 1 0 0,-6-3 1 0,7-1 0 0,-1-1 11 15,0-1 1-15,-3-3 1 0,4 1 0 0,-1-1-171 16,3 1-35-16,-27 10-6 0,16-8-2 0</inkml:trace>
  <inkml:trace contextRef="#ctx0" brushRef="#br0" timeOffset="45358.6069">7780 6331 1854 0,'12'3'40'0,"-7"0"9"0,-5-3 2 0,0 0 1 0,0 0-41 0,6 0-11 0,0 0 0 0,-6 0 0 16,0 0 24-16,6 0 4 0,3 0 0 0,0 0 0 16,-9 0 0-16,3 5 0 0,6 0 0 0,-3 6 0 15,0 2-13-15,0 3-3 0,-3 8 0 0,3 2 0 16,3 3 26-16,-3 1 5 0,-3-1 1 0,3 0 0 15,-3 2 0-15,3-4 0 0,0-1 0 0,0 1 0 16,-3-9-4-16,2 1 0 0,1-3 0 0,0-3 0 16,-6 0-14-16,3-5-3 0,3-3-1 0,0-2 0 15,-6-3 16-15,6 0 3 0,0-3 1 0,6-2 0 16,-3-3 0-16,3-5 0 0,-3 0 0 0,3-6 0 16,3-2-24-16,0-3-5 0,-10-2-1 0,7-3 0 15,3-3-12-15,0-5-15 0,-6-3 3 0,0 1 1 16,-3-4-110-16,3 1-23 15,3 0-4-15,3-1 0 0,-6 1-90 0,2 0-18 16,25-33-3-16,-9 25-1 0</inkml:trace>
  <inkml:trace contextRef="#ctx0" brushRef="#br0" timeOffset="45655.4128">8491 6122 2811 0,'0'0'62'0,"0"0"13"0,0 0 2 0,9 0 2 0,6 0-63 0,0-2-16 0,3 2 0 0,-1-3 0 16,10-2 8-16,0-3-8 0,6-5 11 0,-1-1-11 15,7 1 0-15,3 0 0 0,0-5 0 0,5-4 0 31,1 4-128-31,-4-1-19 0,1 3-4 0,0-2-1 16,-4-1 32-16,-2 1 7 0,-3-1 1 0,0 3 0 16,-4 3 3-16,-2 0 1 0,-3 0 0 0,-3 0 0 0,-1 2 75 0,-5-2 15 15,3 2 3-15,-6 1-629 0</inkml:trace>
  <inkml:trace contextRef="#ctx0" brushRef="#br0" timeOffset="45937.0446">9045 5326 1612 0,'0'-8'144'0,"0"3"-116"16,-3 0-28-16,3-1 0 0,0-2 101 0,0 8 15 16,0 0 2-16,0 0 1 0,0 0-50 0,0 0-9 15,0 0-3-15,0 14 0 0,0 1-18 0,0 9-4 16,3 5-1-16,-3 3 0 0,3 5-16 0,0 8-3 15,3 3-1-15,-3 2 0 0,2 3 2 0,-2 0 1 16,3 2 0-16,-3 1 0 0,0 2-7 0,-3-2-2 16,-3 2 0-16,-3-2 0 0,0-1-8 0,-2 1 8 15,2-1-8-15,-3 1 8 0,-6-3-16 0,0-3-4 16,3 0-1-16,0-7 0 16,0-6-67-16,3-3-14 0,-3-2-2 0,3-6-1 15,3-2-150-15,3-5-29 0,-5 15-7 0,8-13-1 0</inkml:trace>
  <inkml:trace contextRef="#ctx0" brushRef="#br0" timeOffset="46153.3632">9476 6294 2638 0,'0'0'117'15,"3"11"24"-15,-3 2-113 0,3 0-28 0,-3 6 0 0,3-3 0 16,0 5 30-16,-3-2 0 0,3-1 0 0,-3-5 0 16,0 3-22-16,3-5-8 0,-3-1 0 0,3-2 9 15,-3 0-112-15,0-8-22 0,6 6-5 0,-6-6-608 16,0 0-122-16</inkml:trace>
  <inkml:trace contextRef="#ctx0" brushRef="#br0" timeOffset="46340.8047">9667 5718 864 0,'0'0'76'0,"0"0"-60"16,0 0-16-16,0 0 0 0,0 0 384 0,0 0 73 15,0 0 15-15,0 0 4 0,0 0-392 0,0 0-84 0,0 0 0 16,0 0-1134-16</inkml:trace>
  <inkml:trace contextRef="#ctx0" brushRef="#br0" timeOffset="46793.8349">9964 6091 2329 0,'0'0'103'0,"3"8"21"0,3 2-99 0,3 1-25 16,3 5 0-16,6 5 0 0,0-3 15 0,0 4-3 16,3-4 0-16,-4 3 0 0,-2 0 16 0,0-2 4 15,0-1 0-15,-3-2 0 16,-3-2-52-16,0-1-9 0,-3 0-3 0,0-2 0 0,-3-1 7 0,-3 1 1 15,3-3 0-15,-3 0 0 0,0-8 12 0,0 0 2 16,0 0 1-16,0 0 0 0,0 0 29 0,0 0 7 16,-3-6 1-16,0-2 0 0,3 0 16 0,0-5 4 15,0-5 1-15,3-1 0 0,3-5-18 0,3 1-4 16,0-4-1-16,2 1 0 0,1-6 0 0,3 3 0 16,3 0 0-16,0 2 0 0,0 3-26 0,0 3 0 15,-3 3 0-15,-4 2 0 0,4 5 12 0,0 1-4 16,-6 4 0-16,0 4 0 0,-9 2-8 0,6 5 0 15,0 6 0-15,3 2 0 0,3 5 0 0,-3 6 0 16,3 0 0-16,-3 2 0 0,0 4 0 0,-1 1-11 0,-2-2 3 16,0 1 0-1,3 1-40-15,-6-2-7 0,3-2-1 0,-3-3-1 16,0-3-165-16,3 3-33 0,-6 13-6 0,0-14-2 0</inkml:trace>
  <inkml:trace contextRef="#ctx0" brushRef="#br0" timeOffset="47481.1625">11149 6157 2026 0,'9'-13'90'0,"-6"7"18"0,3-2-86 0,0-5-22 16,0 3 0-16,0-4 0 0,3-2 24 0,-6 1 0 15,0-4 0-15,3 3 0 0,-6 0-10 0,-3 3-2 16,3 0 0-16,-3 0 0 0,-3-1-12 0,0 4 0 16,3 2 0-16,-3 3 0 0,-3-1 0 0,3 4 0 15,-3 2 0-15,0 2 0 0,0 1 15 0,0 0 6 16,0 2 2-16,-3 3 0 0,3 2-3 0,-2 1-1 16,-1 2 0-16,0 3 0 0,0 3-19 0,0-1 0 15,0 1 0-15,0 2 0 0,0 0 0 0,3 5 0 16,-3-2 0-16,3 0 0 0,1-3-12 0,-1 0-2 15,0 1-1-15,0-4 0 16,3-2-30-16,0 0-7 0,3-8 0 0,3 2-1 16,3-4-15-16,3-1-2 0,0-2-1 0,3-3 0 15,3-6 22-15,2-2 4 0,4-2 1 0,-3-3 0 0,3-1 44 0,3-2 10 0,-3-2 2 0,0-1 0 16,-1 1 40-16,1-3 9 0,0-3 2 0,3 3 0 16,-6-3 16-16,3 3 3 0,0 2 1 0,-3 1 0 15,2-3-31-15,-5 5-5 0,0 0-2 0,0 3 0 16,-3 7-17-16,0-2-3 0,-3 3-1 0,0 0 0 15,-6 5-24-15,0 0 0 0,9 2 0 0,-3 4-11 16,-3-1-9-16,0 6-1 0,0 2-1 0,-3 5 0 31,0 9-8-31,-3 2-2 0,0 0 0 0,0 5 0 0,3 6 32 0,0 2 0 0,-6 3 0 0,0 3 0 16,-3 5 0-16,0 0 0 0,0 2 0 0,-3 1 0 16,-3-6 20-16,-3 3-2 0,1 0-1 0,-1 3 0 15,-3-6-17-15,0 0 8 0,0-5-8 0,-3-2 0 0,1-1 0 16,-4-2 0-16,-3-3 0 0,-3-3 0 0,3-2 0 0,1-3 0 15,-4-3 0-15,6-7-12 0,0-3 12 16,4-6 0-16,5-2-10 0,-3-3 10 0,6-2 38 16,0-3 12-16,0-3 2 0,6 1 1 0,0-6 19 0,0-3 3 15,4 3 1-15,2-5 0 0,0-3-13 0,6-5-3 16,0 0 0-16,5-6 0 0,4-4-36 0,6-6-8 16,6-6-2-16,3-2 0 0,3 0-29 0,5-2-5 15,1-3-2-15,0 5 0 16,-1 0-84-16,1 5-17 0,-3 0-3 0,0 0-1 15,2 6-75-15,-2 0-15 0,6-1-3 0,-3 4-1 0</inkml:trace>
  <inkml:trace contextRef="#ctx0" brushRef="#br0" timeOffset="51014.8837">13379 5704 864 0,'0'0'76'0,"0"0"-60"16,0 0-16-16,0 0 0 0,0 0 114 0,0-5 20 15,0 5 4-15,0 0 1 0,0 0-67 0,0 0-12 16,3-5-4-16,-3 5 0 0,0-3-38 0,0-2-8 15,2 0-2-15,-2 5 0 0,0 0-8 0,0 0 0 16,0 0 0-16,0 0 0 0,6 0 0 0,3 0 0 16,-3 0 0-16,3 0 0 0,3 0 0 0,-3-3 0 15,3-2 0-15,3 2 0 0,-3 0 0 0,6-2 0 0,-1-3 0 16,1 3 0-16,0-3 24 0,3 0 4 0,3-3 0 16,3 3 0-16,-4 3 33 0,4-3 7 0,0 3 2 0,0-3 0 15,0 5-4-15,-1-2-1 0,4-3 0 0,0 3 0 16,0 0-26-16,-1 5-6 0,1-3-1 0,-3 3 0 15,-3 0-24-15,3 0-8 0,-4 0 0 0,1 0 0 32,0 0-30-32,-6 3-10 0,3-3-1 0,-3 2-1 0,-3-2-174 15,-4-2-34-15,13-1-7 0,-12-5-2 0</inkml:trace>
  <inkml:trace contextRef="#ctx0" brushRef="#br0" timeOffset="51522.1801">13870 5154 1177 0,'0'-10'52'16,"0"10"11"-16,3-6-51 0,0-2-12 0,0 3 0 0,0 0 0 0,-3 5 96 0,0 0 16 15,0 0 3-15,0 0 1 0,0 0-45 0,0 0-9 16,0 0-2-16,0 0 0 0,-3 10-32 0,-3 1-6 16,3 5-2-16,-6 5 0 0,3 0 12 0,-3 8 3 15,-3 6 0-15,3 4 0 0,-3 6 1 0,-3 6 1 16,0 1 0-16,0 4 0 0,1 2-1 0,-4 0 0 16,0 1 0-16,0-1 0 0,0 0-10 0,-3 0-2 15,3 3-1-15,1-5 0 0,5-6-23 0,0 0 0 16,6-5 0-16,-6-2 8 0,3-6-8 0,-3 0 0 15,0-3 0-15,3 0-8 0,-3-2-14 0,0-3-2 16,3-8-1-16,-2 1 0 16,-1-4-175-16,0-5-36 0,-9 3-6 0,6-13-2 0</inkml:trace>
  <inkml:trace contextRef="#ctx0" brushRef="#br0" timeOffset="53584.1912">14477 5099 230 0,'3'-14'10'0,"0"9"2"0,-3-3-12 0,3 0 0 15,-3-2 0-15,3-4 0 0,0 6 207 0,-3-2 38 16,3-1 8-16,0 1 2 0,0-4-155 0,0 4-30 15,3-1-6-15,-3-2-2 0,3 2-3 0,-3-2-1 16,-3 5 0-16,3-2 0 0,-3 2 1 0,0 2 0 16,0 1 0-16,0 5 0 0,0 0-39 0,0 0-7 0,0 0-1 0,0 0-1 15,0 0-11-15,0 0 10 0,0 0-10 0,0 0 10 16,0 0-10-16,2 11 0 0,-2 2 0 0,0 5 8 16,3 1-8-16,-3 7 0 0,-3 6 0 0,1 8 0 15,-4 2 11-15,0 6 0 0,0 2 0 0,0 6 0 16,-3 5 9-16,3 2 1 0,-3 1 1 15,3-1 0-15,-3-5 8 0,0 0 2 0,3-5 0 0,-3 0 0 16,-3-2 11-16,3-1 2 0,0 0 1 0,0-2 0 16,1-6-37-16,2 3-9 0,-3-8 0 0,3 0 0 15,-3-8 0-15,0-2 0 0,0-1 0 0,-3-5 0 16,3-2-38 0,0-6 0-16,0-2 0 0,0-3 0 0,0-3 23 0,0-2 5 0,3-9 1 0,1 4 0 15,-4-4 9-15,3-4 0 0,0-4 10 0,0-1-10 16,3-4 21-16,-3-2-1 0,3-3-1 0,0-5 0 15,3-3 3-15,3 1 1 0,0-1 0 0,3-3 0 16,6 4-11-16,0 2-1 0,-1 5-1 0,4 0 0 0,-3 3-10 16,6 2-16-16,-3 6 4 0,0 2 1 0,-3 3 11 15,3 3 0-15,-3 5 0 0,0 3 8 0,-1 2-8 0,1 3-16 16,0 5 4-16,3 0 0 0,0 9 12 0,-3-1 0 16,0 0 0-16,3 0-8 0,0 3 8 0,-1-3 0 15,1 0 0-15,-3-2 0 0,3-3-10 0,-3-6 0 16,0 1 0-16,3-3 0 0,-3-3-10 0,0-2-1 15,5-3-1-15,-5 0 0 0,3-6 3 0,0 1 1 0,0 0 0 16,0-6 0-16,0-2 18 0,0 2 9 0,-3-2-1 16,-3 0 0-16,2-3 6 0,1 0 1 0,0-2 0 0,-3 2 0 15,0-3 22-15,0 1 5 0,0 2 1 0,0-3 0 16,-6 1-7-16,3 2-2 0,3-2 0 0,-3-1 0 16,-3 3-11-16,0 3-3 0,0 2 0 15,0 1 0-15,-6-1-10 0,3 6-2 0,-6 0-8 0,0 2 12 16,0 3-12-16,-3 3-8 0,0 2 8 0,-6 5-13 15,3 1 13-15,-6 5-9 0,3 2 9 0,-2 1-8 16,-1 2 8-16,6 0 0 0,-3 0 0 0,3 3-8 16,0-3 8-16,6 1 0 0,0 1-9 0,3-1 9 15,3 1-13-15,0-1 1 0,6-1 1 0,0 3 0 16,6-1-11-16,0 1-2 0,3 0-1 0,6 0 0 16,2 0-14-16,4-1-2 15,6 1-1-15,0 0-614 0,-1 0-122 0</inkml:trace>
  <inkml:trace contextRef="#ctx0" brushRef="#br0" timeOffset="54177.8021">16498 5337 1324 0,'0'0'59'0,"0"0"12"0,0 0-57 0,0 0-14 0,3 10 0 0,-3 3 0 16,0 3 116-16,-3 3 21 0,0 5 4 0,3 2 1 15,-6 6-84-15,3 2-17 0,0 6-3 0,-3 2-1 16,3 3-13-16,-3 0-4 0,3 0 0 0,-3 3 0 15,3-1 8-15,0 1 0 0,0-6 1 0,0 1 0 16,-3-1 9-16,0-7 2 0,3-1 0 0,-2-5 0 16,-1-5-13-16,0 0-3 0,0-6 0 0,-3-2 0 15,3-3-12-15,-3-2-2 0,0-1-1 0,6-2 0 16,-6-5-1-16,3 0-8 0,-3-6 12 0,0 0-4 16,0 1 21-16,0-4 4 0,0-4 1 0,0-1 0 15,-2-2-3-15,5-3-1 0,-3-2 0 0,3-6 0 0,0 0-13 16,0-5-2-16,0-5-1 0,6-1 0 15,0-7-14-15,0 2 0 0,3 0 0 0,3 1 0 0,0-4-16 16,3 1 4-16,3 2 1 0,2 3 0 0,-2 0-6 16,9 0-2-16,0 5 0 0,3 1 0 0,0 2 11 15,5 0 8-15,1 5-12 0,0 3 12 0,3 2-26 0,-1 3 2 16,4 0 0-16,0 6 0 0,-3 2 3 0,-1 2 1 16,4 4 0-16,-3 2 0 0,-6 2 11 0,-1 1 9 15,-5 2-12-15,3 6 12 0,-6 2-9 0,0 3 9 16,-9-3 0-16,0 3-9 0,0 3 9 0,-6-1 0 15,-9 3 0-15,0-2 0 0,0-1 0 0,-6-2 9 16,-6 3-9-16,-3-1 10 0,-9-2-10 0,1 0 0 16,-1 0 0-16,-6-3 0 15,0 0-43-15,4-5-1 0,2 3 0 0,0-6 0 16,0 1-105-16,7-1-22 0,-4 0-4 0</inkml:trace>
  <inkml:trace contextRef="#ctx0" brushRef="#br0" timeOffset="54693.3069">17203 5368 1036 0,'0'0'46'0,"0"0"10"0,6 3-45 0,-6-3-11 16,0 0 0-16,0 0 0 0,12 3 118 0,-6-3 22 15,-6 0 4-15,0 0 0 0,0 0-100 0,0 0-21 16,9 5-4-16,-6 0-1 0,-3 1 30 0,0 2 7 15,0 5 1-15,3 5 0 0,0 6 5 0,-3 3 2 16,3 4 0-16,-3-2 0 0,3 6-12 0,-3-3-3 16,-6 2 0-16,3-2 0 0,3-3-19 0,-3 0-4 15,-6-3-1-15,3-2 0 0,0 0-15 0,3-6-9 0,0 1 10 16,-3-6-10-16,-6 0 13 0,7-2-3 0,2 0-1 16,0-6 0-16,-3-2 37 0,0-3 7 0,6 0 2 15,0 0 0-15,0 0-3 0,-6-6 0 0,3-2 0 0,3-2 0 16,3-3 3-16,-3-1 0 0,-3-2 0 0,6 1 0 15,6-4-34-15,-3 1-6 0,0-4-2 0,0 1 0 16,2-3-5-16,4 1-8 0,3-4 11 0,0-2-11 16,0 0 0-16,6 0 0 0,3-3-10 0,2 6 10 31,-5-1-36-31,6 1 0 0,0 4 0 0,0 4 0 16,-4 2-87-16,-2 3-17 0,-3 5-3 0,3 0-1 0,3 0-56 15,-3 3-12-15,2-1-3 0,-2 1 0 0</inkml:trace>
  <inkml:trace contextRef="#ctx0" brushRef="#br0" timeOffset="55083.8379">18019 5400 1890 0,'0'0'84'0,"3"-5"16"0,0-3-80 0,-3 3-20 16,-3-3 0-16,-3 2 0 0,0 1 16 0,3 0 0 15,-6 0-1-15,3-1 0 0,-3 1-3 0,0 2-1 16,0 3 0-16,-2 0 0 0,-4 6-11 0,3-1 10 16,-3 5-10-16,0 1 10 0,-3 5-10 0,3 2 0 15,3 4 0-15,-3 1 0 0,4 1 8 0,2 0-8 0,6 0 12 0,0 0-4 16,3 2-8-16,0-2 0 0,0-3 0 0,3 0 8 16,3-2-8-16,0-6 0 0,-4 0-12 15,4-2 12-15,3-6 0 0,0 0 0 0,0-2 0 0,0 0 0 16,0-6 10-16,3 3 3 0,0-5 1 15,-3-3 0-15,0-3 15 0,3-2 3 0,0-3 1 0,-1 0 0 16,-2-2 19-16,3-1 4 0,-3 1 1 0,3-3 0 16,-3-1-8-16,3 1-1 0,-3 0-1 0,-3 3 0 15,0 2-3-15,0 2-1 0,-3 6 0 0,-3-2 0 16,0 2-35-16,-3 3-8 0,0-1 0 0,-3 1 0 16,0 2-29-16,-3 3-8 15,0 3-2-15,-6 2 0 0,0 1-153 0,-3 2-30 0,-2 2-6 16</inkml:trace>
  <inkml:trace contextRef="#ctx0" brushRef="#br0" timeOffset="55661.9921">18623 5382 2235 0,'9'-11'99'0,"-3"6"21"0,0-3-96 0,3 0-24 16,0 0 0-16,-3 0 0 0,6-3 16 0,-3 1 0 15,-3-1-1-15,3 3 0 0,-3-2-15 0,0 2 11 16,-4-3-11-16,1 6 10 0,0 0-10 0,-3 5 0 0,0 0 0 0,0 0 0 16,0 0 0-16,0 0-11 0,-3 5 3 15,-2 3 0-15,-4 0 8 0,0 5-8 0,-3-2 8 16,0 4-8-16,0 1 8 0,0 6 0 0,3-1-9 0,-6 0 9 31,0 3-29-31,-3-3-2 0,4 3 0 0,-1-3 0 0,-3 0 9 0,3-2 2 0,-3-1 0 0,6 1 0 16,0-6 12-16,0 0 8 0,3 0-10 0,3-2 10 15,1-3 0-15,2 0 0 0,3-8 0 0,0 0 0 16,0 0 0-16,0 0 8 0,0 0-8 0,0 0 10 16,6-8-1-16,-1-3 0 0,4-2 0 0,3 2 0 15,0-5 19-15,0 1 3 0,3-1 1 0,3 0 0 16,0-3 15-16,0 1 3 0,-1-3 1 0,4 2 0 15,3-2-25-15,0 0-5 0,3-3-1 0,-3 3 0 16,2-3-9-16,-2 3-3 0,0 0 0 0,-6-3 0 16,3 3-8-16,-4-3 12 0,1 0-12 0,-3 0 12 0,3-2 1 0,-3-1 1 15,3-2 0-15,-3 0 0 0,0-3 3 0,-1 3 1 16,1 0 0-16,-3 5 0 0,0 1-18 16,3 4 0-16,-6 3-8 0,3 3 8 0,-6 2 0 15,0 3 0-15,0 0-8 0,-6 8 8 0,0 0 0 0,0 0-12 16,0 8 12-16,0 8-12 0,-6 3 1 0,3 2 1 15,-6 5 0-15,3 6 0 0,-6 0 10 0,3 5 0 16,0 0 0-16,0 3 0 0,0-3 0 0,3 2 0 16,0 1 0-16,0-3-8 15,-2-2-25-15,-1 2-5 0,0 0-1 0,0-3 0 16,-3-2-133-16,3-3-26 0,-3-3-6 0</inkml:trace>
  <inkml:trace contextRef="#ctx0" brushRef="#br0" timeOffset="56005.7026">19165 5133 2016 0,'0'0'179'0,"9"-3"-143"0,0 6-36 0,3-3 0 15,3 5 58-15,-3 1 5 0,-1 1 1 0,1 4 0 16,0 2-52-16,0 0-12 0,-3 1 0 0,3-1 0 15,-6 3-20-15,3 0-4 0,0 2-1 0,-3 1 0 16,0-1-3-16,0 1 0 0,3-1 0 0,-3-2 0 16,-1 0 28-16,4-5 9 0,-3-1 0 0,0-2 0 0,-3-5 40 0,3-1 8 15,0 4 2-15,0-9 0 0,0 0-5 0,0-4-1 16,0-1 0-16,-3-3 0 0,0-5-42 0,3 0-11 16,0 0 0-16,0-2 0 0,-3-3 0 0,3-3 0 15,3 0 0-15,0 0 0 16,-3-5-28-16,0 3-4 0,-1-1 0 0,1-2-1 15,3 0-103-15,-6 5-21 0,0 3-4 0,0 0-1 16</inkml:trace>
  <inkml:trace contextRef="#ctx0" brushRef="#br0" timeOffset="56323.4738">20058 5032 748 0,'0'0'33'0,"0"-5"7"0,-3 0-32 0,3-3-8 0,-3 3 0 0,0 2 0 16,3 3 338-16,-6-5 66 0,0 5 12 0,0 0 4 31,0 0-319-31,0 5-63 0,-3 0-13 0,3 3-2 0,-3 0-23 0,-2 5 0 15,-1 1 0-15,0 4 0 0,3 1 0 0,-3-1 0 16,3 1 0-16,0 2 8 0,0 0-8 0,0 0 0 16,0-2 0-16,3-1 0 0,3 1 0 0,-3-3 0 15,3-1 0-15,0 1 0 0,0-2 0 0,0-1-8 16,6 0 0-16,-3-5 0 16,0 3-42-16,3-4-8 0,3-1-2 0,0-4 0 15,3-2-32-15,0 0-6 0,3-2-2 0,3-4-463 0,6 1-93 16</inkml:trace>
  <inkml:trace contextRef="#ctx0" brushRef="#br0" timeOffset="56573.4076">20382 4866 1324 0,'0'0'118'0,"0"0"-94"0,12-3-24 0,0 0 0 15,0 1 254-15,0 2 46 0,-3-3 10 0,6 0 2 16,0 3-208-16,3-5-40 0,-1 3-9 0,1-4-2 16,3-2-37-16,3 3-8 0,0-3-8 0,3 3 11 15,-4-1-40-15,7-1-8 0,0 1-2 0,0-2 0 16,-1 3-24-16,4 2-5 0,0-5 0 0,0 3-1 16,-1 0-3-16,1 0 0 15,-3-1 0-15,-3 1 0 0,-1 2-72 0,-2-2-14 0,-3 0-3 16</inkml:trace>
  <inkml:trace contextRef="#ctx0" brushRef="#br0" timeOffset="56885.8442">20692 4400 1555 0,'0'0'138'0,"3"-3"-110"0,6 3-28 0,-3 3 0 16,-3-3 114-16,3 3 18 0,0 2 3 0,0 6 1 15,-6-1-76-15,3 6-14 0,3 5-3 0,-6 3-1 16,-3 2-15-16,0 9-3 0,3 5-1 0,-3-1 0 16,0 6 1-16,3 0 0 0,0 3 0 0,0-1 0 15,3 4 8-15,0 2 3 0,0-3 0 0,0 3 0 16,0 0-9-16,0-3-2 0,-1 0 0 0,1-2 0 15,0-3-16-15,0 0-8 0,3 0 0 0,-6-3 8 16,-3-2-30 0,0-3-6-16,-3-5-2 0,-5-1-719 0,-4 1-144 0</inkml:trace>
  <inkml:trace contextRef="#ctx0" brushRef="#br0" timeOffset="58784.3842">6875 8165 1670 0,'0'0'148'0,"0"0"-118"0,0 0-30 0,0 0 0 15,0 0 110-15,0 0 16 0,0 0 3 0,0 0 1 16,0 0-79-16,0 0-16 0,3 8-3 0,0 8-1 16,0 2-40-16,-3 6-8 0,0 5-2 0,0 6 0 31,-3 2-6-31,3 10-2 0,-3 1 0 0,-3 5 0 0,-3 5 8 0,0-2 2 0,6 2 0 0,-3-3 0 16,3-2 5-16,-3-2 0 0,0-1 1 0,6-2 0 15,0-1 25-15,-3-2 5 0,0 3 1 0,0-6 0 16,3-5-20-16,0-2 8 0,-6-4-8 0,3-2 0 15,0-7 24-15,0-1-3 0,-3-5 0 0,3-3 0 16,-3-5 9-16,0-3 2 0,6-5 0 0,0 0 0 16,-6 3-22-16,1-6-10 0,-1-5 10 0,0-2-10 15,-3-4 19-15,0-4-3 0,0-6 0 0,3-5 0 16,3-3 8-16,0-2 2 0,3-6 0 0,3 0 0 16,0-2-2-16,3-3-1 0,3 0 0 0,0 0 0 0,3 0-13 15,0 3-2-15,-1-1-8 0,-2-2 12 0,0 6 4 16,3-1 1-16,0 0 0 0,-3 3 0 0,-3 3-17 0,0-3 0 15,3 5 8-15,-3-2-8 0,0-1 28 0,0 4 3 16,0-1 0-16,0 0 0 0,-3 0-31 0,6 1 8 16,-4 2-8-16,7 2 0 0,-3 1 0 0,3 2 0 15,0 3 0-15,0 5 0 0,-3 0-17 0,6 3-7 16,-3 5 0-16,3 2-1 0,-6 6 16 0,5 0 9 16,4 6-10-16,0 4 10 0,0 9 0 0,-3 5-9 15,0 5 9-15,3 5 0 0,2 3 0 0,-2 5 0 16,-9 1 0-16,0 2 0 0,3 0 0 0,0 2 0 15,-3 4 0-15,0-4 0 0,0 1 9 0,3 0-9 0,3 2 12 16,-3-5-12-16,-7-6 8 0,7-4-8 0,3-1 0 16,-3-2 0-16,-3-6 0 0,0-2 0 0,0 0 0 0,3-5 0 15,0-3 12-15,0-3 9 0,-3-5 2 0,2 0 0 16,1-3-7-16,0-2-2 0,-12-3 0 0,9-3 0 16,0-2 8-16,-3-3 2 0,3-3 0 0,-3-5 0 15,0-5 3-15,0-3 1 0,9-8 0 0,-6-2 0 16,-6 0-28-16,3-9 0 0,9-4 0 0,-4-1 0 15,1 0 0-15,-3 1 0 0,3 2-12 0,3 0 12 16,0 3 0-16,-3 5 0 0,-6-3 9 0,0 5-1 16,9 4-8-16,-9 2 0 0,-3-1 0 0,-3 7 0 15,0 2 0-15,0 2-12 0,3 3 4 0,-3 0 0 16,-6 6 8-16,3-1 0 0,9 0 0 0,-6 4 0 16,-9 4 0-16,9 3 0 0,6 0 0 0,0 3 0 0,-3 4-10 15,0 4 10-15,-3 2-12 0,2 6 12 0,7 7 0 16,-6 6 12-16,-6 0 0 0,3 2 0 0,3 6-20 0,0 0-5 15,0-1-1-15,-3 6 0 0,-3 5 14 0,3 1 0 16,6 2 0-16,-6 0 0 0,-6 0 0 0,3-1 0 16,9-1-9-16,-3 2 9 15,-12 0-115-15,6-6-17 16,3-2-4-16,3-3-634 0,3 1-126 0</inkml:trace>
  <inkml:trace contextRef="#ctx0" brushRef="#br0" timeOffset="59431.2335">8092 9094 1324 0,'0'0'118'0,"0"0"-94"15,0-3-24-15,0 3 0 0,0 0 185 16,0 0 33-16,0 0 6 0,0 0 2 0,6-5-126 0,-6 5-24 16,0 0-6-16,0 0-1 0,0 0-30 0,0 0-7 15,0 0 0-15,0 0-1 0,-3 5-23 0,0 6-8 16,6 2 0-16,-9 5 9 0,-6 4-9 0,3-1 0 15,6 3 0-15,-3-1 0 0,-3 4 8 0,4-3-8 16,2 2 12-16,0 1-4 0,-3-4 0 0,0-1 0 16,9-1 0-16,3 0 0 0,6-3-8 0,-4 1 8 15,-5-3-8-15,3-6 8 0,3-2-8 0,3-2-17 16,-3-1 4-16,0-2 1 16,-3-6-94-16,6 0-18 0,3-5-4 0,-3-2-546 15,0-6-109-15</inkml:trace>
  <inkml:trace contextRef="#ctx0" brushRef="#br0" timeOffset="59603.069">8241 8583 3009 0,'0'0'66'0,"0"0"14"0,0 0 2 0,0 0 3 0,0 0-68 0,0 0-17 0,6 5 0 0,-6-5 0 15,0 0-112 1,9-5-27-16,3 0-5 0,-9 0 0 0</inkml:trace>
  <inkml:trace contextRef="#ctx0" brushRef="#br0" timeOffset="60009.2235">8991 8094 1728 0,'0'0'76'0,"0"0"16"0,0 0-73 0,0 0-19 0,0 0 0 0,0 0 0 16,0 0 143-16,6 5 25 0,3 0 4 0,0 3 2 16,3 3-110-16,3 2-21 0,3 3-5 0,-1 5-1 15,4 3-23-15,3 2-5 0,3 6-1 0,3 2 0 16,-1 3 15-16,4 3 2 0,3 0 1 0,0 5 0 16,-1 0 18-16,1 0 4 0,-3 0 1 0,-4 0 0 15,-2 0-29-15,-3 0-5 0,0-6-2 0,-3-2 0 16,0 0-13-16,-1-2 0 0,-2-3 0 0,-3-3 0 31,3-3-23-31,-3 3-7 0,0-8-2 0,-6 1 0 0,0-4-149 16,-3-5-31-16,0 1-5 0</inkml:trace>
  <inkml:trace contextRef="#ctx0" brushRef="#br0" timeOffset="60274.7842">9628 8080 2358 0,'0'0'104'0,"-3"0"22"0,-3-2-101 0,0-1-25 16,0 3 0-16,-3 0 0 0,3 0 44 0,0 3 3 16,-3-1 1-16,1 4 0 0,-4 4-48 0,0 3 0 15,-3 3 0-15,0 11 0 0,-6 7-10 0,0 6 2 16,0 5 0-16,1 5 0 0,-4 6-4 0,0 7-1 0,3 3 0 0,-6 3 0 15,1 3 27-15,-7-4 6 0,0 1 0 0,0 0 1 16,1-3-3-16,-1-2-1 0,3-6 0 0,3-5 0 16,1-6-17-16,2 1-11 0,3-8 2 0,3-3-750 15,0-3-149-15</inkml:trace>
  <inkml:trace contextRef="#ctx0" brushRef="#br0" timeOffset="61118.7918">10238 8086 1497 0,'0'0'66'0,"0"0"14"0,0 0-64 0,0 0-16 16,0 0 0-16,0 0 0 0,0 0 188 0,6 0 35 16,0 0 6-16,0 2 2 0,0 4-150 0,0 2-29 15,-3 2-7-15,0 3-1 0,3 1-28 0,0 7-7 16,-3 5-1-16,0 9 0 0,0 2-8 0,0 0 0 16,-3 5 0-16,0 3 0 0,-3 3 12 0,0-1 1 15,-3 1 0-15,3 2 0 0,-3 0-1 0,0-2-1 16,0-6 0-16,0 1 0 0,3-6 2 0,-3 0 1 15,0-5 0-15,-3-6 0 0,0 0-14 0,3-4-15 16,-3-6 3-16,1-1 1 16,-1-4-22-16,0-3-5 0,0 0-1 0,3-3 0 0,0-5 39 0,0-3 0 15,0 1 0-15,0-3 0 0,0-6 15 0,0-2-3 0,-3-3 0 16,6-5 0-16,-3-3 4 0,0-5 1 0,3-3 0 16,0-5 0-16,6-5-17 0,3-9 8 0,-3-2-8 0,3 1 0 15,3 1 0-15,0-2-9 0,-3 3-1 0,6 2 0 16,-3 1 0-16,3 2 0 0,-3 0 0 0,3 3 0 15,2-1 18-15,1 1 3 0,0 5 1 0,0 2 0 16,0-2 22-16,0 8 5 0,3 0 1 0,-3 0 0 16,-1 3-18-16,1 2-3 0,0 5-1 0,-6 1 0 15,-3 2 6-15,0 3 2 0,3 5 0 0,-6 0 0 16,3 5-26-16,-6 3 0 0,9 8 0 0,-3 3 0 16,0 7-11-16,-3 6-1 0,-3 5 0 0,0 6 0 0,3 2 12 15,0 2-12-15,-3 4 12 0,6-1-12 0,0 0 12 0,3 1 0 16,-1-4 0-16,4 1 0 0,-3-3 0 0,3-3 0 15,0-2 8-15,-3 0-8 0,3-6 0 0,0-2 0 16,-3 0 0-16,0-6-12 0,0-2 0 0,0-2 0 16,-3-4 0-16,-1-2 0 0,1-3 1 0,0 1 0 15,0-4 0-15,-6-2 0 0,0 0 11 0,6-5 0 16,0-6 0-16,0-2 0 0,-3-5 0 0,3-9 0 16,0 1 8-16,0-6-8 0,3-2 12 0,0-6-1 15,3-5-1-15,3-3 0 0,0 1 3 0,-1-4 1 16,4 1 0-16,0 0 0 0,3 5-6 0,-3 0-8 15,3 3 11-15,-3 5-11 0,-1 0 8 0,-5 7-8 16,3 4 0-16,-3 5 0 0,-6 2 28 0,3 6 0 0,-3 2-1 0,0 4 0 16,0 1-16-16,-6 6-3 0,0 0-8 0,0 0 12 15,6 8-12-15,0 8 0 0,-6 5-12 0,3 6 12 16,0 4 0-16,0 6-8 0,0 3 8 0,0 3 0 16,0-1-13-16,-3 3 1 0,3 2 0 0,0 4 0 15,-3-1-3-15,0-2 0 0,-3 2 0 0,0 0 0 31,-3 0-39-31,0 3-8 0,-6-2-2 0,0-1 0 16,3 0-168-16,-3-2-33 0,-12 34-7 0,3-27-2 0</inkml:trace>
  <inkml:trace contextRef="#ctx0" brushRef="#br0" timeOffset="61506.8304">11411 8596 1094 0,'0'0'48'0,"6"0"11"0,-6 0-47 0,3 6-12 16,-3-6 0-16,3 5 0 0,-3-5 272 0,0 0 53 16,6 3 11-16,-3 2 1 0,-3-5-249 0,0 8-49 15,3-3-11-15,-6 3-1 0,0 3-27 0,0-1 0 16,0 3 0-16,3 1 0 0,-6 2 0 0,3 5 0 16,0-3-11-16,0 3 11 0,-3 3 0 0,3 0 0 0,0 0 0 0,0 5 0 15,3-3 35-15,-3 3 2 0,0 1 1 16,0-4 0-16,3-2-20 0,0-3-4 0,3 0-1 0,-3-5 0 15,3-3-30-15,0-2-7 0,3-1 0 0,-3-4-1 47,-3-6-135-47,0 0-26 0,9 0-6 0</inkml:trace>
  <inkml:trace contextRef="#ctx0" brushRef="#br0" timeOffset="61678.02">11599 8268 2833 0,'0'0'62'0,"0"0"13"0,0 0 2 0,0 0 3 0,0 0-64 0,0 0-16 0,0 0 0 0,0 0 0 15,0 0-22-15,0 0-8 16,0 0-2-16,0 0-788 0,0 0-157 0</inkml:trace>
  <inkml:trace contextRef="#ctx0" brushRef="#br0" timeOffset="61943.6079">11738 8797 2556 0,'0'0'113'0,"0"0"23"0,6 6-108 0,3-4-28 0,0 4 0 0,3-4 0 0,0 1 60 0,6-3 6 0,3 0 2 0,0 0 0 16,-1-3-48-16,7 1-8 0,-3-4-3 0,3-2 0 31,-6 3-33-31,-1-3-6 0,1 3-2 0,0-3 0 16,-6 3-72-16,0 2-14 0,0 0-3 0,0 3-1 15,-3 0-61-15,-3 0-12 0,-1 0-2 0,1-2-1 0</inkml:trace>
  <inkml:trace contextRef="#ctx0" brushRef="#br0" timeOffset="62209.1353">11837 8557 1382 0,'0'0'123'0,"0"0"-99"16,-3 2-24-16,-3 4 0 0,0-1 192 0,3 0 34 15,0 0 6-15,3-5 2 0,0 0-138 0,0 8-27 16,0 0-5-16,0 0-2 0,3 5-36 0,0 3-7 16,3 3-2-16,-3-1 0 0,3 6-17 0,0 0 0 15,-3 5 0-15,3-2 0 0,0-4 0 0,-4 9 0 16,1-3 8-16,0 0-8 0,-3-5 0 0,3 3 0 16,0-4 0-16,0 4 0 15,0-6-35-15,0-2-4 0,0-4-1 0,0-1-1035 0</inkml:trace>
  <inkml:trace contextRef="#ctx0" brushRef="#br0" timeOffset="62459.4081">12343 8467 2304 0,'9'10'102'0,"-6"-2"21"0,-3-3-99 0,0 6-24 0,3 0 0 0,0 2 0 15,0 3 123-15,2 0 19 0,-2 2 4 0,0 3 1 16,0 0-121-16,0 1-26 0,-6-1 0 0,0 3 0 16,3 2-34-16,-3 3-2 0,3 0-1 0,-3 3 0 15,0 0-4-15,1 0-1 0,-4 2 0 0,0 3 0 16,-3 0-10-16,-3-3-1 0,3 1-1 0,3-1 0 16,-3-2-106-16,0-3-22 0,-6 16-4 0,6-18-1 0</inkml:trace>
  <inkml:trace contextRef="#ctx0" brushRef="#br0" timeOffset="62787.1333">12935 7641 2300 0,'0'0'51'0,"12"3"10"0,-3 2 3 0,6 6 0 0,3 2-52 0,-1 3-12 0,4 2 0 0,6 9 0 15,0 7 60-15,3 1 10 0,-1 2 2 0,4 5 0 16,3 0-16-16,-3 1-4 0,-1-1 0 0,1 3 0 15,-3 3-39-15,0-3-13 0,2-6 8 0,-5-2-8 16,3-2 0-16,0-6 10 0,-1-3-10 0,-5-2 8 16,0-3-8-16,-3-2-12 0,3-6 2 0,-3 0 1 15,2-2-171 1,-2-6-35-16,0 3-6 0</inkml:trace>
  <inkml:trace contextRef="#ctx0" brushRef="#br0" timeOffset="63052.6888">13780 7670 2412 0,'0'0'107'0,"0"0"21"0,0 0-102 16,0 0-26-16,0 0 0 0,0 0 0 0,0 0 30 0,0 0 1 15,-6 0 0-15,-3 6 0 0,-2-1-43 0,-7 5-8 16,-9 4-1-16,-3 7-1 15,0 8-51-15,-5 3-11 0,-1 5-1 0,-3 5-1 16,1 3 45-16,-1 5 9 0,3 3 1 0,-3 0 1 0,-2 3 43 0,2-1 9 16,0 1 2-16,4-6 0 0,-1 0 20 0,3-5 5 0,0-2 1 15,4-4 0 1,5-2-90-16,3-2-19 0,3-6-3 0,3-5-894 0</inkml:trace>
  <inkml:trace contextRef="#ctx0" brushRef="#br0" timeOffset="63271.3848">14179 8136 3178 0,'18'8'70'0,"-15"-5"14"0,-3-3 4 0,6 5 1 0,-6-5-71 0,9 0-18 16,-3 2 0-16,0-2 0 16,3-2-75-16,0-1-18 0,0-5-4 0,3 0-786 15,-7-5-157-15</inkml:trace>
  <inkml:trace contextRef="#ctx0" brushRef="#br0" timeOffset="63427.8983">14679 7975 2833 0,'9'2'62'0,"-3"-2"13"0,3 3 2 0,0-1 3 0,-3 1-64 0,3 0-16 0,0-1 0 0,0-2 0 16,3 0-16-16,-3-2-6 0,3-4-2 0,-4 1-800 16,1-5-161-16</inkml:trace>
  <inkml:trace contextRef="#ctx0" brushRef="#br0" timeOffset="63583.8121">15188 7908 2948 0,'0'0'65'16,"3"6"14"-16,-3-6 2 0,6 5 1 0,0 0-66 0,-6-5-16 0,0 0 0 0,0 0 0 15,0 0-169-15,0 0-38 0</inkml:trace>
  <inkml:trace contextRef="#ctx0" brushRef="#br0" timeOffset="63849.4168">15361 7490 2264 0,'9'-2'100'0,"-3"-1"21"0,3-2-97 15,0 2-24-15,3 3 0 0,-1 0 0 0,4 0 39 0,0 3 2 16,6 5 1-16,3 0 0 0,0 5-22 0,2 3-4 0,1 2 0 0,6 9-1 16,-3 2 20-16,3 3 4 0,5 5 1 0,-2 2 0 15,6 4 16-15,-1 2 3 0,4-6 1 0,-3 1 0 16,-4-3-3-16,1 3 0 0,-6-3 0 0,2-5 0 16,-5-3-41-16,0-3-8 0,3-2-8 15,-6-6 12 1,2-2-87-16,-2-2-17 0,3-1-3 0,-3-8-1 15,-7 0-163-15,1-5-33 0</inkml:trace>
  <inkml:trace contextRef="#ctx0" brushRef="#br0" timeOffset="64130.5735">16066 7350 1843 0,'0'0'164'0,"0"0"-132"16,3 11-32-16,-3 2 0 0,0 3 216 0,-3 5 37 15,-3 3 7-15,-3 8 2 0,-2-1-204 0,-7 4-41 16,-6 4-8-16,-6 9-1 0,0 5-8 0,-8 2-10 16,-4 4 10-16,-3-1-13 0,1 3-8 0,2-3-2 15,3 3 0-15,4 2 0 0,-4-2 1 0,3-3 0 16,9-2 0-16,1-6 0 15,2-2-8-15,3-3-2 0,-3-3 0 0,6-2 0 16,-3-8-135-16,4-3-27 0,-19 18-6 0,9-26-714 0</inkml:trace>
  <inkml:trace contextRef="#ctx0" brushRef="#br0" timeOffset="65130.3285">17418 7117 1911 0,'0'0'84'0,"0"0"19"0,0 0-83 0,6 11-20 15,0 2 0-15,-3 6 0 0,0 2 79 0,0 5 11 16,0 9 2-16,-6 4 1 0,-3 4-45 0,-3 2-10 15,0 5-2-15,0 0 0 0,-6 6-22 0,-3-1-5 16,-3 4-1-16,3-4 0 0,6 1-8 0,-2-6 0 16,-4-2 9-16,3-1-9 0,6-2 20 0,-3-3 0 15,-3 1 0-15,0-3 0 0,-3-6-5 0,6 0-2 16,1 1 0-16,-1-6 0 0,-6-5 5 0,3-3 1 0,3-3 0 16,3-4 0-16,-9-4-19 0,6-2 0 0,0-3 0 0,1-2 0 15,2-6 10-15,0 1-2 0,0-1 0 0,0-5 0 16,3-2-8-16,0-6 0 0,0-3 0 0,0-2 0 15,6-5 8-15,0-6-8 0,0 0 0 16,3-2 8-16,0-1-8 0,6-2 0 0,3 0 0 0,0-3 0 16,3-2 18-16,2-3 2 0,1-5 0 0,0 2 0 15,-3 3-20-15,0 0 0 0,3 3 0 0,0 0 0 16,-1-1 0-16,1 1 0 0,-9 0 0 0,6 2 0 16,6 3 19-16,0 0 0 0,-9 0 0 0,3 2 0 15,-1 1-19-15,1 5 8 0,3 0-8 0,-3 2 0 16,-6 4 8-16,3 1-8 0,3 1 0 0,0 5 0 15,-6 0 10-15,0 3-10 0,2 3 8 0,-2 2-8 16,3 0 16-16,-3 2-1 0,-3 4-1 0,3-1 0 16,3 3 6-16,-3 3 2 0,-3 5 0 0,0 0 0 0,3 5-22 15,0 5 0-15,-3 9 0 0,-3 5 0 0,-3 5 0 16,3 5 0-16,6 0 0 0,0 3 0 0,-9 3 0 16,2-6 0-16,7 1 0 0,-6-4 0 0,0 1-12 15,0-3-6-15,3-3-2 0,-3 1 0 0,3-9 20 0,-3 1-10 16,-3-3 10-16,0-3-8 0,6-3 8 0,-3-2-8 15,-3-3 8-15,0-2-8 0,3-3 8 0,0-3 0 16,-3-5 8-16,0 0-8 0,-6 5 0 0,6-5 0 16,0 0 0-16,3-7 0 0,-3-4 0 0,3 0 0 15,6-5 0-15,0-2 0 0,-3-3 0 0,3-6 0 0,-3-2 0 16,3-3 0-16,9-2 0 0,-4-3 0 0,-5-5 0 16,6-3 0-16,6-3 8 0,0 0-8 0,3-2 8 15,0 0-8-15,2 0 10 0,-2 2-2 0,0 0-8 16,0 6 12-16,0 0 8 0,-1 5 0 0,1 2 1 0,-3 4 0 15,-3-1-21-15,3 8 0 0,-3 0 0 0,-1 6 0 16,-2-1 10-16,3 3 1 0,-3 3 0 0,0 5 0 16,-3-2-3-16,0 4 0 0,-3 1 0 0,3 5 0 15,0 3-8-15,-1-1 0 0,1 6 0 0,0 5 0 16,3 6 0-16,0 5 0 0,-3 2-12 0,6 6 12 16,-6 5-9-16,6 0 9 0,-4 5 0 0,1 1 0 15,0 2 0-15,0 2 0 0,0 4 0 0,-3-1 0 16,3 3 0-16,-3 0-8 0,3-6 8 0,-4 1 0 15,1 0-24-15,0-6 0 0,0 0-1 0,0 3 0 16,3-5-118-16,-3 0-23 16,-3-3-5-16,6-3-954 0</inkml:trace>
  <inkml:trace contextRef="#ctx0" brushRef="#br0" timeOffset="65786.431">18888 8192 1094 0,'6'0'97'0,"0"-3"-77"16,0 0-20-16,0 1 0 0,3-4 284 0,0 1 52 15,-3 0 12-15,6-6 1 0,0-2-229 0,2-3-47 16,1 0-9-16,3 0-1 0,-3 0-38 0,3-2-7 15,3 2-2-15,0 0 0 0,-1 0-16 0,1 3 0 16,0 2 0-16,0 3 0 0,-3 1 18 0,0 1-3 16,0 4-1-16,-1-1 0 0,1 3 21 0,-3 0 4 15,-3 0 1-15,3 5 0 0,-3 1-16 0,0-1-2 16,0 5-1-16,0 1 0 0,-4 5-9 0,1 5-1 16,0 3-1-16,0 2 0 0,-3 6-10 0,0 0 0 0,-3 2 0 15,0 3 0-15,0 0 0 0,-3 3 0 0,0-3 0 0,-6 0 0 16,0 3 12-16,0-3-4 0,0 2 0 0,-6-4 0 15,3-1-8-15,-2-5-12 0,-4 0 2 16,0-2 1-16,-3-6-8 0,-3-2-2 0,-3-6 0 16,0-3 0-1,-2-2-85-15,-4-2-16 0,0-9-4 0,0-2-653 0,-2-8-131 0</inkml:trace>
  <inkml:trace contextRef="#ctx0" brushRef="#br0" timeOffset="65958.3664">19088 7506 2304 0,'23'8'204'0,"-14"-8"-163"16,-3 3-33-16,3-1-8 0,-3-4 78 0,3 2 14 15,-6-3 2-15,3-2-1214 16</inkml:trace>
  <inkml:trace contextRef="#ctx0" brushRef="#br0" timeOffset="72946.8164">11765 1318 403 0,'0'0'36'0,"0"0"-36"0,0 0 0 0,0 0 0 0,-3-8 135 0,3 2 20 15,0 6 4-15,0 0 1 0,0 0-83 0,0-5-16 16,0-3-3-16,0 8-1 0,0 0 6 0,0 0 1 16,0-5 0-16,0 5 0 0,0 0-10 0,0 0-2 15,0 0 0-15,0 0 0 0,0 0-24 0,0 0-4 16,0 0-2-16,0 0 0 0,0 0-14 0,0 10-8 15,0 4 8-15,0-1-8 0,-6 3 0 0,0 2 0 16,0 6 0-16,0-3 0 0,0-2 0 0,4 2 0 16,-4 3 0-16,3-3 0 15,3 5-16-15,0-7-8 0,0-3-2 0,3 2 0 16,-3 1-22-16,6-6-5 0,2 0-1 0,1-2 0 0,3-3 36 0,0-3 7 0,3 3 2 16,3-8 0-16,0 3 9 0,0-3-10 0,-3-3 10 0,-1 3-409 15,1 0-76-15</inkml:trace>
  <inkml:trace contextRef="#ctx0" brushRef="#br0" timeOffset="73166.205">11700 767 2419 0,'0'0'53'0,"0"0"11"0,0 0 3 0,0 0 1 0,0 0-55 0,0 0-13 16,0 0 0-16,0 0 0 16,0 0-118-16,0 0-26 0,0 14-6 0</inkml:trace>
  <inkml:trace contextRef="#ctx0" brushRef="#br0" timeOffset="79637.4234">13093 1114 723 0,'0'0'32'0,"0"0"7"0,0 0-31 0,0 0-8 0,0 0 0 0,0 0 0 16,6 0 51-16,-6 0 9 0,0 0 1 0,6 3 1 16,-6-3-19-16,0 0-4 0,0 0-1 0,6 10 0 15,-6-2-11-15,-3 0-3 0,-3 3 0 0,0-6 0 16,-3 8-8-16,0 0-3 0,-3-5 0 0,0 6 0 16,-3-1-13-16,0 0 0 0,-3-2 0 0,1 2 0 0,-1 0 14 0,3 0-3 15,0 0-1-15,-3-5 0 0,3 6-10 0,-3-1 0 16,1-5 0-16,-4 5 8 0,3 0-8 0,-3 3 0 15,0-3 0-15,-3 1 0 0,3-1 0 0,-2 0 0 16,-1 0 0-16,0-5 0 0,3 3 0 0,-3 2 0 16,4-5 0-16,-1 5 0 0,3 0 0 0,-3-5 0 15,3 3 0-15,0 2 0 0,0-8 0 0,4 3 0 16,2 0 0-16,0-2 0 0,0-1 0 0,6 3 8 16,0-8-8-16,6 0 8 0,-6 5 26 0,6-5 5 15,0 0 1-15,0 0 0 0,0 0 1 0,0 0 1 16,6-5 0-16,3 5 0 0,-3 0-21 0,0-5-4 0,3 2-1 0,-3 6 0 15,-6-3 0-15,6 5 0 0,-6-5 0 0,6 0 0 16,-6 0 6-16,6 0 1 0,-6 0 0 0,5 5 0 16,-2 3-5-16,-3-8-1 0,0 0 0 0,0 0 0 15,6 0-6-15,-6 0-2 0,0 0 0 0,0 0 0 16,6 5 2-16,-6-5 0 0,0 0 0 0,3 3 0 16,3 2 7-16,-6-5 2 0,6 0 0 0,0 6 0 15,0-4 6-15,0 1 2 0,-3 0 0 0,3 2 0 16,0-3 0-16,0 4 1 0,0-1 0 0,0 0 0 15,3 3-9-15,0-2-1 0,3 2-1 0,0-3 0 16,2 3-9-16,4-3-1 0,0 3-8 0,0-3 12 16,3-2-12-16,3 2 8 0,-7 1-8 0,4-6 0 15,0 5 12-15,0-3-3 0,0 4-1 0,-3-6 0 16,0 5 4-16,2 3 1 0,-5-5 0 0,6-1 0 0,-6 6-5 0,3-3 0 16,-3-2-8-16,-3 2 12 0,3 3-12 0,-1-2-8 15,-2 2 8-15,-3-3-13 16,3 0-39-16,-3-5-8 0,0 8-2 0,3 0 0 15,0-3-99-15,0 1-20 0,3-1-4 0,-1 3-1 16,-2-3 69-16,3 3 13 0,15 0 4 0,-12 3 0 0</inkml:trace>
  <inkml:trace contextRef="#ctx0" brushRef="#br0" timeOffset="80199.7647">12477 1969 1339 0,'0'0'59'0,"0"0"13"0,0 0-58 0,0 0-14 0,0 0 0 0,0 0 0 16,0 7 55-16,0-7 8 0,0 0 1 0,3 6 1 15,0 2-17-15,-3-8-4 0,0 0-1 0,0 0 0 16,3 0-43-16,3 5 0 0,-6-5-11 0,0 0 3 31,5 3-66-31,-5-3-13 0,0 0-2 0,9 2-1 16,-3-2-84-16,3 0-17 0</inkml:trace>
  <inkml:trace contextRef="#ctx0" brushRef="#br0" timeOffset="80433.8688">12557 2013 403 0,'0'0'36'0,"0"0"-36"0,0 0 0 0,0 0 0 16,0 0 120-16,0 0 16 0,0 0 4 0,0 0 1 16,0 0-15-16,0 0-3 0,0 0-1 0,0 0 0 15,0 0-46-15,0 0-10 0,0 0-2 0,0 0 0 16,0 0-20-16,0 0-4 0,0 0 0 0,0 0-1 16,0 0-15-16,0 0-2 0,0 0-1 0,0 0 0 0,0 0-8 0,0 0-1 15,6 3-1-15,0 2 0 0,3-2 5 16,-3 2 0-16,0 1 1 0,3 2 0 0,0 0 3 15,3 2 0-15,-1 3 0 0,4 1 0 0,6-4 9 16,0 1 3-16,0 2 0 0,6 0 0 0,2 0-8 0,1 1-2 16,3-4 0-16,3 3 0 0,5-5 3 0,1 3 1 15,6-8 0-15,-4 2 0 0,4 0-40 0,-4-2-8 16,-2 0-2-16,-3-3 0 16,-3 0-176-16,-1 0-35 0,-5 0-7 15,0 0-478-15</inkml:trace>
  <inkml:trace contextRef="#ctx0" brushRef="#br0" timeOffset="148922.1412">2603 10766 1785 0,'9'-8'159'0,"0"0"-127"0,0-3-32 0,0-2 0 31,0 0-19-31,3-3-9 0,3 3-3 0,3-3 0 0,-3 3 31 0,2-3 0 0,1 5 8 0,0-2-8 15,-3 3 0-15,3-1 0 0,-6 3 0 0,3 0 0 16,0 3-11-16,-4-1-2 0,-2 6-1 0,6 0 0 16,-9 0 14-16,3 3 0 0,-3 0 0 0,0 2 0 0,0 0 20 15,-3 1 8-15,3-1 0 0,-3 3 1 0,3 0 10 0,-6 0 1 16,0 2 1-16,3 4 0 0,-3 1-12 0,0-1-2 16,-3 4-1-16,3 1 0 0,0 2-7 15,0 0-2-15,-6 3 0 0,3 0 0 0,0 2-6 0,3 1-2 16,-3 2 0-16,0-3 0 0,3 6-9 0,0-3 10 15,0 0-10-15,-3 3 10 0,3-3 2 0,-3 0 0 16,3 0 0-16,0 3 0 0,-3 0 0 0,3-1 0 16,0-1 0-16,0-1 0 0,-6 0-4 0,6 0-8 15,-3-3 12-15,3 1-4 0,-3-3-8 0,0-1 0 16,0-4 0-16,0 2 8 0,3-2-8 0,-3-4 10 16,3 1-10-16,0-5 10 0,0 2 3 0,0-5 1 15,0 0 0-15,0 0 0 0,0-8 3 0,0 0 1 16,0 0 0-16,0 0 0 0,0 0-6 0,0 0 0 15,0 0-1-15,0 0 0 0,0 0-2 0,0 0 0 0,0 0 0 16,0 0 0-16,0-5-9 0,-6-3 8 0,6-3-8 16,-3-2 8-16,3 0 4 0,-3-1 1 0,3-1 0 15,0-1 0-15,-3-3-13 0,3-2 0 0,0-3 8 0,-3 0-8 16,3-5 0-16,3 0 0 0,-3-3 0 0,3 1 0 16,0-1 0-16,0 0-15 0,3 0 3 0,0 1 1 15,3-1 11-15,0 0 0 0,-3 0-9 0,6 1 9 16,-3-1 0-16,3 0 0 0,0 0 0 0,0 1 0 15,2 4-11-15,-5-2 11 0,3 3-8 0,0 2 8 16,6 3 0-16,-6 0-10 0,3 2 10 0,0 3 0 16,-6 3 0-16,3 5-8 0,2 0 8 0,4 3 0 15,-6 5 0-15,0 2 0 0,0 1 0 0,3 5 0 16,-6 0 22-16,0 5-2 0,0 0 0 0,-3 6 0 0,3-1-20 16,-3 4 0-16,-1-1 0 0,1 3 0 0,0 2 11 15,-3 0-3-15,0 6 0 0,0-3 0 0,-6 0 5 0,3 3 1 16,0-3 0-16,0 3 0 0,-6-3-3 0,3 0-1 15,0 3 0-15,0-3 0 0,0 0 1 0,-2 0 0 16,-1 0 0-16,0 0 0 0,0 1-11 0,-3-1 0 16,0-5 0-16,3-1 0 0,0-4 14 0,-3-1 4 15,3-2 1-15,0-5 0 0,-3-1-11 0,3-2-8 16,3-2 12-16,3-6-12 0,0 0 0 0,0 0 0 16,0 0 0-16,0 0 0 0,-3-6 8 0,0-4-8 15,3-3 9-15,3-3-9 0,0-3 0 0,0-5 0 16,0-2 0-16,6-1 0 0,0-2 0 0,0-2 0 15,3-1 0-15,-3-3 9 0,6-2-9 0,0 0 0 0,-4 3 0 16,4 0 0-16,0-4 0 0,0 4 0 0,0 2 0 16,3 3 0-16,-6 0 0 0,3 0 0 0,0 5 0 15,-1 0 0-15,-2 3 0 0,3 3-11 0,-3-1 3 0,6 3 0 16,-3 3 8-16,0 3 0 0,0 2 0 0,0 0 0 16,-1 2 0-16,1 1-10 0,-3 5 10 0,0 3 0 15,0-1 0-15,0 9-8 0,-3 0 8 0,0 7 0 16,0 6 0-16,0 0 14 0,-3 2-2 0,0 3-1 15,-1 3-11-15,1 2 8 0,-3-2-8 0,0 0 8 16,0 2 0-16,0-2 0 0,0-3 0 0,6 0 0 16,-3 3-8-16,3-6 0 0,-9 1 0 0,6-3 8 15,3 2-23-15,3-2-5 0,-3 2 0 0,0-2-794 16,-3 0-158-16</inkml:trace>
  <inkml:trace contextRef="#ctx0" brushRef="#br0" timeOffset="149750.5323">4107 11427 345 0,'0'0'15'0,"0"0"4"0,0 0-19 0,0 0 0 0,0 0 0 0,0 0 0 15,0 0 324-15,0 0 60 0,0 0 13 0,0 0 3 16,0 0-267-16,0 0-53 0,0 0-10 0,0-2-2 16,-3-4-48-16,3 6-10 0,0 0-2 0,0-5 0 15,0 5-8-15,0 0 0 0,0-5 0 0,0 5 0 16,0 0 12-16,0 0 1 0,0 0 0 0,0 0 0 15,0 0 26-15,0 0 5 0,0 0 0 0,0 0 1 16,0 5-16-16,0 6-3 0,0-3-1 0,0 2 0 16,0 3-6-16,0 1-2 0,3-1 0 0,-3 3 0 15,5-3-5-15,-2 0 0 0,3 3-1 0,-3 0 0 16,6 0-11-16,-3 0 0 0,3 0 9 0,0 2-9 16,0-5 0-16,0 6 0 0,3-3 0 0,0 2 0 15,-3-2-9-15,0 0 0 0,-3-3 0 0,3 1 0 16,-3-4-26-16,2 1-5 15,-2-1 0-15,3-4-1 0,0-1-26 0,-3-5-5 0,3-3 0 0,-3 1-560 16,0-4-111-16</inkml:trace>
  <inkml:trace contextRef="#ctx0" brushRef="#br0" timeOffset="149921.8651">4279 10911 2487 0,'0'0'55'0,"0"0"11"0,-3 6 2 0,0-1 2 0,3 0-56 0,0-5-14 0,-3 8 0 0,3-8 0 15,0 0 12-15,0 0 0 0,0 0 0 0,3 6 0 32,3 1-203-32,3-1-41 0</inkml:trace>
  <inkml:trace contextRef="#ctx0" brushRef="#br0" timeOffset="150546.7257">4708 11647 1915 0,'0'0'84'0,"0"0"19"0,0 0-83 0,0 0-20 0,0 0 0 0,0 0 0 16,0 0 48-16,0 0 6 0,3-5 1 15,-3-3 0-15,0 0-55 0,0-3-8 0,3-2-4 16,0 0 0 0,0-6-21-16,0 1-5 0,0-3-1 0,0-1 0 0,3 1 11 0,-3-3 3 0,0 1 0 0,0-1 0 15,2 3 25-15,1-1 0 0,0-1 0 0,0 1 11 16,-3 9 32-16,3-3 6 0,0 3 2 0,-3 3 0 15,0 4-3-15,0-2 0 0,3 6 0 0,-3-1 0 16,-3 3-17-16,0 0-4 0,6-3-1 0,0 3 0 16,3 0-10-16,-3 3-3 0,0 0 0 0,3-1 0 15,0 6-1-15,0-2 0 0,3 1 0 0,-4-1 0 16,1 4 4-16,3 1 0 0,0 2 0 0,-3 0 0 16,0 3 0-16,3 3 0 0,0 2 0 0,0 5 0 15,0 1 0-15,-3 5 1 0,-6 5 0 0,0 2 0 16,0 4-7-16,-6-1-2 0,-3 3 0 0,0-3 0 15,0 3 17-15,0-5 3 0,-3 0 1 0,0-6 0 16,3-2-21-16,0 0-8 0,-3-3 0 0,0-5 0 0,0-1-8 16,-3-4-8-16,6-6-2 0,-6 0 0 15,1-2-11-15,2-6-3 0,-3-2 0 16,3-3 0-16,-6-3-28 0,3-2-7 0,-3-3-1 16,-3-3-990-16</inkml:trace>
  <inkml:trace contextRef="#ctx0" brushRef="#br0" timeOffset="150702.9309">4627 10747 2563 0,'0'0'56'0,"0"0"12"0,0 0 3 0,0 0 1 0,0 0-58 0,0 0-14 0,0 0 0 0,0 0 0 31,0 0-53-31,0 0-14 0,0 0-2 0</inkml:trace>
  <inkml:trace contextRef="#ctx0" brushRef="#br0" timeOffset="151218.4421">5250 11113 1324 0,'0'0'59'0,"0"0"12"0,0 0-57 0,0 0-14 0,0 0 0 0,5 5 0 15,1 0 216-15,3 0 40 0,0-2 8 0,3 0 1 16,3 2-199-16,0-2-40 0,6-3-8 0,0 0-2 15,2 0-6-15,4 0-2 0,6-3 0 0,3-2 0 16,-4 2-8-16,4-2 0 0,0-1 0 0,3 1 0 16,-1-3 0-16,4 3 0 0,-3-3 0 0,-4 0 8 15,1 3-8-15,-3-1 12 0,-3-1-12 0,-1 4 12 16,1 0-12-16,-6-2 0 0,3 2 0 0,-6 3 0 16,-1-2 0-16,-2 2 0 0,-3-3 0 0,3 3 0 15,-6 0-33 1,3 0 1-16,-3 0 0 0,-3 0 0 0,0 0-125 15,-1 0-25-15,-8 0-5 0,0 0-1 0</inkml:trace>
  <inkml:trace contextRef="#ctx0" brushRef="#br0" timeOffset="151499.616">5395 11446 2444 0,'0'0'108'0,"0"0"23"0,0 0-105 0,0 0-26 0,0 0 0 0,0 0 0 16,0 0 28-16,12 3 0 0,9-6 0 0,0 0 0 16,3-2-20-16,3 0-8 0,2-3 8 0,4-3-8 15,3 3-11-15,0-2-7 0,5-4-2 0,1 1 0 31,0 3-33-31,-1-1-7 0,-2 3-2 0,0 0 0 16,-1 3-16-16,-5 0-3 0,0-1-1 0,-6 1-842 0</inkml:trace>
  <inkml:trace contextRef="#ctx0" brushRef="#br0" timeOffset="152500.9553">7286 10208 1555 0,'5'-3'138'0,"-5"3"-110"0,-3-5-28 0,-2 2 0 15,2 0 140-15,-3-2 24 0,3 2 4 0,-6-2 0 16,-6 3-116-16,6-4-24 0,3 1-5 0,-3 0-1 15,-9 2-45-15,0-2-9 0,3 2-1 0,3 0-1 16,-2 3-38-16,-1-2-8 0,0-1-2 0,0 3 0 16,3 0 29-16,-3 3 5 0,3-3 2 0,-3 2 0 0,0 4 67 0,1-1 14 15,-1 3 2-15,3 0 1 0,-6 2-10 0,6 4-1 16,0-1-1-16,3 0 0 0,0 0 19 0,0 6 4 16,3-3 1-16,3 5 0 0,0 3-21 0,3 0-4 15,3 2-1-15,3 3 0 0,6 3-8 16,0 0-1-16,0 5-1 0,3-3 0 0,6 6 10 15,0-1 1-15,-3 6 1 0,-1 0 0 0,1 3-5 0,0 2-1 16,-3 3 0-16,-3-3 0 0,-6-2-6 0,0 2-2 16,0-2 0-16,-3 0 0 0,-6-3 7 0,0 0 1 15,3 0 0-15,-3-3 0 0,0 0-10 0,-3-5-2 16,-6 0 0-16,3-2 0 16,0-6 4-16,-3 0 0 0,0-3 0 0,0-2 0 15,3 0-4-15,1-5 0 0,-1-1 0 0,3-2 0 16,-3 2 0-16,0-4 0 0,6-4 0 0,0-2 0 0,0 0-8 0,0 0 0 0,3-8 0 0,0 0-11 15,-3 5-7-15,3-5-2 0,0 0 0 0,0 0 0 16,0 0-3-16,0 0-1 0,9-5 0 0,0 0 0 16,-3 2 9-16,3-2 2 0,0 2 0 0,-1-2 0 15,1 2 13-15,0 1 0 0,3 2 0 0,-6 0 0 16,0 2 28-16,3 1 3 0,3 0 0 0,-3 2 0 16,-3 3-22-16,0 2-9 0,3 4 8 0,0-1-8 15,-3 5 12-15,-3 1-2 0,-3 2-1 0,3 5 0 16,0 1-1-16,-3 2-8 0,-3 3 12 0,-3 2-4 15,0 1 0-15,0 2-8 0,3 5 12 0,3 3-4 16,-3 3 17-16,3 2 3 0,0 3 1 0,-3 0 0 0,-3 0-4 16,6 2-1-16,3-2 0 0,0 5 0 0,-6 0 12 15,6 1 3-15,3-1 0 0,3-3 0 0,0 4-19 16,3 2-4-16,-4 2-1 0,10-2 0 0,6 0 0 0,-3-3 0 16,-3-2 0-16,3-4 0 0,2-1 13 0,1-1 4 15,3 0 0-15,0 1 0 0,3-4-32 0,-1 1 8 16,10-9-8-16,-3-4 0 15,-3-6-74-15,5-5-18 0,4-6-3 0,6-4-1 16,-4-9-110-16,1-5-22 0</inkml:trace>
  <inkml:trace contextRef="#ctx0" brushRef="#br0" timeOffset="153438.2241">8583 10287 1789 0,'0'0'79'0,"0"0"17"0,-6-3-77 0,6 3-19 0,-6-5 0 0,0 2 0 16,-3-2 72-16,9 5 10 0,-5-5 2 0,-1 2 1 16,0-2-50-16,0 2-11 0,6 3-1 0,-9-2-1 0,0 2-22 0,3-3 0 15,-6 3 0-15,3 3 0 0,0 2 0 0,-6 3-13 16,0 5 3-16,-3 3 1 0,4 0 9 0,-4 8 0 16,-3 2 0-16,0 3 0 0,3 3 0 0,3-3 12 15,-3 3 0-15,4 0-1 0,2-3 5 16,3 0 0-16,9 3 1 0,0-3 0 0,-3 0-3 15,6-3-1-15,3 3 0 0,3-2 0 0,0-3-13 0,2 2-10 16,1-5 2-16,0 3 0 0,6 2 8 0,-3-4 0 16,3-1 0-16,0 0 8 0,3-3 1 0,-1-2 1 15,1 0 0-15,-3-5 0 0,0-1 5 0,0-2 1 16,3 0 0-16,-6-2 0 0,-1-6 9 0,1 0 3 16,0-3 0-16,3-2 0 0,0-6 1 0,-3 3 1 15,3-5 0-15,-6-6 0 0,-1 1 10 0,4-6 1 0,-3 0 1 16,-3-5 0-16,-6-3-18 0,3-2-3 0,-3 2-1 15,0-2 0-15,-3 2-12 0,-3-2-8 0,0 2 8 16,-6-2-8-16,3 2 0 0,-6-3 0 0,0 4 0 0,-5-1 0 16,2 3 0-16,-6 0 0 0,3 2 0 0,-3 3 0 15,-6 3-16-15,4 3-2 0,-4-1 0 0,0 3 0 32,0 3-38-32,-3 2-7 0,-2 4-1 0,2 1-707 0,0 4-141 15</inkml:trace>
  <inkml:trace contextRef="#ctx0" brushRef="#br0" timeOffset="153797.5209">9545 10676 1785 0,'3'8'159'0,"3"0"-127"0,0 2-32 0,0 4 0 16,2 4 140-16,1 1 21 0,-6 2 5 0,0 5 1 15,0-2-95-15,-3 3-18 0,-3-1-4 0,0 0-1 16,-6 1-49-16,1-3 0 0,-1 0 0 0,-3 2 0 31,-9-5-65-31,3 3-7 0,-6-5-2 0,0 2 0 16,-5-3-99-16,-1-2-20 0,-3 3-4 0,-3-6-1 0</inkml:trace>
  <inkml:trace contextRef="#ctx0" brushRef="#br0" timeOffset="155875.1468">12712 9350 2304 0,'0'0'204'0,"0"0"-163"16,0 0-33-16,0 0-688 16,0 0-139-16</inkml:trace>
  <inkml:trace contextRef="#ctx0" brushRef="#br0" timeOffset="161659.7127">10902 10253 1324 0,'0'0'118'0,"0"0"-94"16,0 0-24-16,0 0 0 0,0 0 87 0,0 0 13 15,0 0 2-15,6 8 1 0,-6-8-44 0,3 5-9 16,-3-5-2-16,6 5 0 0,0 0-40 0,-3 3-8 16,0 3 0-16,0 2 0 0,-3 3 0 0,3 0 0 15,-3 2 0-15,0 1 0 0,3-1 12 0,0 4-2 16,0-4 0-16,0 1 0 0,3-1 19 0,-3 3 4 15,6-5 1-15,-1 3 0 0,-2-6-24 0,3 3-10 16,0-6 8-16,3 1-8 0,-3-3 0 0,6-3-16 16,-3 3 3-16,0-8 0 15,0 0-127-15,3 0-24 0</inkml:trace>
  <inkml:trace contextRef="#ctx0" brushRef="#br0" timeOffset="161831.8813">11235 9938 1497 0,'-9'5'133'0,"-2"0"-106"0,-1 1-27 0,3-4 0 16,3 4 252-16,0-1 46 0,0-2 9 0,6-3 1 15,0 0-244-15,0 0-48 0,0 0-16 0,6-3-771 16,3-2-159-16</inkml:trace>
  <inkml:trace contextRef="#ctx0" brushRef="#br0" timeOffset="162462.9245">11661 10186 1440 0,'0'0'128'0,"0"0"-103"0,0 0-25 0,0-2 0 16,-6-3 204-16,3-3 36 0,3 0 8 0,-3 0 0 15,3-6-162-15,3-4-33 0,0-1-6 0,6-4-2 16,-3-4-45-16,3-2 0 0,3 0 0 0,-3 0 0 16,3 0-16-16,0-3-4 0,-4-2 0 0,1 5 0 15,-3-1 0-15,3 1-1 0,-6 3 0 0,0-1 0 16,0 4 21-16,-3 1 0 0,3 4 0 0,-3-1 0 16,-3 1 8-16,0 2 0 0,0 3 0 0,0 0 0 15,-3 2-8-15,0 3 0 0,0 3 0 0,0 2 0 16,1-2-13-16,-1 2 1 0,-3 3 1 0,3 0 0 15,6 0 11-15,0 0-10 0,-6 5 10 0,3 1-10 16,0 4 10-16,0-2 0 0,0 0 0 0,0 0 0 16,0-3 8-16,3-5-8 0,0 0 10 0,-3 8-10 15,0 0 13-15,3 0-3 0,0 0-1 0,0 0 0 0,0 0 2 16,3 3 0 0,0-3 0-16,0 2 0 0,3 3-11 0,0-2 0 0,-3 0 9 15,3-1-9-15,0 1 19 0,-3 2-1 0,0 0 0 16,0 3 0-16,-3 0-30 0,3 5-5 0,3 0-2 0,-4 3 0 15,1 2 19-15,3 6 0 0,0 0 0 0,0 2 0 16,-3 3 0-16,0 0 0 0,3 1 0 0,-3 4 0 16,-3 0 15-16,0 3 3 0,0 0 1 0,0 0 0 15,-3 0 1-15,3 0 1 0,-3 0 0 0,-3-3 0 16,6 1-9-16,0-4-1 0,-3-2-1 0,0-2 0 16,0-6-10-16,0 0 0 0,3-2 0 0,-3-4 0 15,3-7-14-15,-3 0-8 0,3-3-2 0,-3-5-732 16,0-5-148-16</inkml:trace>
  <inkml:trace contextRef="#ctx0" brushRef="#br0" timeOffset="162650.3893">11479 10433 2804 0,'0'0'62'0,"0"7"13"0,0-7 2 0,0 8 1 0,0 0-62 0,3-2-16 16,0 2 0-16,3-6 0 0,3 1 9 0,0 0-1 16,0-1 0-16,6-4 0 15,-3-4-77-15,6-4-16 0,6-1-3 0,-1-2-698 16,7-3-139-16</inkml:trace>
  <inkml:trace contextRef="#ctx0" brushRef="#br0" timeOffset="163119.5449">11054 9991 2602 0,'0'0'57'0,"0"0"12"0,0 0 3 0,0 0 1 0,0 0-58 0,0 0-15 0,0 0 0 0,0 0 0 15,0 0 35-15,0 0 4 0,0 0 1 0,0 0 0 32,0 0-140-32,0 0-27 0,12 0-5 0</inkml:trace>
  <inkml:trace contextRef="#ctx0" brushRef="#br0" timeOffset="164349.569">11444 10488 990 0,'0'0'44'0,"0"0"8"0,0 0-41 0,0 0-11 0,0 0 0 0,0 0 0 15,0 0 79-15,6 5 13 0,-6-5 4 0,9 6 0 16,0-4-61-16,2-2-12 0,-2 0-3 0,3 0 0 16,0-2 18-16,3-1 3 0,3-2 1 0,-3 2 0 15,3-2-34-15,3 2-8 0,-1-2 0 0,4 0 0 16,-3-1 13-16,3 4 1 0,0-4 0 0,-1 1 0 0,-5 2-5 16,0-2-1-16,0 5 0 0,0-5 0 15,0 2-8-15,-6 1 0 0,0-1 0 0,2 3 0 16,-5-3 0-16,3 1 0 0,-3-1 0 0,3 0 0 0,-3 1 8 15,-3 2 0-15,3-6 0 0,0 4 0 0,0-1-8 16,-3 0 0-16,0-2 0 0,0 0 0 0,-3 2-12 0,-3 3 1 16,0 0 1-16,6-2 0 0,-6 2-6 0,0 0-2 15,0 0 0-15,0 0 0 0,-6-6 18 16,0 6 0-16,-3 0 0 0,-3-2 0 0,0 2 8 0,0 0-8 16,-3 0 11-16,0 2-11 0,-3-2 12 0,1 3-12 15,-1 0 12-15,-3-3-12 0,3 2 20 0,0-2-4 16,0 0 0-16,0 0 0 0,1-2-8 0,-1 2-8 15,0-3 12-15,0 0-12 0,0 3 9 0,0-2-9 16,0-1 0-16,1 3 9 0,-1 0-9 0,0 0 0 0,3 0 0 16,-3 3 0-16,3-1 30 0,0 4 4 0,0-4 1 15,1 1 0-15,2-1 0 0,-3 4 0 0,6-4 0 16,3-2 0-16,-3 6-8 0,9-6-2 0,0 0 0 16,0 0 0-16,0 0-14 0,0 0-3 0,0 0-8 0,9 0 12 15,3 0-12-15,0 0-15 0,0-3 3 0,2 0 1 16,1 3-65-16,3-2-12 0,-3-1-4 0</inkml:trace>
  <inkml:trace contextRef="#ctx0" brushRef="#br0" timeOffset="164958.789">13149 9848 1792 0,'0'0'80'0,"0"0"16"0,0 0-77 0,0 0-19 0,0 0 0 0,0 0 0 16,0 0 48-16,0 0 7 0,0 0 1 0,9 5 0 16,-3-2-38-16,-6-3-7 0,0 8-2 0,0 0 0 15,0 5-1-15,0 0 0 0,-6 0 0 0,0 3 0 16,-3 3-8-16,3-1-11 0,-3 3 3 0,4 3 0 15,-4 0 28-15,0 0 7 0,3 2 1 0,3-2 0 16,0 0 26-16,3 2 6 0,0-2 0 0,3 0 1 16,0-3-24-16,0 0-5 0,3 0 0 0,0-5-1 15,0 0-23-15,2-3-8 0,1-2 0 0,0-3 9 16,0-3-18-16,0 1-4 0,3-4-1 0,3-2 0 16,0-2-38-16,6-4-8 15,0-4-2-15,-1-4-618 0,1-1-123 0</inkml:trace>
  <inkml:trace contextRef="#ctx0" brushRef="#br0" timeOffset="165115.0063">13423 9456 2530 0,'0'0'112'0,"0"0"24"0,0 0-109 0,0 0-27 0,-6 3 0 0,6-3 0 16,-6 3 20-16,6-3 0 0,0 0-1 0,0 0-780 15,0 0-156-15</inkml:trace>
  <inkml:trace contextRef="#ctx0" brushRef="#br0" timeOffset="165443.0523">13664 9970 1728 0,'15'2'153'0,"-9"-4"-122"0,0-1-31 0,3-5 0 0,3 5 157 0,3-7 26 16,0-1 5-16,6 3 0 0,-1-2-123 0,7-1-25 15,0 0-4-15,3-2-2 0,-1 3-22 0,7-4-4 16,0 4 0-16,3-1-8 0,2 3 0 0,-2 3-22 16,-3-3 3-16,-1 3 1 15,4-1-6-15,-6 4-2 0,3-3 0 16,-7 2 0-16,1 0 14 0,-3 3 4 0,0 0 0 0,-7 0 0 16,4-2-18-16,-6 4-3 0,3 1-1 0,-6 0-654 15,-6-1-130-15</inkml:trace>
  <inkml:trace contextRef="#ctx0" brushRef="#br0" timeOffset="165677.3838">13754 10266 1555 0,'0'0'138'0,"0"0"-110"0,6 0-28 0,2 0 0 16,1-3 194-16,6 1 34 0,3-1 6 0,3-2 2 16,9-3-164-16,2-3-33 0,4 1-7 0,6-1 0 15,5-2-60 1,1-1-11-16,0-1-2 0,-1 1-1 0,1-2-138 0,3 3-27 16,-1 0-5-16,-2 0-2 0</inkml:trace>
  <inkml:trace contextRef="#ctx0" brushRef="#br0" timeOffset="166146.0151">15135 10052 691 0,'0'0'61'0,"0"0"-49"0,0 0-12 0,3-6 0 16,-3 6 398-16,3-8 77 0,0-2 15 0,3-4 3 15,0-1-369-15,2-4-75 0,1-2-14 0,3-3-3 16,0 0-24-16,3 0-8 0,0 1 0 0,6 2 9 16,0 2-9-16,2 0-9 0,4 4 9 0,-3-4-13 15,-3 3 13-15,3 3 0 0,0-3 0 0,-1 3 0 16,-2 2 0-16,-3 3 0 0,-6 0 12 0,3 3-12 15,-6 2 20-15,3 3-4 0,-6 3 0 0,3 2 0 16,-4 3 2-16,4 3 0 0,-3 2 0 0,3 0 0 16,0 6-18-16,3 5-12 0,-3 0 1 0,3 7 1 15,0 4 18-15,0 2 3 0,3 5 1 0,0-2 0 16,-1 2-12-16,1-2 0 0,0-1 0 0,-3 4 0 16,0-1 0-16,-3 3 15 0,0 5-4 0,-3 1-1 15,-3-1 4-15,3 0 1 0,-6-5 0 0,0 3 0 16,0-6-6-16,-3-5-1 0,-3-5 0 0,-3 0 0 0,-3-6-8 15,0-2-11-15,-3-3 3 0,-3-2 0 16,-2-6-39-16,-4-3-7 16,-6-4-2-16,-3-6-741 0,-3-3-149 0</inkml:trace>
  <inkml:trace contextRef="#ctx0" brushRef="#br0" timeOffset="166333.4631">15185 9131 2649 0,'0'0'236'0,"3"5"-189"0,3 0-38 0,0 1-9 16,0-4 68-16,-6-2 12 0,0 0 3 0,6 6 0 31,3-1-143-31,-9-5-29 0,0 0-6 0,0 0-1 0</inkml:trace>
  <inkml:trace contextRef="#ctx0" brushRef="#br0" timeOffset="175117.1876">8470 12502 1267 0,'0'0'112'0,"0"0"-89"15,0 0-23-15,3-6 0 0,3-2 156 16,-3 0 28-16,-3 0 4 0,0 3 2 0,0-3-132 0,0-2-26 15,3-1-6-15,0 3-1 0,0-2-25 0,0-4 0 16,3-2 8-16,0 1-8 16,0-4-20-16,3 1-5 0,3-1-2 0,0 0 0 15,-1 1 0-15,4 2 0 0,3 3 0 0,3-3 0 0,-3 3 27 0,0 2 0 16,3-2 0-16,-4 5 8 0,1 0 2 0,-3 3 1 16,0-3 0-16,-3 5 0 0,0 1-11 0,0 4 0 15,-3 3 0-15,3 6 8 0,3 5-8 0,-7 5 10 16,4 0-10-16,0 6 10 0,-3 4-10 0,3 1 0 15,-6 5 0-15,3 0 8 0,3 6-8 0,-3-1 0 16,-3 3 0-16,0 0 0 0,-3 0 0 0,-3-5 0 0,3-1 0 16,-3-2 0-16,0-2 11 0,-3-4 0 0,0 4 0 15,0-6 0-15,0-3 20 0,-3 1 4 0,3-1 1 16,0-4 0-16,0-1-9 0,0-8-2 0,0 0 0 16,0-2 0-16,-3-1-17 0,6-2-8 0,0-8 0 0,0 0 8 15,-6 0 4-15,6 0 1 0,-6 0 0 0,0-5 0 16,0-6 11-16,3 1 1 0,0-3 1 0,0-3 0 15,0-5 4-15,0-3 1 0,3-3 0 0,0 1 0 16,3-9-16-16,0 4-3 0,0-6-1 0,3 2 0 16,3-2-11-16,3 0 0 0,-3 0 0 0,6 5 0 15,0 3 0-15,3 0 0 0,2 5 0 0,-2 1 0 16,3 4 0-16,0 0 0 0,0 4 0 0,0 1 0 16,-3 1 0-16,5 5 0 0,-2 0 0 0,0 6 0 15,-6-1 0-15,6 6 8 0,-3-1-8 0,-1 4 8 16,-2-1-8-16,0 5-17 0,0 4 4 0,0-1 1 0,-3 5 12 15,-3 1 0-15,-3 5 0 0,0-3 0 0,-3 8 0 0,0 0-9 16,0-2 9-16,0 2 0 0,-3 0 0 0,0-3 0 16,0 1 0-16,0-3 0 0,-3-1 0 0,3 1 0 15,0-3 0-15,0-2 0 0,0-1 0 0,-3-2 0 16,3-3 0-16,-3 1 0 0,3-4 0 0,0-2 0 16,-3-3 0-16,3-5 0 0,0 0 0 0,0 0 0 15,0 0 8-15,0 0-8 0,0 0 19 0,0-7-1 16,0-4 0-16,0 0 0 0,0-4 5 0,0-1 1 15,0-8 0-15,3-3 0 0,3-7 0 0,0 0 0 16,3-3 0-16,-1-3 0 0,7 3-34 0,-3 2-6 0,3 1-2 16,0 5 0-16,6 2 18 0,-6 4-8 0,0 4 8 15,-1 3 0-15,-5 3 0 0,3 2 0 0,0 3 0 16,-3 6 0-16,0-3 0 0,0 5 0 0,0 2 0 16,0 1 0-16,0 5 20 0,0 0-1 0,0 2-1 15,3 4 0-15,-3-1-18 0,2 3 0 0,-2 2 0 0,0 1 0 31,0 2-29-31,0 0-3 0,-3 0-1 0,3-2 0 0,-3-1 9 0,0 1 3 0,-3-1 0 0,3 3 0 32,-3-2-196-32,-3 2-39 0,-9 14-8 0,0-9-2 0</inkml:trace>
  <inkml:trace contextRef="#ctx0" brushRef="#br0" timeOffset="175538.9093">9979 12499 979 0,'3'0'87'0,"3"0"-70"16,0-3-17-16,0 3 0 0,3 0 144 0,0-2 24 15,3-1 6-15,-3-2 1 0,0 2-76 0,0 0-15 0,0 1-4 16,-3 2 0-16,2 0-11 0,-8 0-2 0,6 2-1 0,-3 4 0 16,3-1-8-16,-3 6-2 0,0-1 0 0,0 3 0 15,0 3-12-15,3 3-2 0,0 2-1 0,0 3 0 16,0 2-17-16,0-2-3 0,0 0-1 0,3 0 0 15,-3-3-8-15,0 0-1 0,-3-2-1 0,6 2 0 16,-3-5-10-16,-3-1 0 0,0-1 0 0,0-4 0 31,0 1-26-31,0-3-7 0,0 0-2 0,-3-8 0 16,0 0-177-16,0 0-35 0,0 0-7 0,0 0-2 0</inkml:trace>
  <inkml:trace contextRef="#ctx0" brushRef="#br0" timeOffset="175695.796">10086 12150 2530 0,'0'0'112'0,"0"0"24"0,0 0-109 0,-3-6-27 16,3 6 0-16,-3-2 0 0,-2-4 15 0,5 1-3 15,0 5 0-15,0-5 0 16,0-3-173-16,5 3-35 0</inkml:trace>
  <inkml:trace contextRef="#ctx0" brushRef="#br0" timeOffset="176257.4829">10494 12433 1785 0,'12'2'79'0,"-12"-2"17"0,3 3-77 0,3-3-19 0,0 0 0 0,3 3 0 16,-3-1 118-16,3 1 20 0,3 0 4 0,-3 2 1 15,6 3-108-15,-4 0-22 0,-2 2-4 0,6 1-1 16,-3 5-8-16,0 0 0 0,-3 5 0 0,0-3 0 0,0 4 0 0,0-1 0 16,-3-3 0-16,0-2 0 0,0 0 0 0,-3 3 0 15,0-6 0-15,-3 3 8 0,-3-3 28 0,3-3 4 16,-3 4 2-16,0-4 0 0,3-2-42 0,-3 3 0 16,-3-3 0-16,3 0 0 0,0-3 0 0,3-5 0 15,0 0 0-15,0 0 0 0,0 0 0 0,0 0 0 16,-6 0 0-16,3-5 0 0,-3-1 0 0,3-2 8 15,-3 1 0-15,6-7 0 0,0 1-8 0,0-5 12 16,3-1-12-16,3-2 12 0,-3-3-2 0,3-2 0 16,3 2 0-16,0 0 0 0,0 3-10 0,0 0 0 15,0 5 0-15,-1 0 0 0,1 5 0 0,0 1 0 16,-3 2 0-16,3 2 0 0,0 1 0 0,0 3 12 0,-3 2-2 16,3 0 0-16,3 2-2 0,-3 3 0 0,0 1 0 0,0 2 0 15,3 0 0-15,-1 2 0 0,1 3 0 0,3 3 0 16,0 0 10-16,0 3 2 0,-3-3 0 0,3 5 0 15,-3 0-20-15,0 3 0 0,-3-3 0 0,2 0 0 16,-2-2 0-16,-3-1 0 0,-3 1 0 0,3-3 0 31,-3-3-99-31,3 0-23 0,-6 0-5 0</inkml:trace>
  <inkml:trace contextRef="#ctx0" brushRef="#br0" timeOffset="183693.9638">9723 13795 1429 0,'0'0'63'0,"0"0"13"0,0 0-60 0,0 0-16 0,0 0 0 0,0 0 0 32,0 0 44-32,0 0 7 0,6 3 1 0,-6-3 0 15,6 0-37-15,0 0-7 0,3 0-8 0,-3-3 11 0,3 3-11 0,0 0 0 0,0-2 0 0,0 2 8 16,0-3-8-16,0 3 0 0,0-3 0 0,2-2 8 0,1 3-8 0,3-1 8 16,0-2-8-16,0-3 8 0,0 0-8 0,3-3 0 15,3-2 0-15,-1-3 8 0,1-3-8 0,0 1 0 16,0-3 0-16,0-3 0 0,0 0 0 15,-4 0 0-15,1-2-12 0,-6 2 12 0,3-2-17 0,-3 2 4 16,-6 3 1-16,3-1 0 0,0 4 12 0,-6-1 10 16,0 1-2-16,0 2 0 0,-3 0 36 0,0 0 6 15,0 3 2-15,0 0 0 0,-3 0-36 0,0-3-8 16,0 3 0-16,0-1-8 0,-3 4 0 0,3-4 0 16,-3 1 0-16,0 3 0 0,3-4 0 0,-3 6 0 15,0 1 0-15,0-1 0 0,3 0 0 0,-3 5-9 16,0-2 9-16,0 2-8 0,0 3-1 0,3 0 0 0,-3 3 0 15,-2 2 0-15,2 0 9 0,-3 1 0 0,0 2 0 16,0-1-8-16,0 7 8 0,0-1 9 0,-3 0-1 16,3 6-8-16,3-1 24 0,-3 3-1 0,3 1-1 0,-3 1 0 15,6 6-6-15,-3 1 0 0,0 4-1 0,1 3 0 16,2 0 5-16,-3 3 0 0,0 2 1 0,0 3 0 16,3 0-21-16,3 0 0 0,-3 3 0 0,0 2 0 15,3 0 12-15,-3 3 2 0,3-3 0 0,-6 3 0 16,3-2 18-16,-3-4 4 0,0 3 1 0,0-2 0 15,-3 0-20-15,3-6-4 0,-3-2-1 0,3-3 0 32,0-3-12-32,-3-5 11 0,3-5-11 0,3-3 10 0,-6-2-10 0,6-6 0 0,1 0 0 0,-1-5 0 15,3 0 0-15,0-8 0 0,-3 5 0 0,3-5 0 16,0 0-8-16,0 0 8 0,0 0-10 0,0 0 10 16,0-8 0-16,0 1 0 0,0-4 0 0,3-5 0 0,-3 0 15 15,3-2-1-15,-1-6 0 0,4-3 0 0,-3-2-5 16,3-5-1-16,3-1 0 0,3 1 0 0,6 0-8 0,-3-3 0 15,-3-3 9-15,3 3-9 0,-3 0 0 0,3 0-8 16,-1 2 0-16,1 1 0 0,3 2-1 0,0 3 0 16,0 3 0-16,0 2 0 0,0 3-2 0,-4 0 0 15,4 7 0-15,-6 1 0 0,3 5 11 0,-3 0 0 16,-6 3 0-16,3 0 0 0,3 2 0 0,-6 3 0 16,3 3 10-16,-6-1-10 0,3 4 21 0,0-1-1 15,0 5-1-15,-6 1 0 0,3 0-6 0,-3 2-1 16,0 0 0-16,-3 3 0 0,0-3-12 0,0 3 8 15,-3 0-8-15,3 2 0 0,0-4 0 0,-3-1 0 16,0 0 0-16,0-2-10 0,-3-1 1 0,0-2 0 16,0 3 0-16,0-6 0 0,-3 3-11 0,0 0-3 0,-3-3 0 15,1 1 0 17,-4-4-17-32,0 4-3 0,0-4-1 0,6 1 0 0,-3-1 17 0,6 4 3 0,-3-4 1 0,3 1 0 0,0-3 23 0,4 0 16 0,5 0-2 0,0 0-1 15,-6 3 6-15,6-3 1 0,0 0 0 0,0 0 0 31,0 0-4-31,0 0-1 0,0 0 0 0,8 0 0 16,1 0 6-16,6 0 2 0,-3 0 0 0,3 2 0 16,0 1-7-16,0 2-2 0,3 1 0 0,0 4 0 15,-4 1 29-15,4 2 5 0,0 3 2 0,0 0 0 0,3 5-40 0,-3 0-10 0,0 3 0 0,2 2 0 16,-2 3 0-16,3 1 0 0,0-4 0 0,-3 0 0 16,3 4-106-1,-3-7-23-15</inkml:trace>
  <inkml:trace contextRef="#ctx0" brushRef="#br0" timeOffset="184568.7483">11125 13679 1728 0,'0'0'153'0,"0"0"-122"16,0 0-31-16,0 0 0 0,0 0 101 0,0 0 15 16,0 0 2-16,0 0 1 0,0 0-83 0,0 0-16 15,0 0-3-15,6 5-1 0,-6-5-16 0,0 0 0 16,6 3 0-16,-6-3 0 0,3 8 9 0,-3 0 2 15,-3 0 0-15,0 0 0 0,-3 2-11 0,0 1 0 16,0-1 0-16,-3-2 8 0,0 3 0 0,1 2-8 0,-1-2 12 16,-3-1-4-16,0 1 0 0,0 2-8 0,0-2 12 0,0 2-4 15,0-2-8-15,0-1 0 0,-3-2 0 0,3 0 0 16,1 3 0-16,-4-3 0 0,3-1 0 0,3 1 0 16,-3-5-8-16,0 5 8 0,0-3-10 15,0 1 10-15,0-1-13 0,3-3 3 0,0 4 1 0,4-1 0 16,-1-2 9-16,3 2 0 0,-3 0 0 0,6-5 0 15,0 0-13-15,0 0-4 0,-6 6-1 0,6-6 0 16,0 0 18-16,0 0 0 0,0 0 0 0,0 5 0 16,0-5 0-16,0 0 0 0,0 8 0 0,3-3 0 15,-6 3 12-15,6-3-4 0,3 1-8 0,0-4 12 16,2 4-4-16,-2-4-8 0,3 1 11 0,0 2-11 16,3 0 20-16,3-2-2 0,-3 2-1 0,3-2 0 15,0 2 4-15,6 1 1 0,-4-1 0 0,4 0 0 16,0 3 5-16,0-5 1 0,0 2 0 0,0-2 0 15,-3 2-20-15,2 0-8 0,1-2 8 0,-3 2-8 16,0 1 0-16,0-1 0 0,-3-3-9 0,0 4 9 16,-1-4-28-16,1 1 2 0,-3 2 0 15,0-2 0-15,0 0-10 0,0-1-1 0,-3 6-1 16,-6-5 0-16,-3-3-13 0,0 0-2 0,0 0-1 0,6 3 0 16,-6-3-110-16,0 0-21 0,0 0-5 15,0 0-1-15</inkml:trace>
  <inkml:trace contextRef="#ctx0" brushRef="#br0" timeOffset="184881.4913">10834 14274 1234 0,'0'0'55'0,"0"0"11"0,0 0-53 0,0 0-13 0,0 0 0 0,6 6 0 16,-1-6 119-16,4 5 21 0,0-2 4 0,-3-1 0 16,3 1-36-16,3-1-8 0,-3 1-2 0,0 2 0 15,3-5-28-15,3 3-6 0,0 0 0 0,3-1-1 16,-1-2-27-16,4 3-6 0,-3 0-1 0,3-1 0 0,0 1-20 0,3 0-9 15,-4 2 8-15,1-3-8 16,0 1-20-16,0 0-10 0,0 2-2 0,-3-5-676 16,-4 3-135-16</inkml:trace>
  <inkml:trace contextRef="#ctx0" brushRef="#br0" timeOffset="185349.8127">11590 13957 2008 0,'0'0'44'0,"0"0"10"0,3-8 2 0,0-3 0 0,0 1-45 0,2-1-11 0,1-2 0 0,3 0 0 16,-3-3 9-16,3 0 0 0,3-3 0 0,-3 3 0 15,6-2-1-15,-3 2 0 0,6-2 0 0,0 2 0 16,-1-3-8-16,-2 6 0 0,0 0 0 0,3 2-11 16,-3 3 11-16,0 3 0 0,0 2 0 0,0 1 0 15,-3-1 19-15,-1 3 2 0,-2 3 1 0,3-1 0 16,-3 4 7-16,0 1 2 0,0 1 0 0,0 3 0 15,-3 2-8-15,0 0-2 0,0 1 0 0,0 4 0 16,-3 3-1-16,3 1-1 0,-3 1 0 0,0 6 0 16,0 1 12-16,0-1 2 0,-3 2 1 0,0-1 0 0,0-1-14 15,3 0-4-15,-3-3 0 0,-3 1 0 0,0-1-6 0,-3 1-2 16,3-6 0-16,-3 3 0 0,0-3-8 0,-3 0 0 16,3-5 0-16,-3 0 0 0,0 2-8 0,-3-7-1 15,3-1 0-15,-3-2 0 16,0-2-107-16,1-4-20 0,-10-4-5 0,3-6-858 15</inkml:trace>
  <inkml:trace contextRef="#ctx0" brushRef="#br0" timeOffset="185506.0201">11661 12930 2365 0,'0'0'52'0,"0"0"10"0,6 5 2 0,-6-5 4 0,0 0-55 0,3 6-13 0,0 2 0 0,0-3 0 16,-3-5 33-16,0 8 4 0,0-8 1 0,0 0-762 16,0 0-152-16</inkml:trace>
  <inkml:trace contextRef="#ctx0" brushRef="#br0" timeOffset="186349.5913">9170 13917 1976 0,'0'0'88'0,"0"0"17"0,0 0-84 0,0 0-21 16,6-3 0-16,3 3 0 0,-3-2 28 0,2-1 2 15,1-2 0-15,-3 2 0 16,3-2-51-16,0 2-11 0,-3-2-1 0,-6 5-1 16,0 0-20-16,0 0-4 0,0 0-1 0,0 0 0 0,0 0 31 0,0 0 5 15,-6 8 2-15,0 0 0 0,-3 2 52 0,0 1 10 16,-3 0 3-16,1-1 0 0,-1 1-5 0,-3-1-1 15,0 1 0-15,0 0 0 0,0-1-18 0,3-2-3 16,-6 0-1-16,3 0 0 16,4 0-46-16,-1 0-10 0,3-3-1 15,-6 3-1-15,3-3 21 0,0 3 4 0,6-2 1 0,-3-1 0 16,0 0 16-16,3 0 0 0,6-5 0 0,-9 6 0 0,6-1 0 0,3-5 0 16,-6 8 0-16,6-8 0 0,0 0 0 0,-3 8 0 15,3-8 0-15,0 0 0 0,0 5 10 0,0-5-1 0,0 0 0 16,0 8 0-16,0-8 9 0,3 5 2 0,6-2 0 15,-6 2 0-15,3 1 9 0,0-4 3 0,3 4 0 16,0-1 0-16,3 0-1 0,-3 0 0 0,6-2 0 16,0 0 0-16,0 2-16 0,-1-2-3 0,4 2-1 0,0 0 0 15,0 3-11-15,0-3 0 0,0 1 0 0,3-1 0 16,-4-2-12-16,1 2-4 0,-3 0 0 0,3-2-1 31,-3 0-29-31,3-1-6 0,0 1 0 0,-6 2-1 0,2-5-6 0,-2 3-1 0,0-1 0 0,0-2-480 16,-3 0-96-16</inkml:trace>
  <inkml:trace contextRef="#ctx0" brushRef="#br0" timeOffset="186740.1118">8830 14354 1810 0,'0'0'80'0,"0"0"17"0,0 5-77 0,0-5-20 0,3 8 0 0,3-5 0 16,0 2 39-16,0-3 4 0,6-2 1 0,0 0 0 15,0-2-53-15,0 2-11 0,6 0-1 0,0 0-1 16,-1-3 9-16,4 6 1 0,0-3 1 0,0 0 0 16,3 2 11-16,-3 1 9 0,-1 0-1 0,1-1-8 15,3 6 15-15,-6 0-4 0,0-2-1 0,0 2 0 31,-1-1-110-31,-2 1-23 0,0 0-4 0,-3 0-1 0</inkml:trace>
  <inkml:trace contextRef="#ctx0" brushRef="#br0" timeOffset="187239.9978">8491 14044 691 0,'0'0'61'16,"0"0"-49"-16,0 0-12 0,0 0 0 15,0 0 162-15,0 0 30 0,0 0 5 0,0 0 2 16,-3 8-113-16,0 0-22 0,0 0-5 0,0 0-1 16,0 0-26-16,-3 2-6 0,0 1-1 0,0 2 0 15,0 0-15-15,0 1-10 0,0 2 12 0,0-3-12 16,1 5 13-16,-1 1-4 0,3-1-1 0,-3 3 0 0,3 3 15 16,0-3 2-16,3 1 1 0,0 1 0 0,3 1 6 0,0-3 0 15,3-5 1-15,-3 0 0 0,3-3-16 0,-1 1-3 16,4-4-1-16,0-2 0 15,-3 0-62-15,3-3-13 0,-3-5-2 0</inkml:trace>
  <inkml:trace contextRef="#ctx0" brushRef="#br0" timeOffset="187427.4425">8655 13547 1670 0,'0'0'148'0,"0"8"-118"0,0-3-30 0,-6 3 0 16,0-3 239-16,0 3 41 0,0 0 9 0,0-3 2 31,3 1-265-31,3-6-53 0,0 0-10 0,6-6-1131 0</inkml:trace>
  <inkml:trace contextRef="#ctx0" brushRef="#br0" timeOffset="189603.3062">12414 11943 1324 0,'0'0'118'0,"0"0"-94"0,0 0-24 0,0 0 0 0,0 0 93 0,0 0 15 16,-6-5 2-16,3 2 1 0,0-2-74 0,0 0-14 16,0-1-3-16,3 1-1 15,-3 0-47-15,0 0-8 0,3-1-3 0,0-2 0 0,-3 3 22 0,0 0 4 16,3 5 1-16,0 0 0 0,0-5 25 0,0 5 6 15,-3-3 1-15,3 3 0 0,-3-3 16 0,-3 3 3 16,0 0 1-16,1 0 0 0,-4 0-32 0,3 0-8 16,-3 3 0-16,0-3 0 15,-3 3-23-15,3-1-5 0,-3 1-2 0,3 2 0 16,0-2-14-16,0 2-4 0,6 0 0 0,-3 1 0 0,-6 2 23 16,4-1 4-16,2 1 1 0,0 0 0 0,0 0 20 0,-3 3 12 15,3-1-2-15,0 1 0 0,6 0 21 0,-6 2 4 0,0 0 1 16,3 3 0-16,3 0-11 0,0 5-1 15,-3 0-1-15,3 3 0 0,3 2 5 0,0 1 0 16,3-1 1-16,-3 3 0 0,0 1-7 0,3-1-2 0,3 0 0 16,-3 0 0-16,-3-3 4 0,0-2 1 0,3 0 0 15,-3 0 0-15,2 0-8 0,-2-3-1 0,-3 0-1 0,0-3 0 16,0-2-15-16,-3 0 0 0,3 0 0 16,0-3 0-16,-2-2 0 0,2-3-12 0,2 2 3 0,-2-2 0 15,-2 3-3-15,-1-3-1 0,3-3 0 0,-6 0 0 16,0 3 13-16,0-2 0 0,-3-1-10 0,3 0 10 15,-3 3 0-15,3-3 0 0,3-2 0 0,3-3 0 16,0 0 0-16,0 0 0 0,-6 3 0 0,6-3 0 16,0 0 0-16,0 0 0 0,0 0 0 0,0 0 0 0,0-8-17 15,3 3-3-15,0-3 0 0,0 2 0 16,3 1 7-16,0-3 1 0,3 3 0 0,0 0 0 0,-6 2 12 16,6-2-9-16,2 2 9 0,-2 3-8 0,3 0 17 0,0 3 4 15,3 2 1-15,-3 0 0 0,0 3-2 0,0 5-1 16,-3-2 0-16,3 2 0 0,-3 6 16 0,2-1 3 15,-2 1 1-15,0 2 0 0,0 3 0 0,0-1 0 16,-3 4 0-16,3-1 0 0,-3 4 20 0,-3-4 4 16,0 3 1-16,0 3 0 0,0 0-6 0,3 2-1 15,-6-2 0-15,3-3 0 0,0 0-12 0,0 0-2 16,0 0-1-16,0-2 0 0,3-4-10 0,-3 1-1 16,3-3-1-16,-3-2 0 0,0-1-22 0,0-2 0 15,3 0 0-15,0 0 0 16,-4 0-37-16,1-3-12 0,3 0-3 0,0 1 0 15,0-4-90-15,0 1-18 0,0-3-4 0,3-3-796 0</inkml:trace>
  <inkml:trace contextRef="#ctx0" brushRef="#br0" timeOffset="191509.0819">12962 12298 2181 0,'0'0'48'0,"0"0"9"0,0 0 3 0,0-11 2 0,0 1-50 0,6-1-12 0,-3-2 0 0,0-6 0 15,0 1-25-15,0-1-8 16,3-2-2-16,0 3 0 0,0-1-4 0,-1 6-1 0,4-3 0 0,0 3 0 16,-3 0 40-16,3 2 0 0,0 6 0 0,0-3 8 15,-3 5 24-15,3-2 5 0,3 2 1 0,-3 0 0 16,3 1-7-16,-3-1-2 0,3 3 0 0,-4 0 0 16,-2 3-20-16,3-1-9 0,3 1 8 0,0 2-8 0,0 3 0 0,0 3 0 15,-3 0-9-15,0 4 9 0,3 4-13 16,-3 5 4-16,0 2 1 0,0 3 0 0,-1 3 8 0,1 2 0 15,-3 1 0-15,0-1 0 0,-3 1 12 0,0 2-3 16,0-3 0-16,-3 3 0 0,-3-2 9 0,0-1 2 16,0-5 0-16,0 0 0 0,-3-2 0 0,3-1 0 15,-3-5 0-15,3-5 0 0,0-3-8 0,1 1 0 16,-1-7-1-16,0 1 0 0,3-8-11 0,0 0 0 16,-3 6 0-16,3-6 8 0,0 0-8 0,0 0 10 15,0-11-10-15,-3 1 10 0,0-4 26 0,3-4 4 16,-3-3 2-16,3-3 0 0,0-3 6 0,3-2 0 15,0 0 1-15,0-5 0 0,6 2-30 0,-4-2-7 0,1-1 0 16,6-2-1-16,-3 3-11 0,6-3 0 0,-3 0 0 16,3 2 0-16,0 4 0 0,0 1-14 0,0 7 5 15,-1-1 1-15,-2 8 8 0,3 0-13 0,-3 3 5 16,0 2 8-16,0 6 0 0,3 0 0 0,-6 5 0 16,3 0 0-16,3 0 0 0,-4 5-9 0,1 0 9 0,3 3 0 15,-3 5-18-15,3 3 3 0,-6 5 1 0,0 3 0 16,3 3 1-16,-3-1 0 0,0 3 0 0,-3 0 0 15,0 3 13-15,0 0 0 0,-1-3-10 0,-2 0 10 16,0-2 0-16,-3-1 0 0,3 3 0 0,-6-2 0 16,-3-4 0-16,4 1 0 0,-1-3 0 0,3-5 0 15,-3 0-10-15,0-3 10 0,0 1-13 0,0-6 5 16,0 2-1-16,3-10 0 0,-6 5 0 0,6-5 0 16,0 0 9-16,0 0 0 0,0 0-9 0,-3-8 9 0,3 1 0 15,0-7 0-15,0-2 10 0,3-2-10 0,0-1 16 16,3-4-3-16,3-4-1 0,-1 1 0 0,1-3 0 15,3-3-1-15,0 0 0 0,0 0 0 0,3 1-11 16,-3 1 0-16,3 1-10 0,0 3 10 0,0 2 0 0,-1 0 0 16,-2 3 0-16,0 3 0 0,0 2 26 0,3 0 5 15,-3 5 1-15,-3 1 0 0,3-1-32 0,0 3 0 16,-3 0 0-16,3 3 0 0,-1 2 0 0,-2-2 0 16,0 2 0-16,3 3 0 0,-3 3 0 0,0 2 0 15,3 1 0-15,0 1 0 0,0 1 0 0,0 3 0 16,-3 2 0-16,0 3 0 15,-1 3-28-15,1 2-3 0,-3 5 0 0,-3 3 0 0,3 3 14 16,-6 5 2-16,0 0 1 0,-3 6 0 16,-3-1-37-16,0 3-7 0,0 2-2 0,-2 4-1011 0</inkml:trace>
  <inkml:trace contextRef="#ctx0" brushRef="#br0" timeOffset="192212.0782">14313 12589 806 0,'0'0'72'0,"0"0"-58"0,0 0-14 0,0 0 0 16,0 0 252-16,0 0 47 0,0 0 9 0,0 0 3 16,3 5-243-16,-3-5-48 0,0 0-9 0,0 0-3 15,0 0-8-15,0 0 0 0,0 0 0 0,0 8 0 0,-3 3 0 0,0-1 15 16,3 1-1-16,0 2 0 0,-3-5 47 0,3 3 10 15,0 2 1-15,0 0 1 0,0-2-33 0,0 2-8 16,0 0 0-16,3 0-1 0,0 1-16 16,0-4-3-16,0 3-1 0,3 1 0 0,-3-1-11 0,0 3 0 15,3-3 0-15,0 0 0 0,0 0 0 0,0-2 0 16,0 0 0-16,0-1 8 0,-3 1-8 0,3-3 0 16,-3 2 9-16,0-4-9 0,-3-6 0 0,0 0-15 15,0 0 3-15,6 0 0 16,0-3-113-16,-1 0-23 0,1-2-4 0,0 0-462 15,3-6-93-15</inkml:trace>
  <inkml:trace contextRef="#ctx0" brushRef="#br0" timeOffset="192399.4841">14492 12224 1839 0,'0'0'81'0,"0"-3"18"0,-3-2-79 0,0 0-20 0,0 2 0 0,0-2 0 15,0 2 124-15,-3 0 22 0,6 3 4 0,0 0 1 16,0 0-93-16,0 0-18 0,-3-5-4 0,3 5-1 16,0 0-60-1,0 0-12-15,0 0-3 0,0 0 0 0,0 0-177 0,0 5-36 16</inkml:trace>
  <inkml:trace contextRef="#ctx0" brushRef="#br0" timeOffset="193468.9583">14724 12909 1324 0,'0'0'118'0,"0"0"-94"16,0 0-24-16,6-5 0 0,-6 5 108 0,9-6 16 15,-3-1 4-15,6-4 1 16,0 0-129-16,-1-2-28 0,1 0-5 0,0 0-1 0,0-1 10 0,-3-1 1 15,3-1 1-15,-3 0 0 0,0 0 22 0,3-3 0 16,-3 1 10-16,3 2-10 0,-6-3 53 0,3 1 4 16,-1-3 1-16,1 0 0 0,0 2-34 0,-3-2-6 15,-3 2-2-15,3 1 0 0,-3-1-16 0,-3 4 0 16,0-1 0-16,0 0 0 0,-6 3 0 0,3-1-9 16,3 4 9-16,-3-1 0 0,-3 1 14 0,3 2 8 15,-3 0 2-15,3 0 0 0,-3 5 4 0,3-2 2 16,-2 2 0-16,-1-2 0 0,0 5-18 0,0 0-4 15,6 0-8-15,-6 0 12 0,0 0-12 0,0 0 9 0,6 0-9 16,-3 5 8-16,3-5-8 0,-6 5 12 0,0-2-12 16,3 5 12-16,0-3-12 0,0 3 12 0,3 0-12 15,-3 0 12-15,0 0-2 0,3 3 0 0,0-1 0 16,-3 3 0-16,3 3 11 0,0 0 3 0,0 0 0 16,0 3 0-16,0-1-14 0,0 6-2 0,0-3-8 0,0 6 12 15,3 2-12-15,-3 0 11 0,3 3-11 0,0 2 10 16,0-2-2-16,-3-1 0 0,3 1 0 0,-3 0 0 15,0-3 29-15,-3 0 6 0,3-2 1 0,0 2 0 16,-3-3-26-16,0 1-5 0,3-6-1 0,0 0 0 16,-3-3-3-16,3-2-1 0,0 0 0 0,0-3 0 15,-3-2-8-15,3 0 0 0,-3-3 0 0,0-1 0 16,3-7 0-16,0 0-17 0,0 0 4 0,0 0 1 16,0 0 3-16,0 0 1 0,0 0 0 0,0 0 0 15,0 0 8-15,-3-5 0 0,3-3 0 0,0-5 0 0,0 2 8 16,3-4 3-16,0-1 1 0,0-5 0 0,6-1-12 15,-3-1 0-15,3-4 0 0,0 3 0 0,0 0 0 0,3-2 0 16,0 2-8-16,-1 3 8 0,4 0-11 0,-3 2 3 16,-3 1 0-16,3-1 0 0,0 3-3 0,0 1 0 15,0-1 0-15,-3 2 0 0,3 1 11 0,0 0 0 16,-1 0 0-16,1 2 0 0,-3 1 0 0,3-1 14 16,0 3-2-16,0 3 0 0,0-3-12 15,0 3 0-15,-3 2 0 0,0 3 0 0,0 0-17 0,-3 0-7 16,-6 0 0-16,8 3-1 0,-5 4 17 0,3 1 8 15,-6 0-8-15,3 0 8 0,-3 3 0 0,-3 2 0 16,3 0 0-16,-3-2 8 0,-3 2 12 0,-2 0 2 16,2 1 1-16,-6-1 0 0,-3 0-32 0,3 0-7 0,-3-2 0 15,0 2-1-15,3-2 17 0,-3-3 0 0,0 2 0 16,4-2 0-16,2 0-8 0,0 0 8 0,0-5 0 0,3 2 0 16,0-2-12-16,0-1 12 0,0-2-12 0,0 0 12 15,6 0 0-15,0 0 0 0,-6-2 0 0,6 2 0 16,0 0 20-16,0 0 4 0,0 0 0 0,0 0 1 15,0 0-15-15,0 0-10 0,0 0 12 0,0 0-12 16,0 0 9-16,0 0-9 0,0 0 0 0,0 0 9 16,9-3-9-16,0 6 0 0,-3-1 0 0,3 1 8 15,3 0-8-15,0 4 12 0,0-1-12 0,2 2 12 16,1 2-4-16,3-2 0 0,3 0 0 0,0 3 0 16,-3-3-8-16,3-3 0 0,-1 3 0 0,-2 0 0 15,-3 0-44 1,3-3-12-16,-6 0-1 0,0-2-671 0,-3 0-133 0</inkml:trace>
  <inkml:trace contextRef="#ctx0" brushRef="#br0" timeOffset="193843.8733">15516 12433 2368 0,'9'10'52'0,"-9"-10"12"0,6 6 1 0,0-4 1 0,-6-2-53 0,5 6-13 0,-5-6 0 0,9 2 0 15,0 1 40-15,3 0 4 0,-3-3 2 0,0 0 0 16,3-3-34-16,3 0-12 0,3-2 0 0,0 0 9 16,2-3-1-16,4 2 0 0,3 4 0 0,0-4 0 15,3 1-8-15,-4 3 12 0,1-1-12 0,0-2 12 16,6 2 2-16,-6 0 1 0,-1 1 0 0,1-1 0 16,-3 0-29-16,-3-2-6 0,0 2 0 0,-4-2-1 15,1 0-46-15,-3 2-9 16,0-2-1-16,-3-3-1 0,-3 0-144 0,0 3-29 15,3-8-5-15,-6-1-2 0</inkml:trace>
  <inkml:trace contextRef="#ctx0" brushRef="#br0" timeOffset="194203.1625">15784 12054 1440 0,'0'0'64'0,"6"0"12"0,-6 0-60 0,5 0-16 0,4 3 0 0,-9-3 0 16,0 0 185-16,6 5 35 0,0 1 6 0,3-1 2 15,-3 6-175-15,0-1-34 0,3 3-7 0,-3 6-2 16,0 5-10-16,-3 2 0 0,6 3 0 0,-3 3 0 16,0 2 0-16,0 3 13 0,0 0-1 0,0 3-1 15,3 0 25-15,-3 0 4 0,0-1 2 0,-1 4 0 16,-5-4-15-16,0-2-3 0,0 0-1 0,0-2 0 16,-8-4-47-1,2 1-10-15,6-5-2 0,-6-1-1067 0</inkml:trace>
  <inkml:trace contextRef="#ctx0" brushRef="#br0" timeOffset="196468.256">16557 11983 403 0,'0'0'36'0,"0"0"-36"15,0 0 0-15,3-5 0 0,-3-1 323 0,3 1 57 16,0 0 12-16,0-3 3 0,0-3-302 0,0 1-60 16,3-1-12-16,0-2-2 0,-3 0-19 0,3-1 0 15,3 1 0-15,0-3 0 0,0 3 21 0,0-3 1 16,0 6 0-16,0-1 0 0,3 0 6 0,0 4 2 15,-3-1 0-15,5 2 0 0,1 1 0 0,0 0 0 16,0 2 0-16,-3 3 0 0,-3 0-30 0,0 3 8 16,6 2-8-16,-3 3 0 0,-6 5 0 0,2 6 0 15,10-1 0-15,-3 6-10 0,0 3 10 0,-3 2 0 16,0 5 0-16,0 3 0 0,3 5 0 0,-3 6 11 16,-3 2-1-16,-1 1 0 0,7-4 9 0,-6 1 1 15,-3-3 1-15,-3 0 0 0,3-3-5 0,-3-2 0 0,6-3-1 16,-9-3 0-16,0-5-15 0,0-2 0 0,3-3 0 15,-3-3 0-15,3-5 0 0,-6-3 0 0,0-3 0 0,0-2 0 16,0-2-14-16,0-1-6 0,-6-5 0 0,9 0-1 16,0 0 11-16,-3-8 10 0,-6-3-13 0,0-4 5 15,6-1 18-15,0-5 4 0,-3-1 1 0,3 1 0 16,-2-5 9-16,2-1 1 0,6 1 1 0,0-3 0 16,-6-3-9-16,6-2-1 0,2-3-1 0,4-1 0 15,-3-1-3-15,3 2-1 0,0 0 0 0,3 2 0 16,3 4-11-16,0 4 12 0,-6 3-12 0,6 3 12 15,0 3 7-15,2 2 1 0,-8 0 1 0,6 5 0 16,0-2-1-16,0 5 0 0,3 0 0 0,-3 6 0 16,-9-4-20-16,3 6 0 0,11 3 0 0,-5 2 0 15,-6 0-23-15,0 3-2 16,0 6-1-16,0 2 0 0,3 2-2 0,-6 6-1 16,-3 2 0-16,0 3 0 0,6 3 17 0,-9 0 12 0,-3-3-13 0,3 3 5 0,3 2 0 0,-3-2 0 15,-3-3 0-15,-3 0 0 0,0 0 8 0,0-2 0 16,3-4 0-16,-3 1 0 0,-9-3 0 0,6-2 0 15,3 0 0-15,-3-6 0 0,0 0-12 0,1-5 4 16,2 0 0-16,3-3 0 0,3-5 8 0,-6 0-10 16,-3 0 10-16,6-3-10 0,3-4 10 0,-3-4 0 15,-3 0 0-15,0-4 8 0,0-4 6 0,6-2 2 16,3-6 0-16,-3 1 0 0,3-6 9 0,3-2 3 16,9-6 0-16,-3 0 0 0,-3-5-17 0,5 0-3 15,7 0-8-15,0 0 12 0,3 3-12 0,0 2 0 0,-3 3-12 16,2 6 12-16,7 2-14 0,-9 5 4 0,0 0 1 15,-3 8 0-15,-1 5 17 0,-2 4 3 0,0-1 1 16,-3 5 0-16,-3 6 6 0,3-1 2 0,-3 4 0 0,3 1 0 16,-6 1-6-16,3 6-1 0,0-1 0 0,0 0 0 15,2 6 5-15,-2-1 1 0,0 6 0 0,6 0 0 16,0-3-28-16,0 3-6 0,-6 0-1 0,6-1 0 16,6 1 16-16,-6 0 0 0,-7-3 0 0,1 0 0 31,0 0-28-31,0 1 0 0,-3-6 0 0,-3 2 0 0,0-2-186 15,-3 0-37-15</inkml:trace>
  <inkml:trace contextRef="#ctx0" brushRef="#br0" timeOffset="199175.9441">17885 12689 288 0,'0'0'25'0,"9"-8"-25"0,0 3 0 0,0-5 0 16,3-6 254-16,0 3 46 0,-3 2 8 0,2-2 3 15,-2-1-212-15,0 1-43 0,0 3-8 0,0-4-1 16,0 1-15-16,0 3-4 0,0-1 0 0,0 0 0 16,3-2 35-16,0 0 6 0,0 2 2 0,0 1 0 15,-4-1-11-15,4 1-1 0,-3-1-1 0,3 3 0 0,-6-2-23 16,3 2-5-16,-3 2-1 0,0-2 0 0,0 0-11 0,0 3-2 15,-3-3-1-15,0 0 0 0,-3 0-15 0,0 0 0 16,0 0 0-16,0 3 0 0,-3-3 0 0,0 0 0 16,-3 0 0-16,3 0-10 0,-3 0 10 0,0 3-13 15,0-3 5-15,-3 6 8 0,3-1-26 0,0 0 2 16,-3 1 1-16,9 2 0 0,0 0 12 0,-6 0 3 16,0 0 0-16,6 0 0 0,0 0 8 0,-6 2 0 15,1 1-9-15,-1 2 9 0,0 1 0 0,6-6 0 16,-6 7 0-16,3-1 0 0,0 2 0 0,0 0 0 15,0 0 0-15,0 0 0 0,0-3 0 0,0 3 0 16,0-3 0-16,-3 3 0 0,3-3 0 0,3 3 0 16,-3-2 0-16,3 1 0 0,-3 1 0 0,3 0 0 15,-3 0 0-15,3 3 0 0,0-1 0 0,-3 1 0 0,3-3 0 16,-3 3 0-16,3 2 0 0,0 0 0 0,0 3 0 16,0 2 0-16,0 1 8 0,-3 2-8 0,3 3 0 0,0 2 8 15,0 3-8-15,-3 1 10 0,3-1-10 0,0 0 10 16,0 0 1-16,0 0 0 0,0-3 0 0,-3 1 0 15,3-1-2-15,-3-2 0 0,3 0 0 0,-3-3 0 16,-3 3 4-16,3-3 1 0,3-2 0 0,-3-1 0 16,0 1-2-16,3-6 0 0,-3 3 0 0,3-6 0 15,0 1-3-15,-3-3-1 0,3 0 0 0,0-8 0 16,3 5-8-16,-3-5 8 0,0 0-8 0,0 0 8 16,0 0-8-16,0 0 12 0,0 0-12 0,0 0 12 15,0 0 6-15,0 0 2 0,0 0 0 0,0 0 0 0,0 0-20 16,0 0-11-16,0 0 2 0,0 0 0 15,0 0 9-15,0 0 0 0,0 0 0 0,0 0 8 0,0 0-8 16,0 0 8-16,-3-5-8 0,3-3 8 0,-3 0-8 16,0 0 0-16,0 3 8 0,3-3-8 0,0 0 0 0,0 0 0 15,-3-3 0-15,0 1 0 0,3-1-10 0,3-2 10 16,0-3-12-16,-3 0 12 0,3 0-10 0,0 3 10 16,3-5-8-16,0-1 8 0,0-2-9 0,0 2 9 15,3-4-10-15,0 1 10 0,0 1 0 0,0 3 0 16,0-3 0-16,0 5 0 0,3-3-8 0,-3 3 8 15,0 0 0-15,2 3-9 0,1 0 9 0,-3 0 0 0,3 2 0 16,0 1 0-16,0 2 0 0,0 0 0 16,-3 0 0-16,3 2 0 0,-3 1 0 0,0 0 0 0,0 2 0 15,-1 3 0-15,-2-5 0 0,-6 5-12 16,9 0 12-16,0 5-12 0,-9-5 12 0,6 5-10 0,0 3 10 16,0 0-10-16,-3 3 10 0,0 0 0 0,-3-4 0 0,0 4-8 15,-3 0 8-15,0-1 0 0,-3 1 0 0,0-1 0 16,-3 4 0-16,-3-4 0 0,0 3 0 0,-2-2 0 15,-1 2 0-15,0-2-8 0,-3 2 8 0,3-2 0 16,-3-1 0-16,6 1-8 0,-3-3 8 0,1 0 0 16,5 0 0-16,-3-6 0 0,3 4 0 0,3-4 0 15,0 1 0-15,6-3 0 0,-6 2 0 0,6-2 0 16,-6 3 0-16,6-3 0 0,0 0 0 0,0 0 0 16,0 0 0-16,0 0 0 0,0 0 0 0,0 0 8 15,0 0-8-15,3-3 8 0,6 1-8 0,-3-1 8 16,0 1 0-16,0-1 0 0,3 3 0 0,-3 0 0 15,3 0-8-15,-1 3 9 0,1-1-9 0,0 1 10 0,0 2-10 16,0 0 0-16,0 3 9 0,0 0-9 0,3 3 0 0,0-3 9 16,0 2-9-16,0-2 0 0,-6 6 8 0,6-7-8 15,-4 4 0-15,1-6 0 16,-6 1-21-16,-3-6-11 0,0 0-3 0,0 0-668 16,0 0-133-16</inkml:trace>
  <inkml:trace contextRef="#ctx0" brushRef="#br0" timeOffset="199566.4755">18340 12719 1209 0,'0'0'53'0,"0"0"12"0,6 5-52 0,0 0-13 0,-6-5 0 0,6 5 0 16,0 1 226-16,-6-6 42 0,6 0 9 0,0 2 2 16,-6-2-208-16,6 0-42 0,3 0-8 0,-3 0-1 15,0-2-20-15,6-1 0 0,-3-2 0 0,3 2 0 16,0 0 14-16,0 1 2 0,-1-3 1 0,4 5 0 15,3-6 2-15,-3 6 0 0,0-5 0 0,3 2 0 0,-3 1 1 0,0-1 1 16,-1 0 0-16,-5 1 0 0,0-1-21 0,3 3 0 16,-3-3 0-16,0 3 0 0,-3 0-15 0,0 0-1 15,3 3 0-15,-3-3 0 16,0 0-24-16,0 3-4 0,-6-3-2 0,0 0 0 16,6 0-110-16,-6 0-21 0,0 0-5 0,0 0-637 0</inkml:trace>
  <inkml:trace contextRef="#ctx0" brushRef="#br0" timeOffset="199910.147">18454 12507 230 0,'0'0'20'0,"0"0"-20"0,0 0 0 0,6-3 0 16,-4 1 250-16,1-1 46 0,-3 3 8 0,0 0 3 15,0 0-195-15,9-3-38 0,-3 3-8 0,-6 0-2 16,6 0 7-16,3 6 1 0,-3-4 0 0,0 4 0 16,0 1-4-16,3 7 0 0,-6-1 0 0,3 5 0 15,-3 1-17-15,3 5-4 0,0 0-1 0,0 5 0 16,-3 0-14-16,3-3-2 0,0 3-1 0,0-2 0 15,-3-1-15-15,6-2-3 0,-4 0-1 0,1-3 0 16,-6 0-10-16,3-2 0 0,0-1 0 0,0-2 0 16,-3 0-42-16,3-5-4 15,-3-1-1-15,3-2 0 0,-3 3-155 0,0-6-31 0</inkml:trace>
  <inkml:trace contextRef="#ctx0" brushRef="#br0" timeOffset="200222.5754">18882 12462 1036 0,'0'0'92'0,"0"0"-73"0,6 3-19 0,-3 4 0 16,3-1 195-16,0-1 35 0,0 3 7 0,-3 3 2 16,3-1-125-16,0 6-25 0,0 3-5 0,0 4 0 15,0 4-42-15,0 5-8 0,0-3-2 0,0 5 0 16,3 0 14-16,-4-2 2 0,4 5 1 0,0-2 0 16,-3-4-24-16,0-1-5 0,3-1 0 0,-3-6-1 15,-3 1-19-15,3-5 0 0,-3-1 8 0,-3-4-8 16,0-1-134-16,-3-5-30 0,0 0-7 0</inkml:trace>
  <inkml:trace contextRef="#ctx0" brushRef="#br0" timeOffset="204185.1367">19513 12666 172 0,'0'0'16'0,"0"0"-16"0,12-3 0 0,-3 0 0 15,-3 1 223-15,3-4 41 0,-3 1 9 0,3-3 2 16,-3 3-126-16,3-6-25 0,-3 3-4 0,0 0-2 15,3-5-65-15,-4 5-13 0,1-2-2 0,0-1-1 16,3-2-5-16,0 0 0 0,-3-1-1 0,3 1 0 16,-3 0-7-16,3-3 0 0,0 3-1 0,3 0 0 15,-3-6-10-15,0 3-1 0,0 0-1 0,0 0 0 0,0-2-2 16,-1-1 0-16,1 4 0 0,0-1 0 0,0 2-1 16,-3-1-8-16,3 1 12 0,-3 1-4 0,0 3 1 0,0-1 0 15,3 3 0-15,-3 0 0 0,0 0 2 0,0 3 0 16,0-3 0-16,0 3 0 0,-3-1-11 0,3 4 0 15,0-1 0-15,-6 3 8 0,0 0-8 0,6 3 0 16,-4-1 0-16,4 4 0 0,0-4-8 0,0 6 8 16,0 3-10-16,-3-1 10 0,3 1 0 0,0 2 0 15,-3 3 0-15,-3 3 0 0,3 2 10 0,0 0 5 16,0 5 1-16,0 1 0 0,-3 5 6 0,0-1 2 16,6 1 0-16,-3 5 0 0,0 3 6 0,3-3 2 15,0 3 0-15,0-3 0 0,0-3-7 0,0 0-1 0,-3-2 0 16,3 0 0-16,0 0-3 0,0-1-1 0,-3-4 0 15,0-1 0-15,-3 1-11 0,0-3-9 0,0-3 12 16,-6-3-12-16,0 1 8 0,0-3-8 0,0-3 0 0,-3 0 0 16,0 0 0-16,0-2-9 0,-3-3 1 0,0 0 0 31,-3 0-40-31,3-6-7 0,-6 1-1 0,4-3-1 16,-1-5-16-16,0-1-3 0,-3-2-1 0,0-5-552 0,0 0-111 0</inkml:trace>
  <inkml:trace contextRef="#ctx0" brushRef="#br0" timeOffset="204365.1747">19600 11848 2354 0,'0'0'52'0,"0"0"10"0,0 0 2 0,0 0 3 0,0 0-54 0,-3-5-13 0,0-1 0 0,-3-1-1044 16</inkml:trace>
  <inkml:trace contextRef="#ctx0" brushRef="#br0" timeOffset="205739.1399">20689 11946 748 0,'0'0'33'0,"0"0"7"0,0 0-32 16,6 3-8-16,0-1 0 0,-6-2 0 0,0 0 76 0,6 6 14 15,0-4 2-15,-6-2 1 0,0 0-83 0,0 0-10 16,0 0-16-16,6 3 4 16,0 2-40-16,0-2-9 0,-6-3-2 0,0 0 0 15,0 0 11-15,6 5 1 0,0-2 1 0,-6-3 0 0,0 0 50 0,3 5 20 16,-3-5 0-16,0 0-1 0,0 0 35 0,0 0 7 15,0 0 2-15,0 0-310 16,0 0-61-16</inkml:trace>
  <inkml:trace contextRef="#ctx0" brushRef="#br0" timeOffset="205895.3798">20558 12007 1407 0,'0'0'31'0,"0"0"6"0,0 0 2 0,0 0 1 0,0 0-32 0,0 0-8 0,0 0 0 0,0 0 0 15</inkml:trace>
  <inkml:trace contextRef="#ctx0" brushRef="#br0" timeOffset="206644.8828">20609 12028 990 0,'0'0'44'15,"0"0"8"-15,0 0-41 0,0 0-11 0,0 0 0 0,0 0 0 16,0 0 44-16,0 0 6 0,0 0 2 0,0 0 0 16,0 0 0-16,0 0 0 0,0 0 0 0,0 0 0 15,0 0-39-15,0 0-13 0,-3-8 9 0,0 5-9 0,3-2 0 0,3 0 0 16,0 2 0-16,0-2 0 0,3 0 21 0,-3-1-1 16,-1 1 0-16,4 2 0 0,0-2 21 0,-3 0 4 15,3-1 1-15,3 1 0 0,-3 3-4 0,3-4-1 16,0 4 0-16,3-4 0 0,0 4-1 0,0-1-1 15,3 0 0-15,0 3 0 0,2 0-7 0,1-2-2 16,0 2 0-16,0 0 0 0,3-3-15 0,-3 3-3 16,3-3-1-16,-1 3 0 0,1-2-11 0,0-1 0 15,-3-2 0-15,0 0 0 16,-3-1-38-16,0 1 0 0,-1 0 0 0,-2-1 0 0,3-2 13 0,-6 3 2 16,3 3 1-16,-6-1 0 0,3 3 22 0,-3-3 0 15,-6 3 12-15,0 0-4 0,0 0 6 0,0 0 1 0,0 0 0 16,0 0 0-16,0 0-15 0,0 0 11 0,0 0-11 15,0 0 10-15,0 0-10 0,0 0 0 0,-3 6 0 16,0-1 0-16,-3 0 0 0,0 0 0 0,0-2 0 0,0 2 0 16,0 1 0-16,0-4 0 0,-6 1 0 0,3 2 0 15,-3 0 0-15,1 1 0 0,-4-1 0 0,0 3 0 16,3-3 0-16,0 3 0 0,0-2 0 0,0-1 0 16,-3 3 0-16,0 0 0 0,3-3 14 0,1 3-4 15,-1-3-10-15,3 3 0 0,-3-3 9 0,3 1-9 16,-3-4 0-16,3 4-18 0,0-4 3 0,3 1 1 15,-3 2-1-15,3-2 0 0,0 0 0 0,0-3 0 16,0 2 15-16,6-2 0 0,0 0 0 0,-6 0 0 16,1 0 0-16,5 0 0 0,0 0 0 0,0 0 0 15,0 0 0-15,0 0 10 0,0 0-10 0,0 0 8 0,0 0-8 16,0 0 0-16,0 0 0 0,0 0 0 0,0 0 0 16,0 0 0-16,2-5 0 0,-2 5 0 0,6-3 0 0,0-2 0 15,-3 0 0-15,-3 5 0 0,6-6 0 0,-3 1 0 16,6 0-9-16,-6 0 9 0,3 2 0 0,-3-2 0 15,3-1 0-15,0 4 0 0,-6 2 0 0,6-6 8 16,0 4-8-16,0-1 0 0,3 0 11 0,0 1-11 16,-6-1 12-16,6 0-12 0,0 1 11 0,0-1-11 15,-4 1 10-15,1 2-10 0,3-6 11 0,-3 4-11 16,3-1 12-16,0 0-12 0,3-5 21 0,0 6-2 16,3-4-1-16,-3 1 0 0,0 0-7 0,0 0-2 15,2-1 0-15,-2 1 0 0,0 0-9 0,3-3 8 0,-3 2-8 16,-3-1 8-1,3 1-41-15,-6 1-9 0,0 2-2 0,3 1 0 16,-3-4 12-16,0 4 3 0,-3-4 0 0,-3 6 0 16,0 0-58-16,6-2-11 0,-3-1-2 0,-3 3-368 0,0 0-74 0</inkml:trace>
  <inkml:trace contextRef="#ctx0" brushRef="#br0" timeOffset="207035.4178">20748 11554 1555 0,'0'0'138'0,"0"0"-110"16,6 3-28-16,3 2 0 0,0 1 195 0,-3-1 33 15,0 0 8-15,0 0 0 0,0 3-164 0,3 3-34 16,0-3-6-16,0 5-2 0,0 0-30 0,0 6 0 16,-6-1 0-16,6 4 0 0,3 4 0 0,-3 8 0 15,-4 3 0-15,1 3 0 0,0 5 0 0,0 0 0 16,0 0 0-16,-3 3 0 0,3-1 35 0,0 1 7 15,0 0 2-15,-3-3 0 0,0-6-21 0,0 1-4 0,0-3-1 16,-6-3 0-16,3-2-18 0,-3-5-9 0,0-1 1 16,0-5 0-1,-3 0-102-15,3-2-20 0,3-6-4 0,-3-2-586 0,0-1-116 0</inkml:trace>
  <inkml:trace contextRef="#ctx0" brushRef="#br0" timeOffset="210522.1567">14251 14147 1094 0,'0'0'48'0,"0"0"11"0,0 0-47 0,6-5-12 0,-3 2 0 0,3-2 0 31,-3 0 233-31,2-3 45 0,-2 3 9 0,3-3 1 16,0 2-204-16,0-2-40 0,0 3-9 0,0-3-2 16,3 0-33-16,-6 3 0 0,3 0 0 0,-3-1 0 0,3-2-16 0,-3 6-3 0,-3 2-1 0,0 0 0 15,0 0 32-15,0 0 7 0,9 5 1 0,-3 3 0 0,0 3-4 16,3 2-1-16,0 5 0 0,0 1 0 0,0 2-3 0,-1 5 0 16,1 4 0-16,3-1 0 0,0 5-12 15,0 3 0-15,0 3 0 0,0-1 0 0,0-1 0 16,-3 1 0-16,-3-4 0 0,-3-1 0 0,3-5 0 0,-3 0 0 15,0-2 0-15,0-4 0 0,-6-1 0 0,3-4 0 16,0-2 0-16,0-3 0 0,0-2 0 0,3-1 0 16,-3-2 0-16,0 0 0 0,0-2 0 0,0-6-10 31,0 0 10-31,0 0-12 0,0 0 12 0,0 0-12 16,0 0 12-16,0 0-12 0,0 0 23 0,0 0 4 0,0 0 1 0,0 0 0 0,0 0 16 0,-6 0 3 15,0-6 1-15,0 4 0 0,0-1-22 0,3 0-4 16,3 3-1-16,-6-8 0 0,0 3-9 0,-3-3 0 0,3-2 0 0,3 2 8 15,-3 0-8-15,0-3 0 0,0 1 0 0,0-1 0 32,0-2 0-32,3 0 0 0,-3-1 0 0,3 1 0 0,-3-3 0 0,3 0 12 0,0-2-2 0,0-3 0 15,0-1 2-15,3-1 0 0,-2-4 0 0,2 1 0 16,0-1 17-16,2 1 4 0,-2-3 1 0,3 2 0 16,3-2-34-16,-3 3 0 0,6-1 0 0,0-2 0 15,3 3-16-15,0-1-4 0,3 1-1 0,3-1 0 31,3-2 21-31,2 5 0 0,1 1 0 0,3 1 0 16,3 4 0-16,0-1-16 0,-1 6 4 0,1 0 1 16,3 2-17-16,0 3-3 0,2 3-1 0,-2-3 0 0,0 3-160 0,3 2-32 0</inkml:trace>
  <inkml:trace contextRef="#ctx0" brushRef="#br0" timeOffset="211256.3583">15114 14549 1652 0,'0'0'73'0,"0"0"15"0,0 0-70 0,0 0-18 16,0 0 0-16,0 0 0 0,-6 0 52 0,6 0 6 15,0 0 2-15,0 0 0 0,0 0-39 0,0 0-7 0,0 0-2 0,0 0 0 16,0 0 26-16,0 0 5 0,0 0 1 0,0 0 0 16,-6 6-7-16,6 2-1 0,-3 0 0 0,3 5 0 15,-3-3-2-15,3 6-1 0,3 0 0 0,0 5 0 16,0 1-9-16,0 1-3 0,0 6 0 0,3-2 0 16,0-1-5-16,0-2 0 0,0 3-1 0,0-6 0 15,3 0-7-15,0-3-8 0,-4-4 11 0,1-1-11 16,3-2-12-16,-3-4-10 0,3 1-2 0,-3-2 0 31,3-6-104-31,0-3-22 0,3-2-4 0,-3-3-750 0</inkml:trace>
  <inkml:trace contextRef="#ctx0" brushRef="#br0" timeOffset="211412.9903">15170 14057 2718 0,'0'0'60'0,"0"0"12"0,0 0 2 0,0 0 2 0,0 0-60 0,0 0-16 15,0 0 0-15,0 0 0 16,0 0-140-16,0 0-30 0,0 0-6 0</inkml:trace>
  <inkml:trace contextRef="#ctx0" brushRef="#br0" timeOffset="213199.3163">15465 14618 518 0,'0'0'46'0,"0"0"-37"0,0 0-9 0,0 0 0 15,0 0 192-15,0 0 36 0,0 0 7 0,0 0 1 16,0 0-95-16,0 0-19 0,0 0-4 0,0 0-1 16,0 0-36-16,0 0-7 0,0 0-2 0,0 0 0 15,0 0 8-15,0 0 2 0,0 0 0 0,0 0 0 16,0 0-24-16,0 0-5 0,0 0-1 0,0 0 0 15,0 0-16-15,9 0-4 0,3 3-1 0,-3-3 0 16,3 3-9-16,0-3-2 0,0 0 0 0,2 2 0 16,4-2-20-16,-3 3 0 0,6-3 0 0,-3 0 0 0,6 2 0 15,0-2 0-15,-1 0 0 0,1-2 0 16,0-1-35-16,0 1-11 16,0-1-2-16,-1 0-1 0,-2 1-128 0,0-4-26 15,0 1-5-15</inkml:trace>
  <inkml:trace contextRef="#ctx0" brushRef="#br0" timeOffset="213449.2543">16013 14475 2001 0,'0'0'88'0,"0"0"20"0,0 0-87 0,0 0-21 0,0 0 0 0,0 0 0 16,0 0 76-16,6 6 12 0,0-1 1 0,0 0 1 16,3-2-54-16,-3 2-10 0,2 3-2 0,-2 0-1 15,3 0-7-15,0 0-2 0,-3 3 0 0,0-1 0 16,3 3-2-16,-3 3-1 0,0 0 0 0,0 3 0 16,0 2-11-16,-3 0 0 0,3 3-10 0,0 0 10 15,0 2-44-15,-3-2-2 0,3 2-1 16,-3 1-660-16,-3-3-132 0</inkml:trace>
  <inkml:trace contextRef="#ctx0" brushRef="#br0" timeOffset="214308.4359">16802 13785 172 0,'23'8'8'0,"-17"-6"1"0,-6-2-9 0,3 6 0 16,3-1 0-16,0 3 0 0,0-3 471 0,0 3 92 16,0 0 18-16,3 3 4 0,3-1-458 0,0 6-92 15,-6 0-19-15,6 5-3 0,0 3-13 0,-1 5 0 16,1 3 0-16,-3 2-10 0,0 3 10 0,3 0 0 16,0 3 0-16,0 5 0 0,-6 3 16 0,3-1 6 15,3 3 1-15,-3 1 0 0,0-1 15 0,0-2 3 0,-1-6 1 16,1 0 0-16,3-2-24 0,-3-6-5 0,-3-2-1 15,-3-3 0-15,6-2-21 0,-6-6-5 0,0 0-1 0,0-5 0 16,-6 0-5-16,3-6-2 0,3-2 0 0,-6 0 0 16,-3-5 22-16,6-3 0 0,0 0 0 0,0 0 0 15,-6 0 9-15,6 0 7 0,-3-3 0 0,0-5 1 16,-6-2-5-16,3-3 0 0,0 2-1 0,0-5 0 16,6-2 4-16,-3-1 1 0,-5 0 0 0,5-2 0 15,0 0 10-15,3-3 2 0,-3 1 1 0,0-7 0 16,3 1-9-16,0-2-1 0,3-4-1 0,0-2 0 15,0-3-3-15,2 1-1 0,7-1 0 0,0 0 0 16,-3 3 14-16,6 0 4 0,0 3 0 0,3 2 0 16,3 0-32-16,0 6 0 0,-4-1 0 0,1 4 0 15,6 2-26-15,0 2-11 16,-6 0-3-16,3 1 0 0,5 5-13 0,1-3-3 0,0 3-1 0,-3-1 0 16,0 1-175-16,5 3-34 0,31-17-7 0,-18 6-2 0</inkml:trace>
  <inkml:trace contextRef="#ctx0" brushRef="#br0" timeOffset="216370.4477">17543 14819 864 0,'-9'11'76'0,"9"-11"-60"0,3 8-16 0,-3-8 0 16,6 5 236-16,-6-5 44 0,0 8 8 0,0-8 3 15,6 5-177-15,0-2-35 0,-6-3-7 0,0 0-2 16,9 0-62-16,2 0-8 0,1 0-12 0,0-3 4 15,-3 1 8-15,6-1 0 0,6-2 0 0,-6 2-8 16,-3 0 19-16,0-2 4 0,8 0 1 0,-2 0 0 16,0-3-16-16,-3 0 0 0,0 0 0 0,3-3 0 15,-3 1 0-15,0-4-12 0,-9 4 12 0,2-3-13 16,4-3-4-16,-6 0-1 0,0 0 0 0,-3-3 0 16,-3 1 3-16,0-1 1 0,0 1 0 0,0-3 0 15,-3 0 2-15,0-3 1 0,3 0 0 0,-3 0 0 16,-3 3-16-16,0-3-3 15,0 3-1-15,3 0 0 0,-2 2-20 0,-1 3-4 16,0 3-1-16,0 5 0 0,3 0 28 0,-3 3 4 0,-3 2 2 0,3 3 0 0,0-2 49 16,3 4 9-16,-6 1 3 0,3 0 0 0,0 5 12 0,-3 0 2 15,6 2 1-15,-6 1 0 0,0 2-18 0,3 5-4 16,9 1-1-16,-3 2 0 0,-6 3-22 0,0 2-9 16,0 1 8-16,4-1-8 0,2 6 0 0,-3 2 0 15,0-2 0-15,3 5 0 0,3 3 15 0,0 2-3 16,-6 3 0-16,3-2 0 0,0 2 12 0,5-3 1 15,-2 0 1-15,-3 1 0 0,0-4 8 0,-3 1 2 16,9-3 0-16,-6 0 0 0,-3-5-12 0,0-3-1 16,6-3-1-16,0-4 0 0,0 1-4 0,-3-7-1 0,-3-3 0 15,6-2 0 1,0-3-37-16,-3-3-7 0,-6-2-1 0,3 0-1 0,3-3 13 0,0 0 4 16,-8-6 0-16,5 1 0 0,-3-6 12 0,3 1 0 0,0-3 0 0,-3-3 0 15,0-5 0-15,3-1 13 0,9-4-2 0,-3-1-1 16,-3-2-10-16,6-2 0 0,0-1 0 0,6-3 8 15,2-2 0-15,-2 3-8 0,0 0 12 0,3 2-4 16,9 5-21-16,-6 4-5 0,-3 4-1 0,0 1 0 16,2 2 19-16,1 5 0 0,-3 0 0 0,0 6 0 15,0 0 14-15,-3 2 0 0,3 1 0 0,-3 2 0 16,0-3-5-16,2 3-1 0,-2 0 0 0,0 3 0 16,0-3-16-16,-3 2-4 0,0-2-1 0,0 3 0 15,0 0-15-15,-9-3-2 0,0 0-1 0,0 0 0 16,0 5-4-16,-3 3-1 0,0 2 0 0,-6 1 0 0,0 0 25 0,-3-1 11 15,-3 3-10-15,3-2 10 0,-6 0 0 0,1-1 18 16,2-2-2-16,0 3-1 0,0-6 16 0,0 3 3 16,3 0 1-16,3 0 0 0,3 0 0 0,0 0 0 15,0 0 0-15,0-1 0 0,6 4-12 0,0-6-3 16,0 3 0-16,0 0 0 0,0 0-6 0,6 0-2 16,0 0 0-16,0 3 0 0,3-3 7 0,0 2 1 15,6 1 0-15,3-3 0 0,-3 2 9 0,3-2 3 16,-1 3 0-16,4-3 0 15,0-3-63-15,0 0-12 0,0-2-2 0,3-3-1 16,-1 0-178-16,1-3-35 0</inkml:trace>
  <inkml:trace contextRef="#ctx0" brushRef="#br0" timeOffset="216964.0593">18665 13758 1890 0,'0'0'84'0,"6"3"16"0,3 0-80 0,-3-1-20 16,-6-2 0-16,6 3 0 0,0 0 72 0,3 2 11 16,-3-2 1-16,2 4 1 0,-2 1-68 0,3 3-17 15,0 2 0-15,3 3 0 0,-3 0 12 0,3 5-2 16,3 3 0-16,-3 2 0 0,0 3 26 0,0 6 4 15,0-1 2-15,-1 3 0 0,1 3-5 0,-3 2-1 16,0 1 0-16,0-1 0 0,-3 3-14 0,3 3-3 16,-3-3-1-16,0-3 0 0,0-2-18 0,0-3 0 15,-3-6 0-15,0 1 0 0,-3-5 0 0,0-1 0 0,0-5-13 16,-3-2 5-16,3-3 8 0,-3 0-12 0,0-3 12 16,3-5-12-16,-3-3 12 0,0 3-8 0,0-3 8 0,3-5-8 15,0 0 0-15,0 0 0 0,0 0 0 0,0 0 0 16,-6-2 8-16,0-1 0 0,3-5 0 0,0 0 0 15,0-3 21-15,0 1 7 0,0-3 0 0,6-3 1 16,0 0 11-16,0-3 3 0,0-2 0 0,3 0 0 16,3-5-17-16,3-4-3 0,-3 1-1 0,6-5 0 15,0-3-6-15,2 3-2 0,-2-1 0 0,3 1 0 16,3-1-22-16,0 1-5 0,0 2-1 0,-1 3 0 16,4 0-11-1,0 0-3-15,-3 2 0 0,3 1 0 0,-3-3-74 16,5 2-15-16,-2 1-3 0,0 2-615 0,0-2-122 0</inkml:trace>
  <inkml:trace contextRef="#ctx0" brushRef="#br0" timeOffset="217620.1529">19498 14774 864 0,'12'-2'76'0,"-9"-1"-60"0,-3 3-16 0,0-5 0 0,3-1 192 0,0 1 35 16,3-3 7-16,0 0 2 0,-3 0-100 0,0 0-20 15,6-2-4-15,0-1-1 0,3 1-55 0,0 2-12 16,0 0-1-16,0-3-1 0,-1 3-22 0,4 0-4 15,-3 3 0-15,0 0-1 0,0-1-2 0,-3 4 0 16,3-1 0-16,-3 1 0 0,0 2 5 0,0 0 1 16,0 0 0-16,-3 2 0 0,2 3 4 0,1 1 1 15,-3 2 0-15,0 2 0 0,0 4-10 0,-3 1-2 16,3 7 0-16,-3 1 0 0,-3 4-3 0,3 5-1 0,-3 2 0 16,0 3 0-16,0 3 4 0,0-1 0 0,-3 1 0 15,0-3 0-15,0-5 4 0,0 2 2 0,-3-2 0 16,3-3 0-16,-3-2-18 0,0-4 0 0,0-4 0 15,-2-1-9 1,-1-2-24-16,0-5-5 0,0-1-1 0,-3-4 0 16,-3-4-104-16,-3-2-21 0,0-5-4 0</inkml:trace>
  <inkml:trace contextRef="#ctx0" brushRef="#br0" timeOffset="218016.7323">19638 14256 2725 0,'0'0'120'0,"0"0"26"0,0 0-117 16,0 0-29-16,0 0 0 0,0 0 0 16,3-6-41-16,0-1-15 0,0-7-2 0,0 1-1094 15</inkml:trace>
  <inkml:trace contextRef="#ctx0" brushRef="#br0" timeOffset="221645.725">21644 11832 403 0,'0'0'36'0,"0"0"-36"0,0 0 0 0,0-2 0 16,-3-4 23-16,3 6-3 0,0-5 0 0,0 5 0 0,0-8-4 0,0 3-2 15,3-1 0-15,-3 1 0 0,0 5 73 0,0 0 14 16,3-5 3-16,-3 5 1 0,6-5 11 0,-3-1 1 16,-3 6 1-16,6-2 0 0,0-1-16 0,0-2-3 15,3 2-1-15,-3-2 0 0,0-1-24 0,3 4-5 16,3-1-1-16,-3 1 0 0,0-4-22 0,3 4-5 16,0-4-1-16,-1 6 0 0,4-2-13 0,-3-1-3 15,3-2-1-15,0-1 0 0,0 4-8 0,0-1-2 16,-3-2 0-16,3 2 0 0,-1 1 1 0,-2-4 0 15,3 4 0-15,-3-1 0 0,-3-2-14 0,0 2-13 0,0 0 2 16,-3 1 1-16,-6 2 10 0,0 0-8 0,9-3 8 16,-9 3-8-16,0 0 8 0,0 0 0 0,0 0-9 0,0 0 9 15,6 5-8-15,0 1 8 0,-6 2-10 0,0 0 10 16,0 2-9-16,0 3 9 0,0 1-8 0,-3 4 8 16,-3 3 0-16,6 3 0 0,-3 0 0 0,0 8-8 15,0-1 8-15,0 6 0 0,0 8 0 0,-6 3 0 16,0 8 0-16,0 2-8 0,0 5 8 0,0 1-8 15,-3 2 8-15,3 3-13 0,-2 0 5 0,2-1 8 16,0-4 0-16,3-3 0 0,0-6 0 0,3-4 0 16,-6-7 0-16,9-1 0 0,-3-6 0 0,3 0 0 15,0-3 0-15,0-2 0 0,0-3 0 0,3-5 0 16,3-3 0-16,0-2 0 0,6-1 0 0,-3-2 0 16,0-3-27-16,-1-5 3 0,1-2 0 0,0-1 0 15,0-3-8-15,-3 1-2 0,3-6 0 0,-6 1 0 0,-3 2 24 0,6-5 10 16,-3-1-8-16,-3 6 8 0,0-5 11 0,0 5 7 15,0-5 2-15,0 5 0 0,-3-8 8 0,3 8 1 16,-3-6 1-16,-3 1 0 0,0 2-6 0,0 1 0 16,-3-1-1-16,3 1 0 0,0 2-5 0,-3 0-1 15,1 0 0-15,-1 2 0 0,3 1-6 0,-3-3-2 16,0 5 0-16,0 0 0 0,3 3-9 0,-3 0 0 16,-3 6 9-16,3 1-9 0,0 1 0 0,0 3 0 15,0 2 0-15,0 3 0 0,0 2 0 0,1 1-15 16,2-1 3-16,3 6 0 0,-3 2 12 0,6 1 16 15,0 2-3-15,-3 2-1 0,3 6-12 0,-3 3 0 0,3 0 0 16,3-1 0-16,3 6 16 0,-3 0 1 16,0 0 0-16,3 3 0 0,2-1 23 0,-2-2 5 0,0 3 1 0,3-3 0 15,-3-1-6-15,3 1-2 0,-3 0 0 0,3 3 0 16,3-3-6-16,-3 5-2 0,0-2 0 0,0 2 0 16,0 3-8-16,3 5-2 0,0 3 0 0,-1-1 0 15,-2 4 1-15,0-1 0 0,0-2 0 0,-6-3 0 16,-3-2-1-16,-3-6-1 0,-6-8 0 0,-3-2 0 15,-8-11-7-15,-1-3 0 0,-6-5-1 0,-3-8 0 16,-3-2-11-16,-5-11-14 0,-1-8 3 0,-3-13 1 31,-2-11-159-31,-7-11-32 0,0-10-7 0,13 6-893 0</inkml:trace>
  <inkml:trace contextRef="#ctx0" brushRef="#br0" timeOffset="222567.3838">22406 12967 345 0,'0'0'31'0,"0"0"-31"0,6 6 0 0,-6-6 0 16,0 0 310-16,9 0 56 0,-9 0 11 0,3 0 3 15,6 0-265-15,-9 0-53 0,9-3-10 0,-3 0-3 16,3 1-27-16,0-1-6 0,-3 0 0 0,3 1-1 15,-3 2 15-15,3 0 3 0,0 0 1 0,-3 2 0 0,3 4 10 0,-3 2 1 16,-1 5 1-16,1 5 0 0,-3 6-10 0,-3 10-1 16,-6 9-1-16,-2 2 0 0,-4 8-13 0,-6 0-2 15,-6 2-1-15,-6 3 0 0,-6 1-18 0,1-4 0 16,-4-2 0-16,-3-3 0 16,1-5-24-16,-4-2-8 0,3-9-1 0,1-5-663 15,-1-8-133-15</inkml:trace>
  <inkml:trace contextRef="#ctx0" brushRef="#br0" timeOffset="223919.8405">22764 12941 1728 0,'0'0'153'0,"9"2"-122"0,2 1-31 0,4 0 0 16,-3-6 180-16,0 0 29 0,3 1 7 0,-3-4 0 31,6 1-204-31,-6-3-40 0,3 0-9 0,-1 0-2 16,-2-2-17-16,-3-3-3 0,3 2-1 0,-3 0 0 0,0 3 32 0,0 1 5 0,-3-1 2 0,0-3 0 15,6 3 32-15,-3 0 6 0,6 3 2 0,-3-3 0 16,-1 3 18-16,1-1 4 0,0 1 1 0,0 0 0 16,0 2-27-16,-3 0-6 0,-3 3-1 0,6 3 0 15,-3 0-8-15,-3-1-11 0,-3 4 3 0,6 2 0 16,-3 2 8-16,-3 3 16 0,-3 1-4 0,0 7-1 16,0 3 22-16,-6 5 5 0,3 5 1 0,-6 6 0 15,3 5-20-15,-3 2-4 0,-6 4-1 0,9-1 0 16,-3 0 0-16,-3-2 0 0,3-3 0 0,-6-3 0 0,6-5 0 15,-2-2 0-15,2-1 0 0,0-8 0 0,-3-2-14 16,3-3 8-16,-3-7-8 0,3-1 0 0,-3-3-13 16,0 1-9-16,0-8-2 0,0-1 0 15,-3-2-43-15,1-2-9 0,-4-6-1 0,-3-3-1 16,0-2-142-16,-3-6-28 0,-17-18-5 0,8-2-2 0</inkml:trace>
  <inkml:trace contextRef="#ctx0" brushRef="#br0" timeOffset="224091.6434">22948 12084 2361 0,'12'0'210'0,"-3"0"-168"0,-3-3-34 0,0 3-8 15,6 0 78-15,-6 0 14 0,-3 0 2 0,9 0 1 31,-6 0-212-31,0-3-43 0</inkml:trace>
  <inkml:trace contextRef="#ctx0" brushRef="#br0" timeOffset="224601.0912">23293 12517 2016 0,'18'11'89'0,"-6"-6"19"0,-3-2-87 0,3 2-21 15,0-2 0-15,0 0 0 0,3-1 168 0,0-2 30 16,2 5 6-16,4-2 0 0,0-3-179 0,0 3-36 15,3-1-7-15,3 1-2 16,-1 2-8-16,-2 1-1 0,6-1-1 0,-9 3 0 0,9 0 30 0,-1 2 0 16,-8 4 0-16,6-1 0 0,-3 0 16 0,-3 0 10 15,8 3 2-15,-8 0 0 0,0-5-4 0,0 2-1 16,-3-3 0-16,0 1 0 0,-4 0-23 0,-5-3 0 16,9 0 0-16,-6-1 0 0,-3-1 0 0,-3-1-13 15,0 0 1-15,-6-5 1 16,9 3-17-16,-9-3-3 0,0 0-1 15,0 0 0-15,0 0 32 0,0 0 0 0,3 5 0 0,-3-5 0 0,0 0 0 0,0 0 0 16,0 0 0-16,0 8 0 0,0-3 0 0,-3 1 0 16,0-1 0-16,-3 3 0 0,3 0 20 0,-6 3 9 15,0 4 3-15,-3 1 0 0,0 3-32 0,-3-1 0 16,-5 6 0-16,5 0 0 0,-3 2 8 0,-3 1-8 0,-3 2 0 16,0-3 0-16,1 4 0 0,-4-4 8 0,3-2-8 0,-3 2 0 15,-3-2 0-15,-2 0 0 0,2 0 0 16,0-3 0-1,3 0-41-15,1 0-2 0,-4-2 0 0,3-3 0 16,-6-1-112-16,4 1-22 0,-1-5-5 0,3 0-1 0</inkml:trace>
  <inkml:trace contextRef="#ctx0" brushRef="#br0" timeOffset="224882.2315">24249 12599 223 0,'0'0'9'0,"0"0"3"0</inkml:trace>
  <inkml:trace contextRef="#ctx0" brushRef="#br0" timeOffset="225163.4255">24297 12584 864 0,'0'0'38'0,"0"0"8"0,6 5-37 0,-6-5-9 0,5 5 0 0,-5-2 0 15,0-3 174-15,0 0 33 0,0 0 6 0,0 0 2 16,9 5-143-16,-9 0-28 0,0-5-5 0,0 8-2 16,0 0-21-16,0 3-4 0,0-3 0 0,0 0-1 15,0 8 12-15,-3-1 2 0,-3 4 1 0,6 2 0 16,-3 6 26-16,-2 2 4 0,2-3 2 0,-6 3 0 15,9 0 2-15,-3 6 0 0,-3-6 0 0,6 3 0 16,6 2-12-16,-3-2-3 0,6 2 0 0,-1 1 0 16,4-6-21-16,6 0-5 0,0 0-1 0,-3-5 0 0,12 0-18 15,-3-6-14-15,-4-5 2 0,1-2 1 16,0-6-132-16,6-2-26 16,-3-3-6-16,-3-5-767 0</inkml:trace>
  <inkml:trace contextRef="#ctx0" brushRef="#br0" timeOffset="225444.5982">24460 11964 2782 0,'21'6'124'0,"-21"-6"24"0,0 0-118 0,9 2-30 0,-9-2 0 0,6 3 0 15,-6-3-107-15,0 0-27 0,0 0-6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1:09:58.5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3481 1199 2246 0,'-8'-6'100'0,"2"1"20"16,0-3-96-16,0 3-24 0,0 2 0 0,3-2 0 15,3 5-10-15,0 0-6 0,0 0-2 0,0 0 0 16,0 0 30-16,0 0 7 0,0 0 1 0,0 0 0 16,0 0-10-16,0 0-2 0,0 0 0 0,0 5 0 0,0-5-8 0,0 8 10 15,3 5-10-15,0-5 10 0,3 3-10 0,0 2 10 16,6 3-10-16,-1 0 10 0,7 5-10 0,0 5 0 16,3-4 9-16,3 7-9 0,3 5 0 0,2 6 9 15,1 5-9-15,0 0 0 0,3 2 11 0,-4 4-11 16,4 2 10-16,0-1-10 0,0 7 12 0,-1-1-3 15,4-5-1-15,-6 5 0 0,-3-10-8 0,-4 2 0 16,-2-5 0-16,0 0 8 0,-3-3-8 0,0 1 0 16,-3-1-12-16,3 0 12 0,-4-2 0 0,-2 0 0 15,3-6 0-15,-3-2 0 0,3-1 19 0,-3-4-2 16,0-1 0-16,0-4 0 0,-3-1 16 0,0-5 3 16,0-3 1-16,-1 0 0 0,-2-5-4 0,3-3-1 15,-3-5 0-15,3 0 0 0,-6-8-7 0,3 3-1 0,-3-8-1 16,3-8 0-16,0-3-10 0,-3-3-1 0,-3-10-1 15,3-8 0-15,0-8-11 0,-3-5 0 0,3-3-10 0,-3-5 10 16,6-13-16-16,0 2 4 0,3-8 0 0,3 1 0 16,0 4 0-16,2 1 1 0,4 5 0 0,0 5 0 15,-3 11 11-15,-3 5 0 0,6 11 0 0,-3 7 0 16,-3 4 0-16,-3 9 14 0,-3 9-2 0,2 0 0 16,1 8 7-16,0-3 1 0,-3 8 0 0,3 8 0 15,0-3-20-15,3 8 0 0,0 6 0 0,0 2 0 16,3 5-9-16,3 6 9 0,-4 8-8 0,4-1 8 15,-6 6-13-15,3-5 2 0,-3 5 1 0,0 0 0 16,3 0 10-16,-3 3 0 0,-3 2 0 0,-3-2-8 16,3-3 8-16,-7 0 0 0,1-6-9 0,0 1 9 15,-3-8 0-15,3-6 0 0,-3 1 0 0,0-9 0 0,0-2 0 16,3 2 12-16,0-10-4 0,0 3 0 0,3-3 2 16,-3-3 0-16,6-5 0 0,0 0 0 0,0 0 10 0,-3-5 3 15,3-3 0-15,3 0 0 0,0-3 7 0,3-2 2 16,0-5 0-16,-1-1 0 0,4-2-5 0,-3-5-1 15,0-1 0-15,0-7 0 0,3 2-10 16,-3-5-3-16,0 3 0 0,-1-6 0 0,1-2-13 0,-3-1 0 16,-3-2 0-16,3 0 0 0,0-8 0 0,-3 3-8 15,0-3-1-15,3 0 0 16,-3-5-17-16,3 5-3 0,-1 0-1 0,1 8 0 16,3-2-38-16,-3 10-7 0,0-3-1 0,-3 3-1 15,0 8-144-15,0 5-29 0</inkml:trace>
  <inkml:trace contextRef="#ctx0" brushRef="#br0" timeOffset="577.9893">5860 651 2246 0,'0'-5'100'0,"-3"-3"20"0,0 2-96 0,3-2-24 15,0 8 0-15,0 0 0 16,3-5-16-16,-3 5-8 0,0 0-2 0,6 5 0 0,6 3 58 0,-3 6 11 16,-1-1 2-16,1 11 1 0,6 2-6 0,-3 8 0 15,0 11-1-15,-3 0 0 0,3 14-23 0,-6-4-4 16,-6 9 0-16,3-1-1 0,-3 3-11 0,-3 1 0 16,3 4 0-16,-3 0 0 0,-3 1 0 0,3-1-17 15,0-5 4-15,-3-7 1 16,0 1-31-16,0-4-5 0,-3-3-2 0,6-8 0 15,0-3 1-15,0-2 0 0,0-3 0 0,3-11 0 0,0-7 49 0,0-1 0 0,0-4 0 0,0-4 0 16,3 1 40-16,0-8 4 0,-3-3 2 0,0 0 0 16,3-3 18-16,3-10 3 0,6-9 1 0,0 4 0 15,0-8-19-15,6-6-3 0,0 0-1 0,2-8 0 16,7 1-17-16,0-1-4 0,3 3-1 0,0 3 0 16,-1 2-11-16,1 5-1 0,-3 3-1 0,-3 9 0 15,-3 1 8-15,-1 1 2 0,-2 8 0 0,0 5 0 16,-3 5-10-16,3 8-2 0,0 1 0 0,-3-1 0 15,-4 5-8-15,4-2 0 0,-3 3 0 0,0-1 0 16,0 3 0-16,0 1-11 0,0-4 3 0,0 1 0 16,-3-1-23-1,3-5-4-15,0 3-1 0,-1-2 0 0,4-1-125 0,-3 0-26 0,0 3-5 0,0-8-836 16</inkml:trace>
  <inkml:trace contextRef="#ctx0" brushRef="#br0" timeOffset="1129.556">7056 1310 1983 0,'-6'-6'44'0,"3"1"8"0,0 2 3 0,3 3 1 0,0 0-45 0,0 0-11 0,0 0 0 0,0 0 0 16,0 0 39-16,0 8 5 0,-3 6 2 0,0 4 0 15,3-2-16-15,3 13-3 0,-3-2-1 0,3 7 0 16,0 3 5-16,3-3 1 0,-3-2 0 0,3-5 0 16,-6-1-11-16,3-2-1 0,3-3-1 0,0-5 0 15,-3 0-11-15,3-3-8 0,0-5 12 0,3-3-12 16,-3-5 16-16,0 3-4 0,0-6-1 0,6-2 0 16,3-3-32-16,-3-5-7 15,-4-6 0-15,4-2-1 0,3-3 29 0,0-2 0 0,-3-1 11 0,0-7-3 0,-3-3 20 16,6-3 5-16,6 3 1 0,-4 3 0 0,-2-3-19 15,3 8-4-15,9-3-1 0,-3 5 0 0,-3 9 0 0,-4 5 0 16,4 5 0-16,0 3 0 0,0 5 0 0,0 5 0 16,-6 8 0-16,3 0 0 0,5 6-10 0,-8 7 0 15,-3 1 0-15,-3 4 8 0,-3 9 9 0,3 0 2 16,-3 2 0-16,-3 8 0 0,-6-5-31 0,9 8-5 16,3-5-2-16,-6 8 0 0,-3-4 6 0,0 7 1 15,3 1 0-15,3-1 0 0,-3-1 12 0,3 0 0 16,-9-8 0-16,3 11 0 0,-3-3 22 0,-6 1 7 15,-9-6 2-15,-3 5 0 0,6-11-31 0,-6-4 0 16,-2-4 0-16,-1-4 0 0,-3-9 0 0,3-2 8 16,3-8-8-16,-6-3 0 0,-2-2 19 0,-1-3 1 0,9-8 0 15,-3 0 0-15,1-6 23 0,2 1 5 0,6-5 0 16,9-1 1-16,3-5-11 0,3-8-2 0,0-2-1 0,12-1 0 16,12-12-35-16,2-1 0 0,4-2-15 0,0-3 5 31,6 2-58-31,2-2-12 0,4 6-3 0,0-6-1194 0</inkml:trace>
  <inkml:trace contextRef="#ctx0" brushRef="#br0" timeOffset="1660.1641">9182 1220 1785 0,'-12'-13'159'0,"6"5"-127"0,0-6-32 0,3 1 0 16,0 0 63-16,0-3 6 0,0 0 2 0,3-8 0 15,3 8-6-15,0-7-1 0,3 1 0 0,0-1 0 16,6 1-32-16,3-4-8 0,-4 8 0 0,10-4-1 16,3 4-23-16,0-3-12 0,3 2 2 0,-1 6 0 31,1 0-13-31,-3 7-2 0,3-2-1 0,-6-2 0 0,0 7 14 0,-4-2 4 0,4 5 0 0,-3 0 0 15,0 5 8-15,0-5 0 0,0 8 8 0,2-8-8 16,-5 5 15-16,3 3-2 0,-3-2 0 0,0 7 0 16,-3-5-13-16,0 5 0 0,-3 6 0 0,0-1 0 15,-3 9 8-15,0-1 0 0,0 6-8 0,-4 2 12 16,-4-2 4-16,-1 8 1 0,0-1 0 0,-3 6 0 16,-9 3-7-16,3 2-2 0,3 8 0 0,-3 1 0 15,-3-1 20-15,3 0 3 0,-3 3 1 0,3-11 0 16,-2 3-32-16,2 0 0 0,3 0 0 0,3-8 0 15,0 2-116-15,6-2-28 16,3 0-7-16,3-8-802 0</inkml:trace>
  <inkml:trace contextRef="#ctx0" brushRef="#br0" timeOffset="1816.3685">9994 2503 2746 0,'0'21'60'0,"0"-16"13"0,-3 3 3 0,3 6 1 0,-3-1-61 0,3 0-16 16,-3 0 0-16,0-2-811 0,-3-3-165 15</inkml:trace>
  <inkml:trace contextRef="#ctx0" brushRef="#br0" timeOffset="4831.6145">3211 4604 921 0,'0'0'40'0,"0"0"10"0,0 0-40 0,0 0-10 0,0 0 0 0,6-3 0 16,-1 0 228-16,-5 3 44 0,0 0 9 0,12 6 2 15,-3-1-198-15,0 3-39 0,-3 0-8 0,3 8-2 16,-3 5-16-16,3 3-3 0,-6 5-1 0,3 3 0 16,-3 2-8-16,3 8-8 0,-3 6 9 0,0 0-9 15,0 5 0-15,3 2 8 0,-3-2-8 0,3 0 0 16,-3-3 0-16,3 0 0 0,-3 1-12 0,3-1 12 16,0-2-23-16,-1-1 3 0,1-4 0 0,-3-4 0 15,0-4 20-15,3-4 0 0,-3-1 0 0,-3-4 0 16,0-5 0-16,0-5 0 0,0 0 0 0,-3-3 0 15,3-5 17-15,0 0 11 0,0-8 3 0,0 0 0 16,0 0 1-16,0 0 0 0,0 0 0 0,0 0 0 16,-6-5-12-16,3-6-1 0,-3-2-1 0,3-3 0 15,-2-2-18-15,5-6 8 0,-3-5-8 0,0-3 0 16,3-3 0-16,0-2 0 0,0-2 0 0,0-4 0 0,0 4 0 16,0-6-9-16,0 0 1 0,0-3 0 0,0 0-14 15,-3-2-2-15,0 0-1 0,6 2 0 0,0 1 5 16,0 4 0-16,-3-2 1 0,5 3 0 0,1 0 19 0,0 5 0 15,0-3-8-15,0 6 8 0,0-1 0 0,0 6 0 16,3 5 8-16,-6 0-8 0,3 6 21 0,0 2-1 16,0 3-1-16,0 2 0 0,-3 3-1 0,0 3 0 15,6 2 0-15,-3 3 0 0,0 6-10 0,0-1-8 16,3 6 12-16,0 2-12 0,-4 5 0 0,4 3 0 16,0 3 0-16,0 5 0 0,3 0 0 0,-3 6 0 15,-3-1 0-15,0 1 0 0,6 2 0 0,-3 0 0 0,0 5-10 16,-3 0 10-16,-3 3 0 0,6 0 0 0,0 3-9 15,-3-3 9-15,-1 0 0 0,4 0 0 0,-3-3 0 0,0-2 0 16,0-3 0-16,3-3 0 0,0-2 11 0,-9-5-11 16,6-6 0-16,0 0 0 0,0-5 0 0,-3 0 0 15,3-6 0-15,-3 1 0 0,3-3 10 0,-6-8-10 16,0 0 11-16,0 0-3 0,6-3-8 0,-3-5 12 16,-3-5 4-16,3-8 1 0,3 0 0 0,0-8 0 15,0-3 9-15,0-5 2 0,2-3 0 0,1-5 0 16,-3-3-20-16,0-2-8 0,3-3 8 0,0-2-8 15,-3 2 0-15,3 3-11 0,-3 2 1 0,0 0 0 16,0-2-6-16,0 2 0 0,0 3-1 0,0 3 0 16,0 0 17-16,0 5 0 0,3 5 0 0,-3 3 0 15,0 2 23-15,-1 6 8 0,-2 3 1 0,3 4 1 16,-3 4 3-16,0 2 1 0,3 3 0 0,-3-1 0 16,-3 6-29-16,0 0-8 0,6 6 0 0,3-1 0 15,-3 8 0-15,3 6 0 0,3 2 0 0,-6 5-12 0,3 3 12 16,0 6-10-16,-3 5 10 0,3 2-10 0,0 3 10 15,0 0 0-15,2 5 0 0,1 0 0 0,-3 6 10 0,0-3 4 16,3 5 1-16,0-2 0 16,-3-3-51-16,-3 2-9 0,-6 1-3 0,0-3 0 15,0-1-108-15,0 1-23 0,-3 6-4 0</inkml:trace>
  <inkml:trace contextRef="#ctx0" brushRef="#br0" timeOffset="5424.896">4595 5540 1728 0,'12'-8'153'0,"-12"8"-122"15,6-2-31-15,0-6 0 0,-1 3 47 0,1-1 3 16,3 4 1-16,-3-4 0 0,0 1 5 0,0 2 2 15,0 1 0-15,-6 2 0 0,0 0-16 0,0 0-3 16,6 8-1-16,0 0 0 0,0 0-30 0,-3 0-8 0,-3 5 0 0,6 0 0 31,-6 5-22-31,0 1-6 0,-3 0 0 0,0 2-1 0,3-3 29 0,0 3 0 0,3-2-8 0,-3 2 8 16,3-5 21-16,0 0 7 0,0 2 2 0,0-2 0 16,-3 0-14-16,6-3-4 0,-3-5 0 0,0 5 0 15,0-2-3-15,0-3-1 0,0 0 0 0,3 0 0 16,-3-3-8-16,0 0 0 0,-3-5 0 0,9 3 8 15,-4 0-24-15,1-1-4 0,-6-2-2 0,6-2 0 32,3-4-230-32,-3 1-45 0,3-13-10 0,-6-1-1 0</inkml:trace>
  <inkml:trace contextRef="#ctx0" brushRef="#br0" timeOffset="5596.7346">4437 4948 1728 0,'0'0'153'0,"0"0"-122"16,-3-6-31-16,0 4 0 0,3 2 166 0,0 0 27 15,-3-3 6-15,3 3 1 16,0 0-239-16,0 0-47 0,-3 3-10 16</inkml:trace>
  <inkml:trace contextRef="#ctx0" brushRef="#br0" timeOffset="6012.9124">5339 4776 1875 0,'3'-19'83'0,"-3"14"17"0,0 5-80 0,6-8-20 0,-3 3 0 0,0-1 0 16,0-2 44-16,3 6 4 0,-6 2 0 0,0 0 1 16,0 0-25-16,6-3-6 0,0 1-1 0,-6 2 0 15,0 0-17-15,6 7 0 0,2 1 8 0,4 6-8 16,0 2 12-16,3 5-2 0,0 2 0 0,0 1 0 15,0 5 30-15,0 1 7 0,0 4 1 0,-1 0 0 16,4 3 3-16,0 3 1 0,0 0 0 0,0-1 0 16,3-2-31-16,0 3-5 0,2-5-2 0,-2 2 0 15,0-3-14-15,3 0 8 0,0-2-8 0,-1-3 0 16,-2-2 0-16,-3-1 0 0,-3 1-11 0,3-6 11 16,-3 0-24-16,0-5 4 0,0 0 0 0,-1 0 0 15,-2-3-16 1,0-3-2-16,-6 1-1 0,-3-3 0 0,0-3-93 0,-3 3-18 0,-3-5-4 0</inkml:trace>
  <inkml:trace contextRef="#ctx0" brushRef="#br0" timeOffset="6356.5818">5961 4506 2278 0,'0'0'50'0,"0"0"10"0,0 0 3 0,0 0 1 0,0 0-51 0,3 13-13 0,-3-2 0 0,3 5 0 15,-3 5 49-15,-3 5 7 0,-6 9 2 0,0 2 0 16,-3 2-32-16,-3 9-6 0,-9 2-2 0,-2 3 0 15,-4 3-10-15,0 2-8 0,-3 0 12 0,-2 0-12 16,-1-5 0-16,3-3-20 0,0 1 2 0,4-6 1 31,-1 0-28-31,0-3-6 0,3-5-1 0,7 0 0 16,-1 3-16-16,3-6-3 0,3-2-1 0,-3-3 0 16,0 0-104-16,0-5-22 0,-20 24-4 0,11-19-1 0</inkml:trace>
  <inkml:trace contextRef="#ctx0" brushRef="#br0" timeOffset="8083.57">6902 4617 1479 0,'0'0'32'0,"0"0"8"0,0 0 0 0,5-3 2 0,-2-2-34 16,3 0-8-16,-3 2 0 0,-3 3 0 0,0 0 37 0,0 0 6 16,6-3 1-16,-6 3 0 0,0 0-32 0,0 0-12 15,0 0 8-15,0 0-8 0,3 11 0 0,-3 2 0 16,-3 3 0-16,-3 3 0 0,0 4 12 0,-5 7-4 16,2 4 0-16,-6 6 0 0,0 2 20 0,-3 3 3 15,3 3 1-15,0 7 0 0,0 1-16 0,3-1-2 16,3 4-1-16,-2-4 0 0,5-5 2 0,0 3 0 15,0-5 0-15,3-3 0 0,-6-3-15 0,3-2 0 0,6-6 8 16,-6-2-8-16,0 0 0 0,-3-6 0 0,3-5 0 16,0-2 0-16,-3-6 0 0,3-2 0 0,0-3 8 15,3 0-8-15,-3-3 8 0,6-5 0 0,0 0-8 0,-9-5 12 16,6-1 20-16,0-4 4 0,-2-6 1 0,5-3 0 16,-3 1 11-16,3-6 1 0,3-5 1 0,-1-3 0 15,1-5-20-15,3 0-4 0,6-3-1 0,-3-5 0 16,3-2-12-16,0-1-2 0,0-2-1 0,3-3 0 15,-3 3-10-15,0-3 0 0,0 3-12 0,-1 2 12 16,-2 0-12-16,3-2 12 0,0 5-10 0,0 0 10 16,-3 3 0-16,0 2 0 0,3 0 0 0,-3 3 0 15,0 3 0-15,3 5 0 0,-6 2 0 0,3 4 0 16,-3 4 0-16,-1 3 16 0,1 3-1 0,-3 2-1 16,0 6 10-16,-3 5 3 0,0 0 0 0,0 0 0 15,9 5-27-15,-6 9 0 0,3 4 0 0,-3 6 0 16,3 8 0-16,0 5 0 0,0 5 0 0,3 6 8 0,0 2-8 15,0 0 0-15,3-2 0 0,-3 2 0 0,6 3 0 0,-4 0 0 16,-5-8 0-16,3 0 0 0,0 0-16 0,-3-5-4 16,0-6-2-16,-3-2 0 0,-3-3 13 0,0-3 9 15,3-2-12-15,0-5 12 0,-3-1 0 0,3-5 0 16,0-5 0-16,0 3 9 0,3-6 18 0,-6-5 3 16,0 0 1-16,6 0 0 0,0-3-3 0,0-2 0 15,-3-3 0-15,6-5 0 0,0-6-14 0,0-2-3 16,-3-5-1-16,0-6 0 0,-1-5 4 0,4-3 1 15,3-5 0-15,-3-2 0 0,-3-3-31 0,6-1-5 0,3-2-2 16,0 0 0-16,-3 0 6 0,3 1 1 0,3-1 0 16,2 2 0-16,1 4 7 0,-3 2 9 15,-3 2-13-15,3 4 5 0,0 2 8 0,-3 5 0 0,-7 3 0 16,4 5 0-16,0 3 12 0,-3 2 4 0,-3 3 0 0,0 6 1 16,-6 2 3-16,3 3 1 0,3 2 0 0,-6 3 0 15,0 0-13-15,6 5-8 0,0 9 8 0,3 1-8 16,-6 4 0-16,0 2 0 0,0 8-10 0,3 3 10 15,0 5-9-15,-3 5 9 0,-6 3 0 0,3 6-9 16,6 2 9-16,-6-3-8 0,-3 0 8 0,0 3-8 31,3 3-26-31,-3 2-5 0,3 3-1 0,-6-1-720 0,-3-1-144 0</inkml:trace>
  <inkml:trace contextRef="#ctx0" brushRef="#br0" timeOffset="8536.5932">7771 5429 1422 0,'-18'-5'63'0,"18"5"13"0,0 0-61 0,0 0-15 0,0 0 0 0,0 0 0 15,0 0 52-15,6 5 8 0,0-2 2 0,-6-3 0 16,0 0-10-16,3 10-1 0,6-2-1 0,-3 6 0 16,-3 2-11-16,0 2-3 0,0 6 0 0,5 0 0 15,-2-1-16-15,0 4-3 0,-9-3-1 0,3 2 0 16,6-2 0-16,-3 0 0 0,-3-6 0 0,3 4 0 16,-3-1-16-16,3-3 0 0,3-2 0 0,-3-3 0 15,-3-2-12-15,3-1-7 0,3-2-1 0,3-2 0 16,-9-6-62-1,0 0-13-15,9-3-2 0,0-2-436 0,0-8-87 0</inkml:trace>
  <inkml:trace contextRef="#ctx0" brushRef="#br0" timeOffset="8677.1797">7949 4905 1324 0,'-15'0'59'0,"15"0"12"0,0 0-57 0,0 0-14 16,-9 0 0-16,4 0 0 0,-1 3 192 0,3 0 35 15,-6 2 7-15,3 0 2 0,-6 1-195 0,6 1-41 16,0 4 0-16,-3 0-641 0,0 2-126 0</inkml:trace>
  <inkml:trace contextRef="#ctx0" brushRef="#br0" timeOffset="9005.6115">8315 5398 2516 0,'6'0'56'0,"0"0"11"0,-6 0 2 0,9 2 1 0,-3 1-56 0,3-1-14 0,3-2 0 0,-3 0 0 0,3 0 12 0,0 0 0 16,3 0 0-16,0 0 0 0,-1 0-12 0,1-2-10 16,3-1 2-16,0 1 0 15,0-1-45-15,-3 0-9 0,3 3-2 0,-1-2 0 16,-5-4-54-16,0 1-11 0,0 2-3 0,-3-2 0 16,3 0 12-16,0 2 3 0,-3 0 0 0,0 1 0 15,0-1 52-15,-9 3 10 0,0 0 3 0,0 0-333 16,6-2-67-16</inkml:trace>
  <inkml:trace contextRef="#ctx0" brushRef="#br0" timeOffset="9223.9358">8327 5186 1324 0,'0'0'118'0,"3"5"-94"0,3 0-24 0,-3 3 0 15,0 3 168-15,0 2 28 0,3 6 7 0,0 2 1 16,-3 3-110-16,3-1-22 0,-3 7-4 0,-3-1 0 16,0 0-33-16,-3 3-7 0,0-1 0 0,0 1-1 15,3 2-39-15,-3-2-8 0,-3-5-2 0,3-1 0 32,3-2-185-32,-6-6-37 0,3-2-7 0,-3 0-1 0</inkml:trace>
  <inkml:trace contextRef="#ctx0" brushRef="#br0" timeOffset="9458.2445">8821 5339 1843 0,'0'0'164'0,"0"0"-132"16,6 3-32-16,0 5 0 0,3 0 150 0,0 5 23 15,3 3 5-15,-3 2 1 0,0 4-118 0,0 1-23 16,0 7-5-16,0-1-1 0,-3 2 0 0,-3 1 0 16,0 5 0-16,-3-2 0 15,3-1-97-15,-3-2-20 0,-3 2-4 0,-3-5-663 0,0-2-132 16</inkml:trace>
  <inkml:trace contextRef="#ctx0" brushRef="#br0" timeOffset="11975.6197">9634 4897 1324 0,'0'0'118'0,"0"0"-94"0,0 0-24 0,0 0 0 16,0 0 84-16,0 0 12 0,0 0 2 0,0 0 1 15,0 0-19-15,9 0-3 0,0-2-1 0,0-1 0 16,0 1-30-16,0 2-6 0,0 0-2 0,2 0 0 16,1-3-38-16,-3 3 0 0,3 3 0 0,-3-3 0 15,0 0 0-15,0 0 0 0,0-3 0 0,0 3 0 0,-3 0 0 16,0 0-8-16,-6 0 8 0,6-3 0 0,-6 3 0 0,0 0 0 16,0 0 0-16,0 0 0 0,0 0 0 0,0 0 0 15,0 0 0-15,0 0 0 0,0 0 0 0,0 0 12 16,0 0-4-16,0 0 0 0,0 0-8 0,0 0 0 15,0 0 0-15,0 0 8 0,-6 0-8 0,6 0 0 16,-6 0-11-16,-3-2 11 0,3-4-24 0,-3 4 2 16,6-1 0-16,-3 0 0 0,0 1 11 0,0-1 3 15,0 3 0-15,0 0 0 0,3-3 8 0,-3 1 0 16,3-1 0-16,3 3 0 0,-3-3 0 0,0 1 0 16,0-3 10-16,-3-1-10 0,4 4 23 0,-4-4-2 15,3 4 0-15,0-4 0 0,3 1-11 0,-3 0-2 16,0-3-8-16,3 3 12 0,-3-1-12 0,3 1 0 0,0 0 0 15,0-3 0-15,0 0 0 0,0 0 0 0,0 0 0 0,0-3 0 16,-3 3 0-16,3-2 0 0,-3-1 8 0,0 1-8 16,3-4 9-16,-3 4-1 0,0-1 0 0,0 1 0 15,0-4 0-15,3 4-8 0,-3-1 12 0,0 3-4 16,0-2-8-16,0 2 0 0,0 0 9 0,3 3-9 16,-3-3 0-16,3 0 8 0,0 2-8 0,0 6 0 15,0-8 0-15,0 3 0 0,0-3 0 0,3 3 0 16,-3 5 16-16,3-5-2 0,-3-3 0 0,0 2 0 15,0 6 10-15,3-5 1 0,-3 5 1 0,0 0 0 16,0 0-18-16,0-5-8 0,3 0 0 0,-3 5 8 16,0 0-8-16,0 0 10 0,0 0-10 0,0 0 10 15,6 5-10-15,3 0 0 0,-3 3 9 0,3 5-9 16,0 1 12-16,2 1-1 0,1 7-1 0,3 1 0 16,-3 4 9-16,3 2 1 0,3 3 1 0,0 2 0 0,0 3 0 15,2 3 0-15,4 0 0 0,-3 2 0 0,3 3-21 16,-3 0 9-16,3-3-9 0,-1 0 0 0,1-4 13 15,-3-1-4-15,0-3-1 0,0-5 0 0,0-2-8 0,-4-4 0 16,-2 1 0-16,3-5 8 0,-3-1-8 0,0-2 0 16,-3-3 9-16,0 1-9 0,0-4 0 0,-3 1 0 15,0-3-10-15,-1-3 10 0,-2 0-111 0,-3 3-15 0,-3-8-3 0,0 0-891 16</inkml:trace>
  <inkml:trace contextRef="#ctx0" brushRef="#br0" timeOffset="12397.3637">10080 4519 1324 0,'0'0'59'0,"3"-5"12"0,0 0-57 0,0 2-14 0,-3 3 0 0,6-5 0 15,0-1 133-15,-3 1 24 0,3 0 5 0,0 2 1 16,0-2-95-16,0 2-20 0,0 0-3 0,-6 3-1 15,6-5-30-15,-6 5-6 0,3 0-8 0,-3 0 11 16,0 0-11-16,9 5 0 0,-6 3-12 0,3 6 12 16,-3 4 0-16,-3 9 18 0,-3 2-2 0,-3 8 0 15,-3 8 21-15,0 2 4 0,-3 6 1 0,-3 3 0 0,-3 2 18 0,1 8 3 16,-1 0 1-16,0-2 0 0,0-1-44 0,0-2-9 16,-3-3-2-16,0 1 0 0,1-4-9 0,-1 1-9 15,-3-3 9-15,0 0-13 16,-3-8-154-16,1-3-30 0,-1-5-7 15,0-3 0-15</inkml:trace>
  <inkml:trace contextRef="#ctx0" brushRef="#br0" timeOffset="12694.1787">11331 4895 2696 0,'0'0'120'0,"6"0"24"0,0 2-116 0,2-2-28 0,1 6 0 0,3-6 0 0,3 0 0 0,0 2 0 16,0-2-8-16,0 0 8 15,3-2-122-15,-3-1-18 0,-1-2-3 0</inkml:trace>
  <inkml:trace contextRef="#ctx0" brushRef="#br0" timeOffset="12881.6247">12173 4792 2732 0,'9'-3'60'0,"0"0"13"0,0 1 3 0,0-1 0 0,3 0-61 0,0 3-15 16,-1-5 0-16,7 2 0 0,3-2 0 0,-3 0 0 15,3-3 0-15,-3 0-813 0,0 0-156 0</inkml:trace>
  <inkml:trace contextRef="#ctx0" brushRef="#br0" timeOffset="13037.8357">12929 4733 2592 0,'0'0'115'0,"0"0"23"0,0 0-110 0,0 0-28 0,9 6 0 0,-3-4 0 16,0 1 52-16,0 0 6 0,3 2 1 0,-3-2 0 15,3-3-118 1,0 0-23-16,0 0-5 0,-1-3-1071 0</inkml:trace>
  <inkml:trace contextRef="#ctx0" brushRef="#br0" timeOffset="14225.0812">14804 4083 2070 0,'0'0'92'0,"0"0"18"0,0 0-88 0,0 0-22 15,0 0 0-15,0 0 0 0,0 5 25 0,3 5 1 16,0 4 0-16,-3 4 0 0,0 6-7 0,-3 5-2 16,0 3 0-16,-3 5 0 0,-3 3-9 0,-2 5-8 15,-1 0 12-15,0 7-12 0,-6-1 0 0,0 4 0 16,3-4 0-16,0-4-12 0,3 1 12 0,0-3-11 16,0-3 11-16,4-5-10 0,2-2 1 0,0-1 0 15,-3 0 0-15,3-5 0 0,0 1-11 0,0-1-1 16,0-8-1-16,-3-3 0 0,3-4 22 0,3-1-9 15,0 0 9-15,3-8 0 0,-6 1 8 0,6-6 8 16,0 0 1-16,0 0 1 0,0 0 22 0,6-8 4 0,-3-3 0 16,3-5 1-16,0-5-13 0,0-3-2 0,0-5-1 15,3-3 0-15,0 1-29 0,-3-6 0 0,0-3 0 16,3-2 0-16,-1-6 0 0,1-2-21 0,0-3 3 0,0 2 1 31,0 4-7-31,3 2-2 0,-3 0 0 0,3 3 0 16,-3-1 15-16,3 4 11 0,-3-4-13 0,3 4 5 0,0-1 8 0,-1 3 14 0,1 0-3 0,0 2-1 15,0 4 11-15,3 1 3 0,0 1 0 0,0 6 0 16,-3-4-7-16,3 6-1 0,-1 0 0 0,1 0 0 16,-3 5-16-16,0 0 0 0,-3 5 0 0,0 3 0 15,0 3 0-15,0 8 0 0,0-1 0 0,0 9 0 16,0 2 0-16,0 6 0 0,0 2-8 0,-6 8 8 16,2 3 0-16,-2 7 0 0,3 4 0 0,-6 2 0 15,3 2 0-15,-3 1 0 0,0-3 0 0,0 0 0 0,0-5 0 16,3-1 8-16,0 1-8 0,0-3 0 0,3 0 21 15,-3 0-2-15,0-5-1 0,0 2 0 0,0-2-30 16,-3 0-5-16,3-6-2 0,-3 1 0 0,6-4 11 0,-3-1 8 16,-3-4-12-16,0 1 12 0,0-9-8 0,0 1 8 15,3-1 0-15,-3-2 0 0,0-8 0 0,0 0 0 16,0 0 0-16,0 0 0 0,0 0 0 0,6-10 9 16,0-1-9-16,0-5 12 0,0-2-12 0,0-3 12 15,0-6-12-15,0-2 12 0,3-5-12 0,0-3 10 16,0 0-10-16,2-6 10 0,1-2-10 0,0 0 0 15,0-5 0-15,0 0 0 0,3-6 12 0,0 3-4 16,0-2 0-16,0 2 0 0,-1 5-8 0,4 3 0 0,3 0 0 16,-3 3 0-16,3 2-14 0,0 6-5 0,0-1-1 15,-1 4 0-15,1 4 36 0,0 3 8 0,-3 1 0 16,3 4 1-16,-3 6-1 0,-4 2-1 0,1 3 0 16,0 6 0-16,-3 4-4 0,3 6-1 0,0 3 0 0,-3 7 0 15,0 6-18-15,0 5 0 0,-3 6 0 16,-1-1 0-16,1 6 0 0,-3 5 0 0,0 2 0 0,0 4 0 15,0 2 16-15,0 2 2 0,0 3 1 0,0-2 0 16,0-1-39 0,3 1-8-16,-3-6-2 0,0 3 0 0,3 0-19 0,-3-3-4 0,0-5-1 15,-3 0 0-15,0-2-147 0,0-6-30 0,0 29-5 16,0-21-2-16</inkml:trace>
  <inkml:trace contextRef="#ctx0" brushRef="#br0" timeOffset="14709.8538">16316 5223 748 0,'0'0'67'0,"0"0"-54"0,0 0-13 0,0 0 0 16,0 0 344-16,6 0 65 0,-6 0 14 0,9 0 2 15,-3-5-313-15,0-3-62 0,0 0-13 0,0-6-2 16,3 1-17-16,0-5-3 0,-3 2-1 0,0 0 0 16,3-3-31-16,-3-2-7 0,3-3 0 0,0 3-1 31,0-2-7-31,2 1 0 0,-2-1-1 0,3 1 0 0,3 1 23 0,0 3 10 0,3-1-8 0,0 3 8 15,-3 3 19-15,2 2 9 0,1 4 1 0,0 1 1 16,0 4 18-16,3-1 4 0,-3 6 1 0,3 5 0 16,2 2-3-16,1 6-1 0,-9 3 0 0,6 7 0 15,3 6-32-15,-6 2-6 0,-1 3-2 0,-5 3 0 16,-6 7 4-16,3-2 1 0,0 6 0 0,-3-4 0 16,-9 6-14-16,0 0 0 0,0 0 8 0,-3 0-8 15,-3-3 0-15,-3-5 0 0,4 0 0 0,-1-2 0 16,0-6-20-16,-3-3 0 0,-3-5 0 0,-3-2 0 15,3-6-25-15,0-3-6 16,-9-2-1-16,1-3 0 0,2-2-26 0,-3-3-6 0,-3-3 0 0,-3-5-1 16,1 0-144-16,-4-2-29 0,-33-9-6 0,13-8 0 0</inkml:trace>
  <inkml:trace contextRef="#ctx0" brushRef="#br0" timeOffset="14865.8725">16257 4252 2365 0,'0'0'52'0,"3"-5"10"0,3 2 2 0,0-2 4 0,-6 5-55 0,0 0-13 0,3 0 0 0,-3 0 0 31,9 5-151-31,-6-2-33 0</inkml:trace>
  <inkml:trace contextRef="#ctx0" brushRef="#br0" timeOffset="15334.1708">17843 4257 1785 0,'0'0'159'0,"9"-2"-127"0,3-4-32 0,3 4 0 16,3-1 120-16,3-2 17 0,3 2 4 0,5-2 1 16,7-1-91-16,3-2-19 0,-1-2-3 0,7 2-1 15,6 0-4-15,-4 3 0 0,1-3-1 0,0 0 0 16,-1 0-35-16,1 0-8 0,-1 3 0 0,1-1-1 31,0-2-11-31,-4 3-1 0,1 0-1 0,-3 0 0 0,-4-1 20 0,-2 6 4 0,0-2 1 0,-3-1 0 31,-1 3-36-31,-2 0-7 0,0 0-2 0,-3 3 0 0,-4 2-118 0,-2-2-24 0,18 5-5 16,-18-3-511-16</inkml:trace>
  <inkml:trace contextRef="#ctx0" brushRef="#br0" timeOffset="15615.3554">18025 4649 2282 0,'12'-3'101'0,"-12"3"21"0,9-3-98 0,3-2-24 15,3 3 0-15,5-1 0 0,1-2 51 0,6-1 5 16,3 1 0-16,6-3 1 0,-1-5-29 0,4 0-5 16,3-1-2-16,2-2 0 0,4 3-21 0,5 0-18 15,1 0 3-15,6-3 1 16,-4 3-47-16,1 2-10 0,-1-2-1 0,1 0-1 16,-1 2-94-16,4-2-18 0,-4 2-4 0,4 1-363 0,-6 2-73 0</inkml:trace>
  <inkml:trace contextRef="#ctx0" brushRef="#br0" timeOffset="18101.4842">3568 7800 633 0,'0'0'28'0,"0"0"6"0,0 0-34 0,0 0 0 15,0-5 0-15,0 5 0 0,0-3 228 0,0 3 40 16,0 0 7-16,0 0 1 0,0 0-219 0,0 0-44 15,3 5-13-15,0 6 0 0,-6-1 0 0,3 6 0 16,0 3 0-16,0 5 0 0,0 2 0 0,-3 9-10 16,0 2 10-16,0 5-12 0,3 3 24 0,-3 5 5 15,0 3 1-15,0 0 0 0,0 0-1 0,-3-3 0 16,3 3 0-16,3 0 0 0,0 3-1 0,0-4 0 0,0 1 0 0,0-2 0 16,0-1-25-16,-3-2-6 0,3-3-1 0,0-6 0 15,-3-2 16-15,0-2 0 0,-3-4 0 0,0-1 0 16,0 1 24-16,0-7 0 0,-3-3 1 0,6 0 0 15,-6-2-11-15,3-3-2 0,1-8-1 0,-1 0 0 16,0 0-11-16,6-8 0 0,0 0 9 0,-6-3-9 16,0-5 0-16,0-3 0 0,3-4 0 0,-3-9 0 15,3-5 0-15,-3 0 0 0,6-3 0 0,-3-3 0 16,3-2 0-16,3-5 17 0,3 0-2 0,0-9-1 16,3-1 1-16,0-4 0 0,0 0 0 0,0 6 0 15,2-3-15-15,1 6 0 0,-3-1 0 0,3 3 0 0,-3-3 0 16,3 3 0-16,-3 3 0 0,0-3 0 15,0 5 9-15,-3 3 6 0,3 3 1 0,-3 5 0 0,6 0-16 16,-7 2-8-16,4 1 8 0,-3 5-13 0,3-1 31 0,-3 4 6 16,0-1 2-16,3 4 0 0,-3 1-7 0,3 4-2 15,0 2 0-15,0 3 0 0,3 2-4 0,-3 6-1 16,3-1 0-16,2 9 0 0,-2 2-12 0,3 5 0 16,0 4-9-16,3 1 9 0,-6 7 0 0,6 4 0 15,0 0 0-15,-3 6 0 0,-1 10 0 0,-2 1 0 16,6 2 0-16,0 2 0 0,0 3 0 0,0 3 0 15,0 0 0-15,-1 2 0 0,1-2 16 0,0-5 0 16,-3-3 0-16,0-3 0 0,0-5-16 0,-6-3 0 16,3-5 8-16,-6-5-8 0,0-5 0 0,0-6 0 15,2 0 0-15,-2-8 0 0,-3 0 0 0,3-5 0 16,-3 0 0-16,0-2 0 0,-3-6 0 0,0 0 0 0,6-6 0 0,-3-4 0 16,3-3 17-16,-3-1 0 0,0-4 0 0,3-9 0 15,-3-2 3-15,6-5 1 0,-3-6 0 16,3-5 0-16,-3-8-21 0,3 0 0 0,0 0 0 15,3 0 0-15,-3 1 0 0,2-1 0 0,-2-3 0 0,0 3 0 16,0-2-9-16,-3 4 9 0,0 4-10 0,0 4 10 16,-3 6 0-16,3 3 0 0,-6 2 0 0,3 0 0 15,0 6 17-15,-3 0 0 0,3-1 0 0,-3 3 0 16,3 6 3-16,0 2 1 0,-3 0 0 0,3 0 0 16,0 6-6-16,0 2-2 0,0 0 0 0,0 5 0 15,-3 3-13-15,0 0 0 0,9 8 0 0,0 5-10 16,0 3 1-16,-3 8 0 0,-1 2 0 0,4 6 0 15,0 5 9-15,0 5 0 0,-6 3 0 0,0 6 0 16,0 4 0-16,-3 1 9 0,-3-3-9 0,3 2 0 0,0 1 0 16,0-3 0-16,-3-3 0 0,3 0 0 0,0 1-14 15,3-1-3-15,-3-3-1 0,3-4 0 16,0-6-43-16,0 3-9 16,3-3-2-16,-3 0-613 0,3-3-123 0</inkml:trace>
  <inkml:trace contextRef="#ctx0" brushRef="#br0" timeOffset="19116.8676">4827 8747 748 0,'0'0'33'16,"0"0"7"-16,0 0-32 0,0 0-8 0,0 0 0 0,0 0 0 0,0 0 232 15,0 0 45-15,0 0 9 0,0 0 2 0,0-5-194 0,0 5-38 16,3-3-8-16,-3 3-2 0,0 0-7 0,3-5-2 16,3 2 0-16,-6 3 0 0,3-5-4 15,-3 5-1-15,6-3 0 0,-6 3 0 0,0 0 8 0,3-5 0 16,0 0 1-16,-3 5 0 0,0 0-1 0,0 0-1 15,0 0 0-15,0 0 0 0,0 0-31 0,0 0-8 16,0 0 0-16,0 0 0 0,0 0 9 0,0 0-9 16,0 0 12-16,0 0-12 0,0 0 12 0,0 8-12 15,-3 0 12-15,3 0-12 0,0-1 12 0,0 4-12 16,0 0 12-16,0 2-12 0,0 0 21 0,0 6-2 16,3 2-1-16,0 0 0 0,-3 0 2 0,3 0 1 15,0 6 0-15,0-1 0 0,-3 1-6 0,3-1-2 0,0 1 0 16,-1 2 0-16,-4 0-13 0,2-3 0 0,-6 1 0 15,3-3 0-15,-3 2 0 0,0-2 0 0,-3-3 0 16,0 0 0-16,3-2-15 0,0-6-2 0,-3 0-1 0,3-2 0 16,0-3-5-16,3-3-1 0,3-5 0 0,0 0 0 15,-6 3 7-15,6-3 1 0,-6-3 0 0,0 0 0 32,3-5-43-32,-3 0-8 0,3 0-1 0,0-2-1 15,3-3-143-15,-3-6-29 0</inkml:trace>
  <inkml:trace contextRef="#ctx0" brushRef="#br0" timeOffset="19960.4152">4836 8840 1105 0,'0'0'48'0,"0"0"12"0,0 0-48 0,0 0-12 0,0 0 0 0,0 0 0 16,0 0 45-16,0 0 7 0,0 0 2 0,0-8 0 15,3 3-11-15,-3-1-3 0,3-2 0 0,-3 3 0 16,3 0-6-16,0-3-2 0,-6 0 0 0,3 3 0 16,0 5-32-16,0 0-12 0,0-6 0 0,-3 1 0 15,-3 0 12-15,3 2-9 0,3-2 9 0,0 5-8 0,0 0 8 16,-3-3 0-16,0-2 0 0,0-1 0 0,0 4 12 0,3-1 5 16,-6 1 1-16,6-4 0 0,-3 4 0 0,3-1 0 15,0-2 0-15,0 5 0 0,0 0 20 0,3-6 4 16,-3 1 1-16,0 5 0 0,0 0-17 0,0 0-3 15,0-5-1-15,3 0 0 0,-3 5-14 0,0 0-8 16,0 0 10-16,0 0-10 0,-3-6 0 0,0 1 0 16,3 5 0-16,0 0 0 0,-6-3 0 0,3 1 0 15,0 2 0-15,3 0 0 0,0 0 18 0,0 0-2 16,-3 0-1-16,3 0 0 0,0 0 4 0,0 0 1 16,-6 0 0-16,6 0 0 0,-3 8-3 0,0-3 0 15,3-5 0-15,-3 8 0 0,-3 0-4 0,3 0-1 16,0 0 0-16,3 0 0 0,-3-1-2 0,0 1-1 0,3 3 0 15,-3-3 0-15,0 3-9 0,0-1 0 0,3 3 0 0,-3 1 8 16,3-1-8-16,3 0 0 0,-3 0 0 16,6 3 0-16,-3 0 28 0,6 0 4 0,-3 0 1 15,3 0 0-15,-3 0 11 0,3 2 1 0,0 1 1 16,3-1 0-16,-3-2-6 0,3 0-2 0,-3 0 0 16,3 0 0-16,-4 2-9 0,1 1-1 0,0-4-1 0,-3 1 0 15,0-2-16-15,-3 1-3 0,0-4-8 0,0 2 12 16,0-2-12-16,0-1 0 0,-3-2 0 0,3 0 0 15,-3 0-18-15,3-2 0 0,0-1 0 0,-3-5 0 32,0 0-74-32,6 0-16 0,3 0-2 0,0-3-1 0,6-2-104 15,0-6-21-15,20-20-4 0,-5-4 0 0</inkml:trace>
  <inkml:trace contextRef="#ctx0" brushRef="#br0" timeOffset="20210.8737">5000 8192 2559 0,'0'0'113'0,"0"0"24"0,0 0-109 0,0 0-28 0,-3 7 0 0,3 1 0 16,-3 3 55-16,0-6 5 0,-3 3 2 0,6-8 0 31,3 8-74-31,0 0-14 0,3 0-3 0,2 0-1178 0</inkml:trace>
  <inkml:trace contextRef="#ctx0" brushRef="#br0" timeOffset="20710.2435">5842 7879 1497 0,'0'0'133'0,"-3"-2"-106"0,0-4-27 0,3 6 0 16,0 0 164-16,0 0 28 0,0 0 6 0,0 0 1 16,0 0-155-16,9 8-30 0,0 6-6 0,3-4-8 15,0 3 0-15,-1 6 0 0,7-1 0 0,3 6 0 16,0 0 8-16,3 5-8 0,0 0 11 0,-1 6-11 16,4 2 16-16,-3 2-3 0,3 1-1 0,3 2 0 15,-4-2 33-15,4 2 7 0,0 1 0 0,0-4 1 16,-6-2-33-16,2 0-6 0,-2-2-2 0,0-1 0 15,-3-2-12-15,-3-6 0 0,-3-2 0 16,-1-3 0-16,-2-2-10 0,0-3-2 0,-3 0 0 0,0-3 0 31,-3 0-46-31,0-2-10 0,0-3-1 0,-3 0-1 0,0-3 17 16,-3-5 3-16,0 0 1 0,-3 5-895 0</inkml:trace>
  <inkml:trace contextRef="#ctx0" brushRef="#br0" timeOffset="20987.2254">6205 7818 1267 0,'0'0'112'0,"0"0"-89"0,0 0-23 0,0 0 0 0,0 0 248 0,0 8 44 16,0 0 10-16,0 3 2 0,0-1-208 0,3 6-42 15,-3 6-8-15,-3 1-2 0,-3 4-18 0,0 5-4 16,-3 5-1-16,0 2 0 0,-3 4-21 0,0 2 0 16,-2 2 0-16,-1 1 0 0,0 2 0 0,0-2-12 15,-3-1 2-15,3-2 0 0,-3 0-2 0,3 3 0 16,-2-6 0-16,2 1 0 16,0-9-119-16,3 0-24 0,-3-4-5 0,0-4 0 0</inkml:trace>
  <inkml:trace contextRef="#ctx0" brushRef="#br0" timeOffset="23540.0053">7297 7734 1209 0,'21'-3'108'0,"-21"3"-87"0,-6 0-21 0,6 0 0 16,0 0 141-16,0 0 24 0,0 8 5 0,0 3 1 15,3 7-129-15,0 3-26 0,0 3-4 0,-3 5-2 16,-9 3-10-16,3 5 0 0,6 5 0 0,-6 3 0 16,-8 6-11-16,2 2 3 0,3 2 0 0,0-2 0 15,-3 0-4-15,3 0 0 0,-3-3 0 0,6-2 0 0,6-6 22 16,0-2 4-16,-12-3 1 0,6-3 0 0,3-5 10 0,0-2 3 15,-3-3 0-15,0-9 0 0,-3-1-3 0,3-4 0 16,6-2 0-16,-3 0 0 0,-5-5-11 0,8-3-2 16,0 0-1-16,-3-5 0 0,-3-9 31 0,3-2 6 15,-3-2 2-15,6-3 0 0,3-6-14 0,0-2-2 16,-3-3-1-16,3-5 0 0,6-2 0 0,-1-4 0 16,1-2 0-16,0-2 0 0,6-1-41 0,0-5-9 15,3 3-2-15,-6 2 0 0,-6 3 4 0,6 0 1 16,3 3 0-16,-3 0 0 0,-4 2 14 0,4 3 0 15,0 3-10-15,0 2 10 0,3-3 0 0,-6 6 8 16,-3 5 0-16,3 1 0 0,6 4 16 0,-6 3 2 16,-6 3 1-16,0 2 0 0,6 4-14 0,-4-1-2 0,-2 5-1 15,-3 3 0-15,0 0-10 0,3 13 0 0,3 3 0 16,0 8 0-16,-6 5-13 0,3 3-5 0,9 5-1 0,-9 2 0 16,0 4 19-16,0-1 0 0,0 6 0 0,3-1 0 15,-3 6-13-15,0-5 4 0,-3 0 1 0,0-3 0 16,3-6-4-16,-3-2-1 0,-6-2 0 0,3-6 0 31,0-3-11-31,0-2-3 0,3-5 0 0,-3-6 0 0,0-3 7 0,3-2 2 0,6 0 0 0,-6-8 0 16,0 0 26-16,0 0 4 0,0 0 2 0,6-8 0 15,0-2 19-15,0-6 4 0,0-3 1 0,3-5 0 16,6-2 1-16,-3-3 0 0,-6-5 0 0,6-6 0 16,2-5-21-16,1 0-4 0,-3-3-1 0,3-2 0 15,0-3-13-15,0-2 0 0,6-1 8 0,-3-2-8 16,-10 0 0-16,7 2-12 0,9 3 3 0,-3 5 0 15,-3 3-6-15,0 6-1 0,0 4 0 0,2 4 0 0,1 2 16 16,-3 7 0-16,-9 1 0 0,3 8 0 0,3 5 15 16,-3 5 2-16,-6 3 1 0,0 6 0 0,3 2-9 0,0 7-1 15,-4 1-8-15,1 6 12 0,-6 4-2 0,3 3-1 16,3 3 0-16,-3 5 0 0,-6 5-9 0,3 1 0 16,0 2 0-16,3-1 0 0,-6 4 0 0,3 0 0 15,-3-6 0-15,3 3 0 0,0-3-16 0,0 3-3 16,-6 0 0-16,0 3 0 15,6-3-35-15,-5 0-7 0,-4-3-2 0,-3 3-1009 16</inkml:trace>
  <inkml:trace contextRef="#ctx0" brushRef="#br0" timeOffset="23961.7748">8134 8438 1602 0,'0'0'71'0,"0"0"14"0,-3-3-68 0,3 3-17 16,3-8 0-16,3 3 0 0,-3-3 66 0,3 2 10 15,3-1 1-15,0 1 1 0,2 4-18 0,-2-4-3 16,-3 1-1-16,0 2 0 0,6 3-23 0,-3 0-5 16,-9 0 0-16,0 0-1 0,9 8 1 0,0 0 0 15,-6 3 0-15,3-1 0 0,-9 6-7 0,6 5-1 16,0-2 0-16,-3 5 0 0,-3 2-2 0,3 1-1 15,3-3 0-15,3 2 0 0,0 3 3 0,0-5 0 16,-3-3 0-16,6 0 0 0,0-2-32 0,0-1-7 16,-1-2-1-16,-2-3 0 15,3-7-24-15,0-1-6 0,0-2-1 0,-3-3-972 0</inkml:trace>
  <inkml:trace contextRef="#ctx0" brushRef="#br0" timeOffset="24117.99">8417 7959 2602 0,'0'0'57'0,"0"0"12"0,0 0 3 0,0 0 1 0,0 0-58 0,-3 8-15 0,-3 2 0 0,0-2 0 16,3 3-22-16,0-3-7 15,-3 2-2-15,0-2-1095 0</inkml:trace>
  <inkml:trace contextRef="#ctx0" brushRef="#br0" timeOffset="24446.0382">8735 8414 2386 0,'0'0'106'0,"0"0"22"0,0 0-103 0,0 0-25 0,0 0 0 0,6 2 0 15,3 1 48-15,-3 0 4 0,3-1 0 0,0-2 1 16,-3 0-34-16,0 0-7 0,6-2-2 0,-3-1 0 16,-1 0-10-16,4 1-14 0,3-4 3 0,0 4 1 31,-3-3-33-31,6-1-6 0,0 1-2 0,-3 2 0 15,2-2-12-15,-2 2-2 0,0-2-1 0,-3 2 0 16,0 1 1-16,3 2 0 0,-6-3 0 0,0 3 0 16,-3-3-71-16,0 3-13 0,3 0-3 0,-9 0-1 0</inkml:trace>
  <inkml:trace contextRef="#ctx0" brushRef="#br0" timeOffset="24696.0236">8905 8157 1728 0,'0'0'153'0,"0"0"-122"15,0 0-31-15,0 0 0 0,0 0 133 0,0 0 21 16,0 0 4-16,0 0 1 0,0 0-86 16,0 0-17-16,3 8-3 0,-3 5-1 15,0 3-67-15,3 5-13 0,0 3-4 0,0 5 0 16,0-2 20-16,0 2 3 0,3 0 1 0,-3 0 0 0,2 3-8 0,1-3 0 15,-3 0-1-15,3 0 0 0,-3 0-3 0,3-5-1 16,-3 0 0-16,0-3 0 16,0 0-110-16,-3-5-21 0,3-3-5 0,-3-2-1 0</inkml:trace>
  <inkml:trace contextRef="#ctx0" brushRef="#br0" timeOffset="24914.6807">9342 8173 2574 0,'0'0'114'0,"3"5"23"0,0 6-109 0,0 5-28 0,3 5 0 0,0 0 0 15,-3 3 44-15,3 2 3 0,0 3 1 0,-3 1 0 16,-3-7-39-16,0 4-9 0,-3-1 0 0,0 1 0 15,0-1-102-15,0-2-22 0,0 0-5 0,-3 0-962 16</inkml:trace>
  <inkml:trace contextRef="#ctx0" brushRef="#br0" timeOffset="31122.8114">9694 7752 2487 0,'0'0'55'0,"0"0"11"0,0 0 2 0,0 0 2 0,0 0-56 0,0 0-14 16,0 0 0-16,0 0 0 0,0 0 19 0,0 0 1 15,0 0 0-15,0 0 0 0,5 0-20 0,-5 0-16 16,6-2 4-16,3 2 0 16,-3-3-71-16,3 0-13 0,-3 3-4 0,0 3 0 15,3 0 21-15,0 2 4 0,-3 0 1 0,0 3 0 16,0-3 0-16,0 1 0 0,-6-6 0 0</inkml:trace>
  <inkml:trace contextRef="#ctx0" brushRef="#br0" timeOffset="31373.1238">10649 7824 2530 0,'0'0'112'0,"0"0"24"0,0 0-109 0,0 0-27 0,0 0 0 0,0 0 0 16,0 0 20-16,0 0 0 0,0 0-1 0,0 0 0 0,0 0-31 15,9-3-5-15,0-2-2 0,-3-3 0 16,3 0-148-16,0 3-29 0,0-6-7 0</inkml:trace>
  <inkml:trace contextRef="#ctx0" brushRef="#br0" timeOffset="31560.331">10982 7758 2516 0,'0'0'112'0,"0"0"22"0,0 0-107 0,0 0-27 0,3 5 0 0,-3-5 0 16,0 0 29-16,0 0 1 0,0 5 0 0,0-5 0 31,0 0-174-31,0 0-34 0</inkml:trace>
  <inkml:trace contextRef="#ctx0" brushRef="#br0" timeOffset="34323.6049">11527 7265 403 0,'0'0'36'0,"0"0"-36"0,0 0 0 0,0 0 0 15,0 0 200-15,0 0 32 0,0 0 8 0,0 0 0 16,0 0-104-16,-3-5-20 0,3 0-5 0,0 2-1 16,0 3-42-16,-3-5-9 0,3 5-2 0,0 0 0 15,0 0-29-15,0 0-7 0,0-5-1 0,0 5 0 16,0 0 3-16,0 0 0 0,0 0 0 0,0 0 0 15,0 0-23-15,0 0 0 0,0 0 0 0,0 0 0 16,0 0 0-16,0 0 0 0,0 0-12 0,0 0 4 16,0 0 18-16,0 0 4 0,0 0 1 0,0 0 0 15,0 0 5-15,0 0 2 0,0 0 0 0,0 0 0 16,0 0 16-16,0 0 3 0,0 0 1 0,0 0 0 16,0 0-15-16,0 0-3 0,0 0-1 0,3 8 0 15,0-3 8-15,-3-5 1 0,0 0 1 0,0 0 0 16,6 5-22-16,0 0-11 0,-6-5 10 0,6 8-10 0,-3-2 8 0,3 2-8 15,0 0 0-15,-3 0 9 0,3-1-9 0,0 1 0 16,3 0 0-16,-3 3 0 0,0 2 8 16,0 0 4-16,2 1 0 0,1 4 0 0,0 1-12 0,3 2 12 15,0 0-12-15,3 3 12 0,3 5 3 0,0 0 1 16,0 3 0-16,2-3 0 0,4 3 5 0,0-3 2 16,3 5 0-16,-3-2 0 0,2 0-23 0,-2-3 0 15,0 2 0-15,0-1 0 0,-3-7 14 0,0 4-2 16,-4-3 0-16,1-1 0 0,-3 1-12 0,3-3 0 15,0 3 0-15,-3 0 0 0,0 0 0 0,0 0 0 16,2-3 0-16,-5 0 0 0,0-5-9 0,-3 0-5 0,3 0-1 16,-3-3 0-1,0 0-37-15,0-5-7 0,3 0-1 0,-6 0-1 16,-3-3-139-16,-3-5-27 0</inkml:trace>
  <inkml:trace contextRef="#ctx0" brushRef="#br0" timeOffset="34682.4343">12063 7279 1785 0,'0'0'79'0,"0"0"17"0,-6-3-77 0,3 0-19 15,3 3 0-15,0 0 0 0,0 0 43 0,0 0 5 16,-6-2 0-16,6 2 1 0,0 0-25 0,-3 0-4 16,3 0-2-16,-6 5 0 15,-3 6-38-15,3 5-7 0,0-1-1 0,-3 9-1 0,0 3 29 0,-3 7-9 16,1 3 9-16,-1 3 0 0,-6 5 52 0,3 2 16 16,-3 4 4-16,-3-1 0 0,3 3 17 0,-2-3 4 15,-1-2 1-15,3-1 0 0,-3 1-50 0,3-3-9 16,-3 0-3-16,-3 0 0 0,-2 0-32 0,2-5 0 15,0 2 0-15,-3-5 0 16,0-3-56-16,4-2-6 0,2-5-1 0,0-4 0 16,0-1-55-16,3-4-11 0,6-2-3 0,3-5-796 0</inkml:trace>
  <inkml:trace contextRef="#ctx0" brushRef="#br0" timeOffset="35682.1936">12956 7226 1728 0,'0'0'76'0,"0"0"16"0,6-6-73 0,-3 4-19 16,0-1 0-16,-3 3 0 0,6-2 152 0,0 2 28 16,0 2 4-16,0 1 2 0,3-3-122 0,-4 5-25 15,4 3-5-15,-3 5-1 0,3 6-23 0,-3 2-10 16,0 8 8-16,-3 3-8 0,-3 5 0 0,-3 5 0 15,0 1 0-15,-6 2 0 0,-3 2 0 0,0 1 0 16,1 2 0-16,-1 0 0 0,-3-2 13 0,3 0-2 16,3-6-1-16,0 0 0 0,0-2-2 0,3-3 0 15,3 0 0-15,0-3 0 0,0-4-8 0,0-4 0 0,0-5 0 16,0-2 0-16,0-6 0 0,3-3 0 0,-3 1 8 16,3 0-8-16,0-11 0 0,0 0-17 0,0 0 4 0,0 0 1 15,-6 0 12-15,0-3 0 0,0-5 0 0,3 0 0 16,-2-5 0-16,2-6 16 0,3 1-3 0,0-1-1 15,0-4-4-15,3-1 0 0,2-5-8 0,1-1 12 16,3-4-12-16,-3-3 0 0,6-3 0 0,0-2-10 16,3-3-1-16,0 3 0 0,0-3 0 0,0 5 0 15,0 0 11-15,-4 1 0 0,1 2 8 0,0-3-8 16,3 0 0-16,-6 1 0 0,0-1 0 0,0 0 8 16,-3 3-8-16,0-3 9 0,-3 6-9 0,0-3 10 15,0 3-10-15,3 2 0 0,-3 0 0 0,3 6 0 16,0-3-8-16,0 2 8 0,-1 3 0 0,1 6 0 15,0-1 0-15,-3 9 0 0,-3-1 0 0,3 6 0 0,3 2 0 16,-6 3-12-16,6 3 4 0,3 10 8 0,3 6-10 0,-3 2 10 16,0 5 0-16,0 6-9 0,0 2 9 0,0 3 0 15,-3 6 0-15,0-1-8 0,0 3 8 0,-3 0 0 16,-3 0 0-16,3 0 0 0,3 3 0 0,-4-3 0 16,4 2 0-16,0-2 0 0,3 0 0 0,0-3 0 15,0 1 0-15,0-6 0 0,0-3 0 0,0-5 0 16,-3-2 0-16,0-3 0 0,0-6-14 0,-3-2 2 15,3-3 1-15,-3-2 0 0,0-3-3 0,0-3-1 16,-3-5 0-16,0 0 0 0,0 0 15 0,0 0 0 16,0-8 0-16,3 0 0 0,0-5 11 0,-3-3 8 15,0-2 1-15,0-4 1 0,3-7-1 0,-3-2-1 0,3-7 0 16,0 1 0-16,3 0-9 0,-1 0-2 0,4-5 0 16,0 2 0-16,3-2-8 0,0-3 0 0,0 0 9 15,6 3-9-15,-6-1 0 0,6 4 0 0,-3-1 0 16,-1 6 0-16,1-1 10 0,0 1-2 0,-3 2-8 0,0 3 12 15,0 3 8-15,3 2 2 0,-3 0 0 0,-3 5 0 16,3 3-12-16,-4 3-2 0,1 3-8 0,0-1 12 16,-3 6-1-16,0 2-1 0,3 3 0 0,-3 3 0 15,0 2-10-15,3 3 8 0,3 3-8 0,-3 7 8 16,3 6-8-16,-3 2 0 0,0 6 0 0,3 5-11 16,-1 8 11-16,1 3 11 0,0 5-3 0,0 2 0 15,0-2 8-15,0 3 2 0,-3-1 0 0,0 6 0 16,0-3-18-16,0 1 0 0,-3-1 8 0,0-5-8 15,0 0-16-15,-3 0-6 0,-1-3-2 0,1 0 0 16,-3-2-209-16,0-6-43 16</inkml:trace>
  <inkml:trace contextRef="#ctx0" brushRef="#br0" timeOffset="36704.0421">14164 8435 1983 0,'0'0'44'0,"0"0"8"0,0 0 3 0,9 5 1 0,-6 1-45 0,6-4-11 0,-3 1 0 0,3-3 0 16,0 0 15-16,3-3 1 0,0 1 0 0,3-1 0 15,-3-2-4-15,2-3 0 0,1 0 0 0,0 0 0 16,3 0-12-16,-3-3 0 0,0-2 0 16,0 0-10-16,-3 0 10 0,3-1 16 0,-4-2-4 0,4-2-1 15,-3-1 29-15,3-4 5 0,-3 1 2 0,0-4 0 16,0 2-14-16,-3-2-2 0,3-3-1 0,-3-1 0 15,-3 1-20-15,2 3-10 0,7-6 10 0,-6 3-10 16,0 0 0-16,-3 0 0 0,0-3 0 0,0 3 0 16,-3 3 0-16,-3-1 0 0,0 3 0 0,-3 0 0 15,3 6 0-15,0-1 0 0,-6 4 0 0,3 4-10 16,3 6 10-16,0 5 0 0,0 0 0 0,0 0 0 16,-9 2 0-16,0 1-8 0,0 2 8 0,6 6 0 15,-6-1 0-15,6 4 0 0,1 4 0 0,-1 1 0 0,0 2 0 16,3 3 0-16,0-1 0 0,0 4 0 0,-3 2 0 15,-3 3 0-15,0 0 0 0,0 2 0 0,0 3 16 16,-3 3-2-16,3-3 0 0,-3 5 0 0,0 3 16 0,-3-3 3 16,3 3 1-16,-3 0 0 0,-3 3-16 0,6 0-3 15,1-1-1-15,-4 1 0 0,0-3-14 0,3 0 0 16,0-3 0-16,3 0 0 0,-3-5 20 0,3-2 10 16,0-1 2-16,0-2 1 0,0 0-33 0,0-6 0 15,0-5 0-15,3 3 0 0,-3-3 0 0,0-5 0 16,3-3 0-16,-3-2 0 0,3-3 13 0,0 0-4 15,3-8-1-15,-2 5 0 0,2-5-8 0,0 0 0 16,-6 0 0-16,3-2 0 0,0-6 0 0,-3 2 8 16,6-7-8-16,-3 3 8 0,3-6-8 0,0 0 10 15,0 0-10-15,3-5 10 0,3-3-10 0,-3 0 0 0,3-2 9 16,2-3-9-16,4-3 0 0,0 3 0 0,6-3 0 16,-3 0 0-16,6-2 0 0,0 2-8 0,3 3 0 15,-4 3 0-15,7 2 8 0,-3 3-10 0,-3 2 10 0,0 3-10 16,-1 3-2-16,1 0 0 0,-3 5 0 0,-3 0 0 15,3 0-1-15,-3 3-1 0,-6-1 0 0,3 4 0 16,-3-1-5-16,-9 3-1 0,0 0 0 0,0 0 0 31,0 0-8-31,0 0-1 0,-3 5-1 0,-6 6 0 0,-3-1 18 0,-3 6 12 0,0 0-13 16,-3 3 5-16,0 2 21 0,0 3 5 0,1 0 1 0,-4-1 0 16,3 1 12-16,3-3 2 0,-3 0 1 0,3-2 0 15,0 0-9-15,3-6-1 0,3 0-1 0,-2 0 0 16,5-2-3-16,0-3 0 0,0-3 0 0,3 3 0 15,3-8 20-15,0 0 3 0,0 0 1 0,0 0 0 16,3 8-26-16,6 0-5 0,0 0-1 0,5 0 0 0,1-3-12 16,6 0 0-16,3 1-9 0,3-1 9 15,6 3-95-15,-1-6-13 0,1 1-2 16,0 0-704-16,-1-1-141 0</inkml:trace>
  <inkml:trace contextRef="#ctx0" brushRef="#br0" timeOffset="37203.9246">15147 6874 1897 0,'9'-5'41'0,"2"-1"9"0,4-2 2 0,0 3 2 0,3 0-43 0,0 5-11 0,6 2 0 0,0 1 0 0,-1 5 63 0,4 3 10 15,0 2 3-15,0 5 0 0,5 6-27 0,1 8-5 16,0 2 0-16,6 14-1 0,-7 7 1 0,4 12 1 16,0 4 0-16,-3 8 0 0,-4 1 20 0,1 10 4 15,-9 5 1-15,3 0 0 0,-6 3-10 0,2 0-3 16,-2 3 0-16,-3 2 0 0,-3 5-36 0,0 1-7 15,-3-1-2-15,-9 1 0 0,-3-1-4 0,-6 1-8 16,-6 4 11-16,-9-4-11 0,-2-6 0 0,-10 0 0 16,-3 3-15-16,-8-5 5 15,-4-6-175-15,-9-5-35 0</inkml:trace>
  <inkml:trace contextRef="#ctx0" brushRef="#br0" timeOffset="38313.0375">3464 7041 1440 0,'-6'-3'128'0,"-3"-2"-103"0,0 2-25 0,0-2 0 16,3-3 135-16,-3 2 21 16,0 1 5-16,3 0 1 0,-3 0-87 0,0-1-18 0,3 1-3 0,0 0-1 15,0-3-29-15,-3 2-7 0,3 1-1 0,1 3 0 16,5 2-16-16,-3-3 10 0,3 3-10 0,-6-3 8 31,0 3-33-31,0 3-7 0,3 0-2 0,-6 2 0 0,0 3 21 0,0-3 4 0,-3 6 1 0,3-1 0 16,-3 1 8-16,-3 5-8 0,0 2 8 0,1 1-8 15,-7 2 8-15,3 5 0 0,-6 3 0 0,0 6 0 16,-3 2 0-16,1 0 0 0,2 3 0 0,-3-1 0 16,3 4 0-16,0-4 0 0,4 1 0 0,-1 0 0 15,6-3 0-15,-3 5 8 0,0 0-8 0,3-2 0 16,0 0 18-16,0-1-1 0,1 6 0 0,-1 0 0 15,-3-2 0-15,3 4 0 0,-3 4 0 0,3-1 0 16,-3 3-17-16,4 0 8 0,-1 2-8 0,6-2 0 16,3 0 8-16,3 0-8 0,0 3 0 0,6 2 0 15,6 3 24-15,0 2 2 0,0 3 0 0,2 1 0 16,1 1 6-16,0 1 2 0,0-3 0 0,3 3 0 0,-9 0-6 16,0-3-2-16,3-3 0 0,-3 1 0 0,-3-1-1 15,3 1 0-15,3 2 0 0,-3-2 0 0,0-1-10 16,3-5-3-16,-1-2 0 0,1-1 0 0,9-4-12 0,-6 2 0 15,6-6-9-15,3-2 9 0,6-5 0 0,5 0-9 16,4-9 9-16,3-2 0 16,5-2-29-16,7-9-1 0,0-2 0 0,-1-8-1135 0</inkml:trace>
  <inkml:trace contextRef="#ctx0" brushRef="#br0" timeOffset="39328.4379">16569 7247 2138 0,'0'0'95'0,"0"0"19"0,0 0-91 0,6-3-23 16,3-2 0-16,0 5 0 0,0 0 56 0,0 0 8 15,0-3 0-15,6 1 1 0,3-1-20 0,0 0-4 16,-4 1-1-16,7-1 0 0,0 3-24 0,3 3-6 16,-6-3-1-16,3 5 0 0,0-2-9 0,2 7 8 15,4 1-8-15,-3 5 8 0,0-3 28 0,0 8 6 0,5-2 1 16,1 4 0-16,0 4-19 0,3 2-3 15,-1 0-1-15,7 3 0 0,3 0-6 0,-4 2-2 0,1 6 0 16,0-1 0-16,2 1 16 0,4 0 2 0,-6-1 1 16,-1 1 0-16,-2 0-20 0,6-3-11 0,3-3 12 0,-7 1-12 15,1-4 27-15,-3-1-2 0,5-4 0 0,-2 3 0 16,-6 3-9-16,-1-6-3 0,-2 1 0 0,-3-1 0 16,0 1-13-16,-3-1 11 0,-4 1-11 0,4-1 10 15,-6-2-10-15,3-3 0 0,-3 3 0 0,3-6 0 16,-3 4 16-16,-4-4-3 0,4 1 0 0,-6-6 0 31,-3-5-43-31,3 2-9 0,-3-2-1 0,-3-2-1 0,-3-4 0 16,-3-2 0-16,0 0 0 0,0 0 0 0,0 0-74 0,0 0-14 15,0-8-3-15,-6-2-1014 0</inkml:trace>
  <inkml:trace contextRef="#ctx0" brushRef="#br0" timeOffset="39750.2075">17662 6845 2196 0,'9'-3'48'0,"0"0"11"0,-6-2 1 0,-3 0 1 0,0 5-49 0,3-5-12 0,6-1 0 0,-4 4 0 16,-5 2 28-16,0 0 4 0,0 0 0 0,0 0 0 16,0 2-19-16,0 6-3 0,0 3-1 0,0 5 0 15,0 5 2-15,-5 8 0 0,-7 8 0 0,0 5 0 16,6 3 40-16,-6 3 8 0,-6 8 1 0,0 2 1 16,-3 5 26-16,3-2 5 0,4 3 0 0,-7-4 1 15,0 4-44-15,3-1-9 0,3 4-1 0,-3-4-1 16,-3-2-9-16,-2-3-1 0,2 0-1 0,0 1 0 15,-3 1-27-15,0-4-12 0,1 0 0 0,-4 2 1 16,0-3 19-16,-3 1 3 0,-8 2 1 0,2-5 0 16,3 5-12-16,0-2 0 0,-2 5 0 0,-4-6 0 15,0-5 0-15,3-5 0 0,4 0 0 0,2-5 0 16,-3 0-29 0,6-8-2-16,10-6 0 0,-1-5 0 0,3-2-25 0,6-3-4 15,0-8-2-15,6-1 0 0,3-7-158 0,0 0-32 16,0-10-7-16</inkml:trace>
  <inkml:trace contextRef="#ctx0" brushRef="#br0" timeOffset="41020.6038">3553 10628 1555 0,'0'0'138'0,"0"0"-110"0,0 0-28 0,0 0 0 15,0 0 69-15,0 0 9 0,0 0 2 0,0 0 0 16,0 0-12-16,0 0-3 0,0 0 0 0,-3 6 0 16,-9-1-42-16,3 0-9 0,3 3-2 0,-3 5 0 15,0-2-12-15,0 7 0 0,-3 4 8 0,-2 4-8 16,-1 6 0-16,0 5 11 0,-3 3-11 0,0 2 10 15,3 3 3-15,0 3 1 0,-3-1 0 0,7 3 0 16,-1 6 14-16,3 0 2 0,0 4 1 0,3-1 0 16,3-1 8-16,3 3 1 0,3 5 1 0,0 3 0 15,6 5-8-15,0-3-1 0,3 3-1 0,2 0 0 16,1 0-7-16,3-2-2 0,-3 2 0 0,0-3 0 0,0-5-22 16,0-2 8-16,-3-1-8 0,3-2 0 15,-4-2-42-15,4-4-13 0,6-5-2 16,-3-10-1-16,3-8-93 0,6-6-18 0,2-7-4 0,10-11-739 15</inkml:trace>
  <inkml:trace contextRef="#ctx0" brushRef="#br0" timeOffset="42399.8429">4496 11120 1728 0,'0'0'153'0,"0"0"-122"0,0 0-31 0,0 0 0 16,-5-2 56-16,5 2 6 0,0 0 1 0,0 0 0 15,0 0-22-15,0 0-4 0,0 0-1 0,-3 10 0 16,3 1-12-16,-3 5-4 0,0 5 0 0,3 8 0 16,0 6-20-16,0 4 0 0,0 6 0 0,0 3 0 15,0 2 0-15,0 3-8 0,0 3 8 0,-3 2-8 16,-6 0 8-16,3-2 0 0,-3-4 0 0,3 1 0 15,-3-5 20-15,0 0 0 0,-3-6 0 0,3-2 0 16,0-3 10-16,0-3 2 0,0-2 0 0,3-6 0 16,-3-2-14-16,4-3-2 0,-1-2-1 0,0-6 0 0,0-2-28 15,0-3-6-15,0-3-1 0,6-5 0 0,-6 0 2 16,3 0 0-16,-6-5 0 0,3-9 0 0,3 1 18 16,-3-5 14-16,3-4-2 0,0-4-1 0,3-1 10 15,0-4 3-15,0-1 0 0,0-2 0 0,3-3 23 0,3-6 5 16,0 1 0-16,0-3 1 0,3 0-24 0,0 0-5 15,0-3 0-15,0 6-1 0,0 0-3 0,-1 2 0 16,1 0 0-16,0 6 0 0,0-3-20 0,-3 5 0 16,3-2 0-16,-3 5 0 0,0-1 20 0,0 4 0 15,3 0 0-15,-3 2 0 0,0 3-12 0,-3 2-8 16,3 1 8-16,-3 2-8 0,3 2 8 0,0 1-8 16,-3 3 10-16,0 2-10 0,0 2 8 0,-3 6-8 15,6-2 0-15,-6 2 0 0,0 0 0 0,8 2 0 0,4 1 0 16,-3 5 0-16,0 5 0 0,-3 8-15 0,3 6 3 15,0 5 1-15,0 5 11 0,-3 8 0 0,0 0 0 16,-3 5 0-16,3 3 0 0,-3 0 0 0,0 0 0 0,0 0 0 16,0-3 0-16,0 0 0 0,0-5 0 0,3 0 0 15,-3-8 0-15,3 0-12 0,0-8 4 0,2 0 0 16,-2-5 8-16,3-3-8 0,0-5 8 0,0 0-8 16,-3-5 0-16,0-1 0 0,3-5 0 0,-3 1 0 15,0-4 8-15,-6-2 0 0,6 0 0 0,-3-2 0 16,3-4 0-16,0 1 11 0,0-8-3 0,-3 0 0 15,0 0 4-15,3-6 0 0,-3-5 0 0,3-2 0 16,-1-3-12-16,1-3 8 0,0-8-8 0,3-2 8 16,0-3 0-16,0 0 0 0,3 0 0 0,-3 0 0 15,0 5-8-15,0 1-12 0,0-1 2 0,0 0 1 0,0 3 9 16,-3 3 0-16,0 2 0 0,0 0 0 0,-1 0 0 16,1 1 0-16,0 2 0 0,-3 2 0 0,0 3 0 0,0 3 0 15,3 0 0-15,-3 3 0 0,-3 4 0 0,3 1 0 16,3 2 0-16,-3 4 0 0,3 1 0 0,0 4 0 15,-6 2 0-15,9-3 0 0,0 6 0 0,3-1 0 16,-3 6 0-16,3 5 0 0,3 3 0 0,2 5 0 16,-2 6-8-16,3 5 8 0,-6 2 0 0,3 6 0 15,0 5 0-15,-3 0 0 0,-3 8 0 0,0 0 0 16,2 2 0-16,-2 6 8 0,0 2-8 0,-3 4 0 16,3-4 0-16,0-2 0 0,0-3 0 0,0 0 0 15,-3-2-8-15,3-3 8 16,-3 0-152-16,-3-3-26 0</inkml:trace>
  <inkml:trace contextRef="#ctx0" brushRef="#br0" timeOffset="43571.4366">5404 12269 864 0,'0'0'76'0,"0"0"-60"0,0 0-16 0,0 0 0 16,0 0 261-16,12 0 50 0,0 0 9 0,0-6 3 16,0-4-249-16,0-3-50 0,3-1-9 0,0-1-3 15,2-9-12-15,-5 0 0 0,0 0 0 0,3-2-10 0,0 2-4 16,-3-3-1-16,-3 4 0 0,0-1 0 0,0 3 15 0,-3-1 0 16,0-1 0-16,0 1 0 0,-3-1 59 0,-3 1 5 15,3-4 0-15,0 0 1 0,0-1-10 0,-3-2-3 16,2 3 0-16,-2-1 0 0,3 1-32 0,-3-1-8 15,-3 3 0-15,3 3-1 0,0 0-26 0,-2 2-5 16,-1 4 0-16,0 1-1 0,3 4 1 0,-3-1 0 16,0 3 0-16,0 0 0 0,0 3 12 0,0 0 8 15,-3 2-10-15,3 0 10 0,-3 1 0 0,6 2 8 16,-3 2 1-16,-3 1 0 0,0 2 3 0,0 6 0 16,0-3 0-16,0 5 0 0,0 3-12 0,3 5 0 15,-3-2 0-15,3 7 0 0,0 6 0 0,0 2 0 16,3 3 0-16,0 6-11 0,-3-1 11 0,3 3 0 15,-3-3 0-15,3 6 0 0,0-3 0 0,-3 5 9 0,3-2-9 16,-3 2 0-16,-3 0 18 0,3-2-3 0,-3 2-1 16,6-5 0-16,-3-2 6 0,0 2 2 0,1-6 0 15,-1-2 0-15,3 0-22 0,-3-8-8 0,0-2 0 0,3-3 0 16,0-6 8-16,-3-5 0 0,0-2 0 0,3-6 0 16,0 1-9-16,0-6 0 0,0 0 0 0,0 0 0 15,0 0 9-15,3-8-10 0,0-6 10 0,0-1-10 16,-3-9 25-16,3 0 5 0,0-3 0 0,2-4 1 15,-2-1-21-15,0-5 0 0,3 0 0 0,0-3 0 16,3 1 0-16,3-1 0 0,-3 0 0 0,3 3 0 16,0 0 8-16,0 5-8 0,0 6 10 0,3 2-10 15,-3 0 8-15,2 6-8 0,-2-1 0 0,0 3 9 16,0 3-9-16,0 0 0 0,-3 2 0 0,3 6 0 16,-3-3-14-16,3 3 2 0,-3 5 0 0,0-3 0 0,-1 3 1 15,-2 3 1-15,3-1 0 0,-3 1 0 0,-6-3-1 16,0 0 0-16,0 8 0 0,0 3 0 0,-3-3 11 0,-3 2 0 15,-3 3 0-15,1 3 0 0,-1-3 9 0,-6 6 1 16,3-1 0-16,-6 1 0 0,3 0-1 0,0-1 0 16,0 3 0-16,3-2 0 0,0-3-9 0,4-3 0 15,2 3 0-15,0 0 0 0,0-6 8 0,3 3 0 16,0-2 0-16,3 2 0 0,0-5-8 0,0 3 0 16,0-1 0-16,3-2 0 0,3 0 0 0,-3 0 8 15,6 0-8-15,-3 3 8 0,-1-3 0 0,4 2 0 16,3-2 0-16,0 5 0 0,0-2-8 0,3 2 0 15,-3-2 0-15,6 2 0 0,0-2-12 0,0 2 3 16,2-3 0-16,1 1 0 16,3-3-83-16,0-3-17 0,-3 0-3 0,-1-5-1 0</inkml:trace>
  <inkml:trace contextRef="#ctx0" brushRef="#br0" timeOffset="43915.1055">6006 12213 518 0,'0'0'46'0,"0"0"-37"15,0 0-9-15,0 0 0 0,0 0 340 0,6 3 67 16,-6-3 13-16,5 2 2 0,4 1-288 0,-3-3-58 16,3 0-11-16,3-3-2 0,-3 1-36 0,3-1-7 15,0 1-2-15,3-4 0 0,0 4-5 0,0-4-1 16,2 4 0-16,4-4 0 0,0 4-4 0,0-1 0 16,3 0-8-16,0 1 12 0,-4-1-12 0,-2 0 8 15,3 3-8-15,3 0 0 16,-3 0-18-16,-3 3-10 0,2 0-1 0,-2 2-1 15,3-5-56-15,-3 3-11 0,-3-1-3 0,0 1-521 16,0 0-105-16</inkml:trace>
  <inkml:trace contextRef="#ctx0" brushRef="#br0" timeOffset="44228.1225">6140 12081 1749 0,'0'0'77'0,"-6"0"17"16,0-3-75-16,0 3-19 0,0-5 0 0,0 5 0 16,3-3-20-16,3 3-7 0,-3-5-1 0,3 5-1 15,0 0-20-15,0 0-4 0,0 0-1 0,0 0 0 0,0 0 75 0,9 0 15 16,-3 3 4-16,3 2 0 0,-3 3 64 0,3 5 12 15,-1-2 4-15,-2 5 0 0,3-1-20 0,0 1-4 16,-3 5-1-16,3 1 0 0,0-1-43 0,-3 0-9 16,3 0-2-16,-3 0 0 0,3 0-41 0,-3 3 0 15,0-3-11-15,0 1 3 16,0-4-49-16,0 1-10 0,0-1-1 0,2-2-628 16,-5-5-124-16</inkml:trace>
  <inkml:trace contextRef="#ctx0" brushRef="#br0" timeOffset="44555.5802">6595 11875 2487 0,'9'5'110'16,"-3"0"23"-16,0-2-106 0,0 2-27 0,0 3 0 0,3 0 0 16,0 2 29-16,2 1 1 0,-5 2 0 0,6 1 0 15,0 1 1-15,0 4 0 0,6-1 0 0,-6 4 0 0,3 1-23 0,-3 4-8 16,0-3 0-16,-1 0 0 0,-2 2 0 0,3-2-18 15,-3 0 2-15,3-1 1 0,-3-1-3 0,0-1-1 16,3-3 0-16,-6-2 0 16,-3-3-85-16,0 1-16 0,3-6-4 0</inkml:trace>
  <inkml:trace contextRef="#ctx0" brushRef="#br0" timeOffset="46265.4861">7178 10903 1969 0,'0'0'87'0,"6"0"18"0,6 0-84 0,-6 3-21 0,-6-3 0 0,0 0 0 15,15 0 80-15,-3 0 12 0,-3 5 3 0,0 3 0 16,6-2-66-16,3 7-13 0,5 3-2 0,-2 2-1 15,-6 1-13-15,6 7 0 0,6 6 0 0,-3 2 0 16,-1 9 0-16,1 4 0 0,3 9 9 0,3 5-9 16,-1 2 48-16,-2 1 5 0,0 2 1 0,3 3 0 15,6 0-2-15,-4-6-1 0,-8-2 0 0,-3-8 0 16,3-6-39-16,-3-7-12 0,-4-3 8 0,-2-2-8 16,-3-9-18-1,0-2-7-15,3-3-2 0,-6-5 0 0,0-3-95 0,0-5-19 0,0 0-4 0,0-8-891 16</inkml:trace>
  <inkml:trace contextRef="#ctx0" brushRef="#br0" timeOffset="46546.7806">7741 10946 2077 0,'0'0'92'0,"0"0"19"0,0 0-89 0,0 0-22 0,3-5 0 0,-3 5 0 16,0 0 54-16,0 0 6 0,-3-3 2 0,3 3 0 15,6 0-48-15,-6 0-14 0,-9 8 0 0,3 2 8 16,-3 6-8-16,0 5 0 0,-3 6-11 0,-9 5 11 16,-2 5 0-16,-1 8 0 0,6 8 8 0,-6 0-8 15,-3 5 52-15,1 0 4 0,8 0 1 0,-3 0 0 16,0 1-1-16,3-1 0 0,0-5 0 0,3 0 0 15,6-6-44-15,-2-2-12 0,-1-2 0 0,0-4 0 32,3-4-155-32,0-4-33 0,-6-2-6 0</inkml:trace>
  <inkml:trace contextRef="#ctx0" brushRef="#br0" timeOffset="47418.5576">8574 11475 2534 0,'0'0'225'0,"0"0"-180"0,0 0-36 0,0 0-9 15,0 0 78-15,0 0 14 0,0 0 2 0,9 0 1 32,0-3-163-32,0-2-32 0,-3-3-6 0,3-2-681 0,0-1-136 0</inkml:trace>
  <inkml:trace contextRef="#ctx0" brushRef="#br0" timeOffset="47637.2503">9280 11377 1825 0,'0'0'40'0,"6"5"8"0,3-5 1 0,-3 6 3 0,-6-6-41 0,9-3-11 16,-3 0 0-16,2 1-809 0</inkml:trace>
  <inkml:trace contextRef="#ctx0" brushRef="#br0" timeOffset="47793.4626">9854 11332 1594 0,'0'0'35'0,"0"0"7"0,0 0 2 0,0 0 1 0,0 0-36 0,0 0-9 0,-3-16 0 16,-3-2 0-16</inkml:trace>
  <inkml:trace contextRef="#ctx0" brushRef="#br0" timeOffset="48152.7527">10759 10665 2415 0,'12'0'107'0,"-12"0"22"0,0 0-103 0,9 3-26 0,0 2 0 0,3 1 0 15,3-1 24-15,3 5-1 0,-1-2 0 0,4 6 0 32,3 4-43-32,3 3-9 0,-3 6-2 0,5 2 0 0,-2 3 19 0,3 2 3 0,0 0 1 0,0 3 0 15,2-2 35-15,-2 2 7 0,0-3 2 0,3 6 0 16,-7-3-2-16,1-3 0 0,0 1 0 0,0-1 0 15,-1-2-34-15,-2-3 0 0,0-2 0 0,0-4-767 16,0-4-160-16</inkml:trace>
  <inkml:trace contextRef="#ctx0" brushRef="#br0" timeOffset="48496.8995">11578 10544 748 0,'-12'10'33'0,"6"-4"7"0,-3-1-32 0,0 3-8 15,-3 5 0-15,-6 0 0 0,0 8 291 0,-2 6 56 16,-4 5 11-16,-3 5 2 0,0 8-236 0,-3 2-47 16,-5 9-9-16,-4-1-3 0,3-2-16 0,-2 3-3 15,-1-1-1-15,0 4 0 0,-3-4-12 0,7 1-2 0,-4-3-1 0,0-3 0 16,4-5-19-16,2-3-11 0,6-5 12 0,0 0-12 31,1-5-112-31,2-3-28 0</inkml:trace>
  <inkml:trace contextRef="#ctx0" brushRef="#br0" timeOffset="49434.0386">12492 10567 2469 0,'11'6'109'0,"-11"-6"23"0,6 5-105 0,0 3-27 15,-3-3 0-15,3 6 0 0,0 2 24 0,-3 3-1 16,0 2 0-16,3 4 0 15,-6 1-39-15,0 4-8 0,0 2-2 0,-3 5 0 16,0 1-2-16,0 2-1 0,-3 0 0 0,3 3 0 0,-3-3 20 0,3 2 9 16,0 4-8-16,0-4 8 0,0-2 20 0,3 3 10 15,-3-3 2-15,3 0 0 0,0-2 4 0,-3-1 0 0,0-8 1 0,0 1 0 16,3-1-29-16,-2-5-8 0,-4-2 0 16,0-3 0-16,0-3-14 0,3-5-7 0,-3 0-2 15,0-3 0 1,0-2-7-16,0 0-2 0,0-3 0 0,0-3 0 0,0 0 14 15,0-5 2-15,0 0 1 0,0-5 0 0,3 0 15 0,0-3 10 0,0-5-2 16,0 2 0-16,3-2 20 0,0-5 4 0,0-3 1 0,3 0 0 16,0-3-7-16,0-3-2 0,3 1 0 0,-3-3 0 15,3-3-24-15,-3 1 8 0,6-4-8 0,-3-2 0 16,-3-2 0-16,3-1-20 0,0-2 3 0,0 5 1 16,0 0-2-16,0 0 0 0,0-3 0 0,0 6 0 15,2 0 18-15,-2-1-10 0,0 1 10 0,3 2-8 16,0 6 25-16,3 2 6 0,-3 6 1 0,0-1 0 15,3 3 20-15,0 6 5 0,-3-1 1 0,3 3 0 16,0 6-16-16,-1-1-3 0,-2 1-1 0,3 2 0 16,-6 2-11-16,6 4-3 0,3 2 0 0,-3 5 0 0,0 6-16 15,3 2-17-15,0 5 3 0,2 6 1 0,1 5 13 16,3 8 0-16,-6 3 0 0,3 2 0 0,0 3 0 16,3 0 0-16,-6 0 0 0,2 0 0 0,1 0 0 0,-3 0 13 15,3-2-4-15,-3 2-1 0,0-6 13 0,-3-4 3 16,0-6 0-16,-4 0 0 0,1-3-24 0,0-5 0 15,-3-2 0-15,0 0 0 16,3-4-24-16,-3-1-5 0,-3-4-2 0,3 1 0 0,-3-3 9 0,3 0 2 16,-6-8 0-16,0 0 0 0,0 0 20 0,6 2-11 15,-6-2 11-15,6-2-8 0,3-1 8 0,-3-5 0 0,0 0 8 16,0-2-8-16,0-6 14 0,0-3-2 0,0-5 0 0,2 1 0 16,1-4 23-16,0-2 4 0,-3-3 1 0,6 0 0 15,3-5-28-15,-3 0-12 0,6 0 10 0,0-2-10 16,3-1 0-16,-1-2 0 0,-2-1 0 0,3 1 0 15,-3-3 0-15,0 3 0 0,3 2 0 0,-4 0 9 16,-2 9-9-16,3 1 0 0,-3 7-12 0,0 1 12 16,-3 4 0-16,-3 5 0 0,0 5 0 0,0 0 0 15,-3 3 0-15,3 5 0 0,-3 2 12 0,2 3-4 16,1 3-8-16,-3 6 0 0,3 2 0 0,-3 7 0 16,3 4 0-16,0 5-12 0,0 7 2 0,0 4 1 15,-3 4 9-15,3 6 11 0,0 0-3 0,-3 3 0 16,0 4-8-16,3-1-14 0,0 4 3 0,-1-2 1 15,1-3 10-15,0-2-10 0,-3 2 10 0,-3-2-10 16,0-4-87-16,-3 1-18 0,0-2-3 0,-3-6-1061 16</inkml:trace>
  <inkml:trace contextRef="#ctx0" brushRef="#br0" timeOffset="49918.4013">14230 11414 633 0,'0'0'56'0,"0"0"-44"0,0 0-12 0,0 0 0 15,0 0 352-15,0 0 68 0,0 0 13 0,6 0 3 16,0-5-261-16,0 0-53 0,0-1-10 0,0-4-3 16,0 2-65-16,-1-8-12 0,1 0-4 0,3-5 0 15,0 2-19-15,0-2-9 0,3 0 8 0,0 2-8 16,-3 1 11-16,3 2-3 0,0-2-8 0,3 2 12 15,-3 0-12-15,2 5 0 0,-2 1 8 0,0 2-8 16,-3 0 0-16,3 5 9 0,-6 0-9 0,3 6 8 16,0 2 0-16,-3 3-8 0,0 6 12 0,3 1-4 0,-3 7-8 0,-3 4 0 15,0 3 0-15,-3 6 0 0,0 4 0 0,0 4 10 16,-3-4-10-16,3 4 10 0,-3-1 24 0,0 3 5 16,0-3 1-16,-3 3 0 0,0-5-40 0,0 0 0 15,0-1 0-15,-3-7 0 0,0-6 0 0,0 1 0 16,0-9 0-16,0 1 0 15,-3-6-27-15,-2-5-9 0,-1-3-3 0,-3-5 0 16,-6-7-176-16,0-7-35 0</inkml:trace>
  <inkml:trace contextRef="#ctx0" brushRef="#br0" timeOffset="50074.2152">14245 10583 2919 0,'0'0'64'0,"0"0"14"0,0 0 2 0,0 0 2 0,0 0-66 0,0 0-16 0,0 0 0 0,0 0-861 16,6-2-176-16</inkml:trace>
  <inkml:trace contextRef="#ctx0" brushRef="#br0" timeOffset="50495.952">15141 9821 1152 0,'20'6'51'0,"-8"-4"10"0,3-2-49 0,0 3-12 0,3 0 0 0,0 2 0 16,3 8 302-16,6 6 58 0,-1 10 11 0,10 5 2 15,0 8-251-15,2 6-50 0,1 10-11 0,0 6-1 16,-6 7-15-16,-4 6-2 0,-5 10-1 0,-3 3 0 16,-3 5-3-16,-9 6-1 0,-3 7 0 0,-6 4 0 15,-3-1-20-15,-3 3-4 0,-3-6-1 0,-6-5 0 16,-3-5-4-16,-3-5-1 0,-3-6 0 0,-2-13 0 16,-7-5-8-16,-3-11 0 0,-2-5-10 0,-10-11 10 15,0-5-195 1,-8-10-33-16</inkml:trace>
  <inkml:trace contextRef="#ctx0" brushRef="#br0" timeOffset="98781.3885">3657 14039 403 0,'0'0'17'0,"0"0"5"0,0 0-22 0,0 0 0 15,0 0 0-15,0 0 0 0,0 0 160 0,0 0 28 16,0 0 6-16,0 0 1 0,0 0-147 0,0 0-30 16,0 0-6-16,0 0 0 0,0 0 6 0,0 0 2 15,0 0 0-15,0 0 0 0,0 0 18 0,0 0 4 0,0 0 1 16,0 0 0-16,0 0 9 0,0 0 1 0,0 0 1 0,0 0 0 15,0 0-37-15,0 0-7 0,0 0-2 0,0 0 0 16,0 0 4-16,-3 5 0 0,0 0 0 0,3 3 0 16,-6-2 7-16,3 2 1 0,0-3 1 0,0 3 0 15,-3 0-1-15,0 2 0 0,6-2 0 0,-3 5 0 16,0-2-4-16,0 5-2 0,-3-3 0 0,6 6 0 16,-3-6-3-16,0 5-1 0,1-2 0 0,2 3 0 15,-6 2-10-15,6-2 0 0,-3 2 0 0,3 0 0 16,0 0 0-16,-3-2 0 0,0 2 0 0,0 0 0 15,-3 3 0-15,0 2 0 0,0 1-12 0,0-1 12 16,-3 3-9-16,3-2 9 0,-3 2 0 0,3-3 0 16,0-2 0-16,0 0 0 0,3-6 0 0,0 1 0 15,0-3 0-15,0-3 9 0,3 0-9 0,-3-2 12 16,3-3-12-16,0 0 0 0,-3 0 9 0,3-8-9 0,0 0 0 0,0 0 0 16,0 0 0-16,0 0-12 0,0 0 12 0,0 0 0 15,0 0 0-15,0 0 0 0,0 0-9 0,0 0 0 16,0-11 0-16,0 0 0 0,0 1 9 0,3-6 0 15,0 3 0-15,0-6 0 0,0 1 0 0,3-3 0 16,-3-3 0-16,0-3-8 0,3 1 0 0,0-1 0 16,-3-2 0-16,3 0 0 0,0 0-14 0,-3-3-2 15,3 3-1-15,0 0 0 0,-6 3 13 0,3-4 2 16,0 4 1-16,-3 0 0 0,0-1 9 0,0 3 12 16,0 0-2-16,0 1-1 0,0-4 6 0,-3 3 1 0,0 1 0 15,3-4 0-15,0 3-8 0,0-2 0 16,0 2-8-16,-3 0 12 0,6 0-12 0,-3 3 0 0,6 0 0 15,-3 0 0-15,0 0 0 0,3 5 9 0,0 0-9 16,0 3 8-16,0 2 3 0,2 3 0 0,-2 0 0 0,3 6 0 16,0 2 7-16,0 0 2 0,0 2 0 0,-3 4 0 15,0-1-8-15,3 5-2 0,-3 1 0 0,-3 2 0 16,3 6 5-16,-3-1 1 0,3 4 0 0,-3-1 0 16,0 5 2-16,0 1 1 0,3 2 0 0,0 2 0 15,0 4-7-15,2-3-2 0,4 2 0 0,0-2 0 16,0 2 3-16,0-2 1 0,0 2 0 0,3-2 0 15,0 2 7-15,-3 1 2 0,6-6 0 0,-7 0 0 16,4-3-9-16,-3 1-2 0,3-3 0 0,-6 0 0 16,3-6-12-16,0 1 8 0,0-4-8 0,-3-1 0 15,0-4 0-15,0-2 0 0,-1 0 0 0,1-3 0 16,-3 1 8-16,-6-6-8 0,3 0 0 0,3 2 0 0,0-2 11 16,0-2-11-16,-6 2 12 0,3-3-12 0,0-2 22 15,-3-3-2-15,0 0-1 0,0-3 0 0,0-5 3 16,0 1 1-16,0-4 0 0,-3-2 0 0,0-3-33 0,3 0-6 15,-3 0-2-15,0-5 0 0,3-2 1 0,-3 2 0 16,3-3 0-16,-3 3 0 16,0 0-7-16,3-1-2 0,-3 1 0 0,3 0 0 0,0 0 26 15,0 0-8-15,0 0 8 0,0 2 0 0,0 1-12 0,0 0 4 16,-3 2 0-16,3 3 0 0,0-1 17 0,3 4 4 16,-3 2 1-16,0 0 0 0,3 6-14 0,0-1 9 0,0 6-9 15,6-3 8-15,-3 2-8 0,3-1 10 16,0 4-10-16,3-2 10 0,-3 2-10 0,0 0 0 0,3 3 0 15,3 0 0-15,-4 0 0 0,-2 3 0 0,0 0 0 16,3 2 0-16,0 0-9 0,-3 3 9 0,3 0 0 16,0 5 0-16,-3 6 0 0,3 5 0 0,0 2 0 0,0 6 0 15,-1 2 0-15,1 1 0 0,0 4 0 0,0-2 0 16,-3 3 9-16,3 2-1 0,-3 3 0 0,0-2 0 16,3-4 0-16,0-2-8 0,-3 3 12 0,3-3-4 15,-1-5-8-15,1 2 0 0,0-5 0 0,-3-5 0 31,0 0-27-31,0-5-1 0,-3-4 0 0,3-1-650 0,-3-4-130 0</inkml:trace>
  <inkml:trace contextRef="#ctx0" brushRef="#br0" timeOffset="99234.4004">4973 13391 806 0,'-6'-3'72'0,"3"3"-58"0,3 0-14 0,0 0 0 16,0 0 289-16,-6 0 55 0,3 0 12 0,3 0 1 15,0 0-280-15,0 0-56 0,-3-3-11 0,3 3-2 16,0 0-24-16,0 0-5 0,0 0-1 0,-6 6 0 16,-3 4-7-16,0 3-2 0,0 3 0 0,-3 3 0 15,-6 7 21-15,1 9 10 0,2-4-10 0,-6 4 10 16,3-1 0-16,-3 1 12 0,3 2-1 0,0-3 0 0,1 0-27 0,-1 1-4 16,3-1-2-16</inkml:trace>
  <inkml:trace contextRef="#ctx0" brushRef="#br0" timeOffset="100249.8279">5607 13705 1209 0,'0'0'53'0,"0"0"12"0,0 0-52 0,0 0-13 16,0 0 0-16,0 0 0 0,0 0 151 0,0 0 27 16,0 0 6-16,0 0 0 0,0 0-133 0,9 0-27 15,0 3-6-15,0 0-1 0,2-3-9 0,1 2-8 16,3 1 9-16,3 2-9 0,0 1 26 0,0-1-1 16,3 5 0-16,-4 4 0 0,7-1 2 0,-3 8 0 15,0-2 0-15,0 7 0 0,3 1 10 0,-1 2 3 16,1 5 0-16,3 6 0 0,0-3-14 0,-3 2-2 15,2-2-1-15,-2 1 0 0,3 1-8 0,0-2-2 16,0 0 0-16,-1-2 0 0,1-1-5 0,0-2-8 16,-3-3 11-16,3 0-11 0,-4 0 18 0,-2 0-3 0,3-2-1 15,-3-6 0-15,0 0-14 0,-3-2 0 0,2-4 0 16,-2-1 0 0,-3-1-56-16,0-5-12 0,0 2-1 0,-6-2-1 15,3-2-143-15,-6-4-29 0,0 6-6 0,-6-8-495 0</inkml:trace>
  <inkml:trace contextRef="#ctx0" brushRef="#br0" timeOffset="100562.2276">6265 13631 403 0,'0'0'36'0,"-3"-2"-36"16,-3-1 0-16,0 0 0 0,-3 3 418 0,0-2 77 16,3-1 15-16,0 0 3 0,0 3-422 0,0 0-91 15,6 0 0-15,-3 3-18 16,0 5-6-16,-3 0-2 0,3 3 0 0,-3 4 0 16,0 7-46-16,0 1-10 0,-3 1-2 0,0 8 0 15,0 2 44-15,1 9 9 0,-4 2 2 0,3 2 0 0,-3 1 67 0,0 0 14 16,-3-1 2-16,3 1 1 0,-3 2 19 0,0-2 4 15,0 5 1-15,1-3 0 0,-4-2-40 0,3 2-8 16,0-3-2-16,0-4 0 16,0-4-45-16,0-2-8 0,3-2-3 0,3-6-962 0</inkml:trace>
  <inkml:trace contextRef="#ctx0" brushRef="#br0" timeOffset="101615.3997">7387 13782 2026 0,'12'5'90'0,"-12"-5"18"0,-6 3-86 0,6-3-22 16,0 0 0-16,0 0 0 0,0 5 52 0,-3 3 5 15,0 0 2-15,3 3 0 16,3-3-72-16,-3 2-15 0,-3 6-2 0,3 3-1 16,6 2-42-16,-3 5-9 0,-9 3-2 0,3 3 0 15,-3 0 26-15,3 2 5 0,3 3 1 0,-6-2 0 0,-3-1 52 0,3 3 0 0,9-2 16 0,-6 2-4 16,-3 0 67-16,0 2 13 0,0-2 4 0,3-2 0 15,3-3-48-15,0-3-10 0,-6-3-2 0,3-5 0 16,3-2-22-16,-3-3-5 0,-3 0-1 0,3-6 0 16,3-2-8-16,0-8-14 0,0 0 3 0,-6 3 1 31,0 2-15-31,6-5-3 0,0 0-1 0,0 0 0 0,-9-8 29 0,3 0 0 0,6-5 0 0,0 0 0 16,0-3 23-16,0-5-3 0,0-3 0 0,-2-3 0 15,2-2 19-15,-3 0 3 0,3-5 1 0,5-3 0 0,4 0 9 16,0-6 1-16,-3 1 1 0,-3-3 0 0,3-3-31 0,3 1-7 15,3-6 0-15,-3 3-1 0,-6 2-15 16,3 0 8-16,6 6-8 0,-3 0 0 0,-3 2 0 0,3 3 8 16,0 0-8-16,2 8 0 0,-2 2 8 0,0 4-8 15,-6-1 11-15,6 5-11 0,0 1 14 16,-3 5-4-16,-3 2-1 0,0 6 0 0,3-1-1 0,0 4 0 16,3 2 0-16,-6 2 0 0,3 9-8 0,0 0 0 15,6 4 0-15,0 1-11 0,-9 5 11 0,6 1-12 16,8 4 12-16,-5 3-12 0,-3 3 12 0,3 2 0 15,3 3 0-15,3 3 0 0,3 2 0 0,-6-2 0 16,-12 2 12-16,5 1-4 0,7-1-8 0,-3-2 12 16,-9-3-4-16,0-3 0 0,3-2-8 0,-3 0 0 15,0-6 0-15,-6 1 0 0,-3-6 0 0,3 0 0 16,9-5 0-16,-6 0-8 0,-6-3-1 0,6-3 0 0,3-2 0 16,3-5 0-16,0 2 9 0,-6-5 0 0,0 0 0 15,6-2-8-15,3-4 8 0,0 1 0 0,-6-5 0 16,3-4 0-16,6-2 0 0,-6 1 16 0,0-9-4 0,0 0-1 15,0-5 8-15,2 0 1 0,1-6 1 0,3 1 0 16,-3 0-4-16,0-3-1 0,0 2 0 0,-3 1 0 16,0 2-16-16,0 0 0 0,0 3-11 0,3 3 11 15,0 2 0-15,0 0 0 0,-9 3 8 0,6 2-8 16,6 1 0-16,-6 2 0 0,-6 0 0 0,3 5 0 16,-1-2 0-16,1 5 8 0,3 0-8 0,-6 3 0 15,0 5 8-15,0 0 0 0,6 0-8 0,-6 0 12 16,0 0-12-16,9 5-13 0,6 3 2 0,0 3 1 15,3 7 10-15,-3 1 0 0,0 7 0 0,6 4 0 0,5 4 0 16,-2 0 11-16,-9 6-11 0,3 0 12 0,9-1-12 16,-7 4 0-16,1-4 9 0,-3 1-9 0,3-3 0 15,0-2 0-15,3 2 0 0,-6-3 0 0,2 0 0 16,-2-2-8-16,0-5 0 0,0-1 0 16,0-2-122-16,-3-3-24 0,3-2-5 0,-4-4-908 15</inkml:trace>
  <inkml:trace contextRef="#ctx0" brushRef="#br0" timeOffset="102283.0987">8839 12838 1951 0,'0'0'43'0,"0"0"9"0,0 5 1 0,-3 3 2 0,3 2-44 0,0 4-11 0,-3-4 0 0,0 6 0 15,0-3 19-15,0 6 1 0,-3-1 1 0,3 4 0 16,-2-1-2-16,-1 3-1 0,0-1 0 0,0 4 0 16,-3-3-10-16,0-3-8 0,0 3 12 0,-3-1-12 15,3-1 0-15,-6-1 0 0,0-3 0 0,0 6 0 16,0-3-24-16,-2 0-9 15,2 1-2-15,0-1 0 0,3 0-110 0,-3 0-23 0,0 0-4 16,3-2 0-16</inkml:trace>
  <inkml:trace contextRef="#ctx0" brushRef="#br0" timeOffset="103345.338">9119 12877 1346 0,'0'0'60'0,"0"0"12"0,0 0-58 0,0 0-14 0,0 0 0 0,0 0 0 16,0 0 92-16,0 0 16 0,0 0 4 0,0 0 0 15,0 0-48-15,0 6-10 0,0-6-2 0,0 8 0 16,0-1-27-16,0 1-5 0,-6 0-2 0,3 0 0 15,0 5-9-15,-3 1-1 0,3 4-8 0,-6 3 12 16,0 3 4-16,-3 5 0 0,4 3 0 0,-7 2 0 16,0 4-2-16,0-1 0 0,3 0 0 0,0-3 0 31,0 6-35-31,-3-6-7 0,3 3-2 0,-3-5-585 0,7 0-117 0</inkml:trace>
  <inkml:trace contextRef="#ctx0" brushRef="#br0" timeOffset="107898.0263">2124 15621 633 0,'0'0'56'0,"0"0"-44"15,-3 3-12-15,3-3 0 0,0 0 209 0,0 0 40 16,0 0 8-16,0 0 2 0,0 0-220 0,0 0-39 15,0 0-18-15,0 0 2 0,6 0 25 0,0 0 6 16,6 0 1-16,-6 0 0 0,-6 0-16 0,12 2 0 16,-3 1 0-16,0-3 0 0,3 8 0 0,-9-3 0 15,6 6 0-15,-1 2 0 0,1 0 8 0,0 6-8 16,3-1 11-16,-3 6-11 0,6 0 36 0,-3 2 1 16,3 1 0-16,-6-1 0 0,3 1-8 0,-3-1-1 15,2 1-1-15,-2-4 0 0,0 1-27 0,3 0 0 16,-6 0 0-16,-3-3 0 0,0 3 0 0,3 0 0 15,-3-1 0-15,0 4 0 0,3-6 0 0,-6 0 12 0,0 0-4 16,0-5 0-16,3-2-8 0,0-1 10 0,0 0-10 16,-3-2 10-16,0-1-10 0,0-2 0 0,0-8 0 15,0 0 0-15,0 0 0 0,0 0 0 0,0 0 0 16,0 0-11-16,0 0 0 0,0 0 0 0,0 0 0 0,0 0 0 16,0 0 11-16,-3-5-8 0,0 0 8 0,0-3-8 15,3 2 18-15,0-4 4 0,-6-1 1 0,3 1 0 16,0-4-3-16,3 1-1 0,-3 3 0 0,0-4 0 15,0-2 3-15,0 3 1 0,0 0 0 0,0-6 0 16,3-2 4-16,0 3 1 0,-6-3 0 0,6-3 0 16,-3 3-8-16,0-3-2 0,3-3 0 0,0 1 0 15,3-1-10-15,0-2 0 0,3 0 0 0,-3 3 0 16,3-3 0-16,3-3 0 0,-3 0 0 0,3 3 0 16,9 0 0-16,-9-3 0 0,6 8-10 0,0 1 10 15,2-4-97-15,1 3-14 16,3 0-2-16</inkml:trace>
  <inkml:trace contextRef="#ctx0" brushRef="#br0" timeOffset="108882.4604">2865 16066 1278 0,'0'0'56'0,"0"0"12"0,0 0-54 0,0 0-14 16,0 0 0-16,0 0 0 0,0 0 65 0,0 0 11 16,0 0 1-16,0 0 1 0,0 0-45 0,0 0-9 15,-3 0-1-15,3 0-1 0,0 0-10 0,0 0-1 16,0 0-1-16,0 0 0 0,0 0 7 0,0 0 2 16,0 0 0-16,0 0 0 0,-6 0 10 0,6 0 3 15,-3 5 0-15,0 3 0 0,3 0-14 0,-3 0-2 16,0 2-1-16,-2 3 0 0,5 6-15 0,-6-3 11 15,3 5-11-15,0-2 10 0,0-1 4 0,3 1 1 16,3-6 0-16,0 5 0 0,-3 1 13 0,3-6 2 16,3 3 1-16,-1-3 0 0,1-2-14 0,0 2-2 0,3-5-1 15,0 5 0-15,0-5-14 0,0 0 0 0,0 0 0 0,0-3 0 16,3-2-14-16,-3 2 1 0,0-5 0 0,0 0 0 31,3 0-21-31,-1 0-4 0,-5-5-1 0,0 5 0 16,0 0-37-16,0-3-7 0,0-2-1 0,-6 5-699 0</inkml:trace>
  <inkml:trace contextRef="#ctx0" brushRef="#br0" timeOffset="109070.2329">2794 15724 2343 0,'-6'3'52'16,"-3"2"10"-16,3 3 2 0,3-8 2 0,-6 5-53 0,9-5-13 0,0 0 0 0,0 0 0 15,0 0-91-15,9-5-21 0</inkml:trace>
  <inkml:trace contextRef="#ctx0" brushRef="#br0" timeOffset="109678.8511">3217 16132 1882 0,'0'0'41'0,"0"0"9"0,0 0 2 0,0 0 1 0,-3 0-42 0,3 0-11 16,0 0 0-16,0 0 0 0,0 0 0 0,0 0-12 15,0-8 2-15,6 2 1 0,-4 1-6 0,4-3-1 0,0 6 0 0,0-4 0 32,3 1-16-32,-3 0-4 0,0 2-1 0,3-2 0 0,-3 5 26 0,3-3 11 0,-3 0-8 0,3 3 8 15,-3 0 13-15,3 0 8 0,0 3 2 0,-3-3 0 16,0 0-14-16,3 3-9 0,-1-3 12 0,1 2-12 31,0-4-21-31,-3 2-11 0,3 2-3 0,0-2-462 0,0-2-93 0</inkml:trace>
  <inkml:trace contextRef="#ctx0" brushRef="#br0" timeOffset="110069.3891">3478 15867 1706 0,'0'0'76'0,"0"0"15"0,0 0-73 0,0 0-18 16,0 0 0-16,6-3 0 0,-3-2 25 0,3-3 2 16,0 6 0-16,3-9 0 0,0 8-27 0,0-7 0 15,-3 7 0-15,0 0-11 0,6 1-9 0,-9 2-1 0,3 0-1 16,-6 0 0-16,3 8 11 0,3-3 3 0,0 3 0 16,3 5 0-16,-3 3 45 0,6 3 10 0,-7-1 1 15,1 1 1-15,0 7 11 0,3 1 1 0,-3-1 1 16,3 3 0-16,0-2-32 0,-3 2-6 0,0 2-2 0,0-4 0 31,3 5-41-31,-3-6-8 0,0-5-1 0,-3 3-1 16,3-3-117-16,-3-2-23 0,0-1-5 0,3-2-1 0</inkml:trace>
  <inkml:trace contextRef="#ctx0" brushRef="#br0" timeOffset="110506.7799">3859 15465 2232 0,'0'0'99'0,"0"0"20"0,0 0-95 0,6 8-24 0,-6-8 0 0,6 5 0 15,0 3 61-15,3-3 8 0,3 3 2 0,0-2 0 16,0 2-71-16,3-1-10 0,9 1-4 0,-3 0-1 15,2 6 15-15,1 1 0 0,6 1 0 0,0 3-9 16,2 2 21-16,1 5 4 0,0 6 0 0,0 3 1 16,-4-1-17-16,4 0 0 0,-3 1 0 0,-3-1 0 15,-1-2 10-15,1-6-2 0,0 6 0 0,-3 0 0 16,-3-6-8-16,3 1 8 0,-1-1-8 0,-2-2 8 16,-3-5-8-16,0-1-17 0,-3-2 4 0,0-5 1 31,-6-1-189-31,3-2-38 0,2 5-7 0,-14-13-2 0</inkml:trace>
  <inkml:trace contextRef="#ctx0" brushRef="#br0" timeOffset="110819.2149">4514 15264 2440 0,'-6'10'108'0,"6"-4"23"0,-6-1-105 0,0 3-26 15,1 0 0-15,-4 0 0 0,0 0 19 0,0 2-2 16,3-2 0-16,-3 0 0 16,3 3-63-16,0 2-13 0,-3 0-2 0,0 6-1 15,0 2-31-15,0 5-7 0,3 6 0 0,-6 8-1 16,0 5 32-16,1 8 6 0,-1 8 2 0,0 2 0 0,3 1 104 0,-3-4 21 15,-3 4 4-15,3 2 0 0,0-2 34 0,3-4 6 0,0-7 2 0,3 0 0 16,-3-8-55-16,4 0-11 0,-4-8-3 0,3-2-759 16,-3-4-152-16</inkml:trace>
  <inkml:trace contextRef="#ctx0" brushRef="#br0" timeOffset="111678.4031">5032 15409 2444 0,'0'0'54'15,"0"0"11"-15,0 0 3 0,0 0 0 0,3 8-55 0,-6 0-13 0,-3-2 0 0,3-4 0 0,-3 9 9 0,6-3-1 16,0 0 0-16,0 0 0 15,3 2-38-15,3 6-8 0,6 0-2 0,0 2 0 16,3 4-19-16,-3 1-4 0,6 4-1 0,-3 2 0 0,2 8 32 0,-2 0 5 16,-3 0 2-16,3 0 0 0,-3-2 25 0,0 4 16 15,-3-4-3-15,0 2 0 0,0-3 41 0,-3 3 8 16,-3-5 2-16,0-3 0 0,0-3-24 0,0-2-4 16,0 3 0-16,-3-4-1 0,-3-4-11 0,0-3-3 15,3-3 0-15,-3 0 0 16,3-5-48-16,-3-2-9 0,3-1-3 0,0-5 0 15,0 0 10-15,0 0 1 0,0 0 1 0,0 0 0 0,-6 0 19 0,0-8 8 0,-3-3-8 0,3-2 8 16,0 0 12-16,0-3 7 0,3 0 1 0,-3 0 1 16,0-2 29-16,0-3 6 0,0 2 0 0,3-5 1 15,-3-2-33-15,3 5-6 0,0-9-2 0,3 1 0 16,0-5-16-16,3-3 0 0,-3-3 0 0,6 1 0 16,0-1 10-16,3 3-2 0,0 0 0 0,0 5 0 15,3 3-8-15,0 2-12 0,0 4 2 0,3 2 1 31,-3-1-38-31,2 1-7 0,1 5-2 0,0-5 0 16,0 3-21-16,6-1-5 0,0 1-1 0,3-1 0 0,-4-2-150 16,4 0-31-16,21-22-5 0,-4 6-2 0</inkml:trace>
  <inkml:trace contextRef="#ctx0" brushRef="#br0" timeOffset="112790.8559">5750 16269 1897 0,'6'11'41'0,"-3"-6"9"0,2 3 2 0,-5 0 2 0,3-3-43 0,0 1-11 0,0-4 0 0,3 6 0 0,0-5 15 0,3-1 1 16,0-2 0-16,-3-2 0 0,6-3-16 0,-3-1-12 16,3 1 3-16,0-6 0 0,-3 1 21 0,0-3 4 31,-3-1 0-31,3 4 1 0,-7-6 6 0,7 3 1 0,-3-6 0 0,0 3 0 0,0-2 0 0,-3-1 0 15,3 1 0-15,0-1 0 0,-3-2-2 0,0 2 0 16,3-2 0-16,-3 3 0 0,3-1-9 0,-3 1-1 16,-3-1-1-16,0 3 0 0,3 0-23 0,-3 1-4 15,-3-1 0-15,0 0-1 0,0 3 8 0,0-1 9 16,-3 4-13-16,3-1 5 0,-6-2 8 0,0 5 0 0,3 0 0 16,-3-2 0-16,-3 7 13 0,7-2-1 0,-1-1-1 15,0 4 0-15,0-1 3 0,0 0 1 0,0 1 0 16,3 2 0-16,-6 2-2 0,3 1 0 0,3 2 0 0,-3 1 0 15,3-1-13-15,0 5 0 0,-3 1 0 0,3 2 0 32,-3 0-28-32,3 3 2 0,3 3 0 0,-3-1 0 0,3 1 10 0,0 2 1 0,0 6 1 15,3-4 0-15,-3 4 14 0,3 5 12 0,3 2-3 0,-3-2 0 16,3 2 6-16,-3 3 1 0,6 3 0 0,-3-3 0 16,0-3-3-16,0 1 0 0,3 2 0 0,3-3 0 15,0-2-13-15,-1 5 8 0,-5-3-8 0,3 1 0 16,0-6 0-16,-3 0 0 0,0-3 0 0,-3-4 0 15,-3-1 0-15,3-5 0 0,-3 2 0 0,0-2-10 16,0 0 10-16,-3 0 0 0,0-6 0 0,0-2 0 0,0 5 0 16,0-7 0-16,0 2 0 0,0-8 0 0,3 0 0 15,0 0 0-15,-6 5 0 0,6-5 0 0,0 0 0 16,0 0 0-16,0 0 0 0,-6-5 0 0,0-3 0 0,3 0 0 16,3-3 0-16,-3-2 0 0,3-6 0 0,0 4 0 15,0-1 0-15,0-5 0 0,0 2 0 0,0-2 16 16,0-3-3-16,0 0 0 0,3 0-4 0,0-2-1 31,-3-6 0-31,3 6 0 0,3-1-8 0,3 1 0 0,0-6-10 0,-3 6 10 0,3-1-21 0,0 3 1 16,0 1 1-16,6-1 0 0,-6 5 5 0,6-2 1 15,-3 3 0-15,2 4 0 0,1 1 13 0,-3 5 0 0,3 0 0 16,-3 3-9-16,0 2 19 0,0 1 4 0,-3-1 1 16,0 6 0-16,0-1-15 0,0 4 8 0,-6 2-8 15,2-1 0-15,-2 4 10 0,0 0-10 0,3-3 10 16,-6 5-10-16,-3 0 8 0,0 0-8 0,0 3 0 15,0 0 9-15,0-3-9 0,-2 0 0 0,-1 6 0 16,0-6 0-16,0 0 0 0,0-2 0 0,0 0 0 0,0-1 0 16,3 3 0-16,-3-5 0 0,0 3 0 0,3-3 0 15,0 0 0-15,0-3 0 0,0 3 0 0,0-3 0 16,0 3 17-16,3-2-1 0,3 4-1 0,0-2 0 16,0 0 8-16,3 0 1 0,0-3 1 0,6 8 0 15,-3-2-25-15,3-3 0 0,0 0 8 0,2 3-8 16,-2-4-13-16,3-1-5 0,-3-1-1 0,0-2 0 31,0 5-117-31,3-6-23 0,-3 1-5 0</inkml:trace>
  <inkml:trace contextRef="#ctx0" brushRef="#br0" timeOffset="120524.7712">8274 15113 1209 0,'0'0'108'0,"0"0"-87"0,0 0-21 0,0 0 0 16,0 0 200-16,0 0 36 0,-3 5 8 0,3-5 0 15,0 0-148-15,0 0-31 0,0 0-5 0,0 0-2 16,0 0-58-16,0 0 0 0,0 0 0 0,0 0 0 16,-6 6-15-16,6-6 5 0,0 0 1 0,0 0 0 15,0 0-15-15,0 0-4 16,0 0 0-16,0 0 0 0,6 2 28 0,-6-2 17 0,0 0-2 0,0 0-1 16,6 8 6-16,-3-3 2 0,-3-5 0 0,-3 8 0 0,3-8-10 0,3 6-1 15,0 2-1-15,0 0 0 0,-3 0-10 0,0-1 8 16,6 1-8-16,-3 3 8 0,3 0-8 0,-1 2 0 15,4 3 0-15,0 0 0 0,0 2 0 0,0 1 0 16,0 2 0-16,3-3 0 0,0 9 0 0,0-3 0 16,0-1 0-16,0-1 0 0,-3-1 0 0,0 0 0 15,-4-3 0-15,4 1 0 0,-3-3 0 0,0 0 0 16,0 0 0-16,0-3 0 0,0 0 0 0,0 0 0 16,-3-2 0-16,3-3 0 0,-3 0 0 0,3-3 8 15,-3 3-8-15,0-3 0 0,-3-5 0 0,3 5 0 16,-3-5 0-16,3 8 0 0,-3-8 0 0,0 0-14 0,0 0 5 15,0 6 1-15,3 2 8 0,-3-8 0 0,0 0 0 0,-3 5 0 16,3-5 0-16,0 5 0 0,-3 1 0 16,3-6 0-16,0 0 0 0,0 0 0 0,0 0 9 15,0 0-9-15,-6 0 13 0,-3-3-4 0,3 0-1 0,0-2 0 16,0 0-8-16,0-1 12 0,0 1-12 0,0-3 12 16,0 0-2-16,0-5 0 0,0 5 0 0,0-3 0 15,1-2 10-15,-1 0 3 0,0 2 0 0,3-2 0 16,-6-3-23-16,6 0 9 0,-3-2-9 0,0-1 0 15,0-4 20-15,3-1-2 0,0-3-1 0,3-2 0 16,0 0-17-16,0-3 0 0,-3-2 8 0,6 2-8 16,-3 0 0-16,3-2 0 0,0 2 0 0,0-2-9 15,3 2 9-15,3 0-12 0,3 3 12 0,0 0-12 16,2 3 0-16,1 2 0 0,6 0 0 0,-3 6 0 16,3 2-16-16,0 0-3 15,0 3-1-15,-1 2 0 0,1 3 5 0,0 0 1 0,0 5 0 0,3-2 0 16,-1 3-92-16,-2 2-18 0,3-3-4 0</inkml:trace>
  <inkml:trace contextRef="#ctx0" brushRef="#br0" timeOffset="123151.5666">8789 15706 403 0,'0'0'36'0,"0"0"-36"15,0 0 0-15,0 0 0 0,0 0 220 0,-3 5 38 16,0 0 7-16,3-5 2 0,0 0-188 0,0 0-38 15,0 0-7-15,0 0-2 0,0 0-22 0,0 0-10 16,0 0 8-16,0 0-8 0,0 0 21 0,0 0-1 0,0 0 0 16,0 0 0-16,0 8 22 0,0-5 4 0,0-3 1 15,0 10 0-15,0-10 7 0,0 0 2 0,0 0 0 0,0 0 0 16,0 0-35-16,0 0-6 0,0 0-2 0,9 3 0 16,-3-3-13-16,0 0-15 0,2-5 3 0,-2-3 1 15,0 5 3-15,0-2 0 0,-3-3 0 0,3 0 0 16,-3 0 8-16,3 0 0 0,-3 0 0 0,3-2 0 15,-3-1 12-15,0 0-3 0,0 4 0 0,3-4 0 16,-3 0 6-16,-3-2 1 0,3 0 0 0,3-3 0 16,-3 3-4-16,0 0 0 0,3-6 0 0,-3 6 0 15,3-3-12-15,0 0 0 0,-3 0 0 0,0-2 0 16,3-1 0-16,-3 9-10 0,0-4 2 0,0 4 0 16,0-3-17-16,-1-1-3 15,-2 4-1-15,0 2 0 0,0 0 29 0,0-3-9 0,-2 9 9 0,2-4 0 16,-6 1 18-16,6 0 9 0,-3 2 1 0,3 3 1 0,-6-5-29 15,0 5 0-15,0-3-11 0,0 1 11 0,0 2 0 16,0 0 0-16,0 0 0 0,0 2 0 0,3-2-9 0,-3 3 9 16,0-1 0-16,0 1 0 0,0 0 0 0,6-3 11 15,-3 5 0-15,-3 3 0 0,0-3-22 0,3 1-4 16,0-1-1-16,-3 3 0 0,3 0 16 0,0 0 0 16,0 2 0-16,0-2 0 0,3 5 12 0,-2-2-2 15,2 5 0-15,-3-3 0 0,3 3 5 0,0 0 1 16,0 2 0-16,0 1 0 0,3 2 1 0,-1 6 1 15,4-1 0-15,0 0 0 0,0 6-6 0,0 0 0 16,3 2-1-16,-3-2 0 0,3 2-11 0,-3-2 12 0,3-3-12 16,0 0 12-16,-3-2 9 0,0-3 3 0,0 2 0 15,-3-2 0-15,0 0-3 0,0-6 0 0,-3 3 0 0,3-2 0 16,0 0-21-16,-3-4 0 0,0 1 0 0,0-3 0 16,0-5-13-16,0 0 2 0,0 3 1 0,3-3 0 15,-3-8 10-15,0 0-8 0,0 5 8 0,-3 0-8 16,3-2 8-16,0-3 0 0,0 0 0 0,0 0-8 15,0 0 8-15,0 0 0 0,0 0 0 0,0 0 0 16,0 0 9-16,0 0-9 0,0 0 12 0,0 0-12 16,0 0 12-16,0 0-12 0,0 0 12 0,0 0-12 15,0 0 8-15,0 0-8 0,0 0 0 0,0-3 0 16,0-7 8-16,0-3-8 0,0 5 0 0,0-3 0 16,0-2 8-16,0-3-8 0,0-2 0 0,0-1 0 15,3 3 0-15,-3-2 0 0,0-1 0 0,3 1 0 0,3-4-15 16,-3 1 3-16,0 3 1 0,2-1 0 0,1 1-2 0,0-1-1 15,3 3 0-15,0 3 0 16,0 0-11-16,0 2-3 0,3 3 0 0,0 3 0 0,-3 0 28 0,0 2-8 16,3 0 8-16,0 1 0 0,-3-1 0 0,5 0 0 15,-2 3 0-15,-3 0 0 0,0 0 0 0,0 0-10 16,0 0 10-16,-9 0-13 0,9 6 23 0,-3-4 5 16,3 1 1-16,-9-3 0 0,0 0-16 0,3 8 0 15,3-3 0-15,-3 3-10 0,-3-2 10 0,0 1-10 16,-3-1 10-16,0 4-10 0,-3-2-2 0,0 0 0 15,-3-3 0-15,-3 6 0 0,3-3 12 0,-3 0 0 16,3 0 0-16,0 0-8 0,0-3 8 0,3 0 0 16,-2 1 0-16,-1-1 0 0,0-2 14 0,3-3-2 0,0 0 0 15,-3 0 0-15,0 0-12 0,3 0 0 0,0-3 8 16,0 0-8-16,0 1 0 0,3-4 0 0,3 6 0 0,0 0 0 16,-6 0 0-16,3-5 0 0,0 0 0 0,3 5 9 15,0 0 12-15,-3-3 3 0,0-2 0 0,3 5 0 16,0-5-24-16,0 5 0 0,-3-6 0 0,3 6 0 15,0 0 0-15,0 0 0 0,0 0 0 0,0 0 0 16,0 0 0-16,0 0-18 0,6-2 3 0,0 2 1 16,0-3 14-16,0 3 15 0,3 0-3 0,0 0-1 15,3 3-11-15,-3-1 0 0,0 1 0 0,3 0 0 16,0 2 0-16,-1 0 13 0,4 3 0 0,0-3 0 16,3 3 12-16,3 3 3 0,-3-3 0 0,0 5 0 0,2 3-13 15,-2-5-3-15,3 4 0 0,-3-1 0 16,0-4-12-16,0 1-16 0,-3-3 3 0,-1 5 1 15,1-2-45-15,-3-3-9 16,3-1-2-16,-3-1-597 0,-3 2-120 0</inkml:trace>
  <inkml:trace contextRef="#ctx0" brushRef="#br0" timeOffset="123635.9055">9637 15171 2487 0,'0'0'55'0,"3"6"11"0,0 1 2 0,0-1 2 0,-3-6-56 0,3 5-14 0,3 0 0 0,0 1 0 15,0-1 12-15,0 3 0 0,0-6 0 0,3 4 0 16,2-1-12-16,4 0-16 0,-3 1 3 0,3-1 1 15,0 3-22-15,3 0-4 0,3 5-1 0,3 0 0 0,-1 6 27 0,1-1 12 16,3 3-10-16,0 3 10 0,3 0 0 0,2 3 13 16,4-4-1-16,-3 4 0 0,5-1 23 0,-5-2 4 15,3-3 1-15,-3 3 0 0,-4 0-32 16,4-3-8-16,-6-5 0 0,0 2 0 16,0-4-32-16,-4-1-7 0,-5-5-1 15,3 2-1-15,0-2-91 0,-3-2-19 0,0-4-3 0,-4 1-454 16,1-3-92-16</inkml:trace>
  <inkml:trace contextRef="#ctx0" brushRef="#br0" timeOffset="124057.6032">10223 14989 403 0,'0'0'36'0,"0"0"-36"0,0 0 0 0,3-3 0 15,-3 3 86-15,6-3 10 0,-3-5 3 0,0 6 0 16,0-4-47-16,-3 6-10 0,3-5-2 0,-3 5 0 15,0 0 13-15,0 0 3 0,0 0 0 0,0 0 0 16,0 0 32-16,0 0 6 0,0 0 2 0,3 8 0 16,-3-3 9-16,0 6 3 0,0 0 0 0,-3-1 0 0,0 1-36 0,0-1-8 15,-3 4 0-15,0 1-1 0,-3 1-43 16,0 0-9-16,-2 5-2 0,-1 3 0 0,-3 0-9 16,0 5 8-16,0 3-8 0,0 2 8 0,0 3-8 0,0 0 0 15,-2 3 0-15,-1 0 0 0,0-1 0 0,3-2 8 16,-3 3-8-16,3-3 8 0,0 0-8 0,0 0-11 15,-2 3 3-15,-1-6 0 0,0-2 0 0,0 2 0 16,3-4 0-16,-6-1 0 16,3-6-148-16,-2 1-28 0,-13 16-7 0,6-16-1 0</inkml:trace>
  <inkml:trace contextRef="#ctx0" brushRef="#br0" timeOffset="125104.2522">10866 14756 1785 0,'0'0'79'0,"3"5"17"0,3 0-77 0,-6-5-19 15,3 8 0-15,0-2 0 0,-3-6 165 0,3 8 30 16,3-3 5-16,-6-5 2 0,0 5-167 0,3 3-35 16,6 0 0-16,-3 0-10 15,0 3-44-15,0 2-9 0,6 3-1 0,-3 5-1 16,0 0 3-16,3 8 1 0,2 0 0 0,1 6 0 0,0 2 47 0,0 2 14 0,0 6 0 0,-3 3 0 16,3 2 12-16,-3-2 9 0,-3-1 3 0,0-2 0 15,-6 0 24-15,2-5 4 0,-2-3 2 0,0-2 0 16,-6-6-18-16,3-3-4 0,-6-2-1 0,4 0 0 15,-1-6-31-15,-3 1 0 0,3-6 0 16,-3 0 0-16,3-7-17 0,-3 1 3 0,3-1 1 0,0-4 0 16,3-2-3-16,-6 0 0 0,3 0 0 0,-3-2 0 15,3-1 16-15,0-2-11 0,0 0 11 0,0-3-10 16,0 0 31-16,0-3 7 0,0 0 0 0,3 1 1 16,0-6 14-16,0 3 2 0,-3-6 1 0,0 1 0 15,0-3-6-15,3-1-2 0,-3-4 0 0,0-3 0 16,3-3-14-16,-3-2-2 0,6-3-1 0,-3-3 0 15,6-2-13-15,0-1-8 0,-3 4 10 0,6-4-10 16,0 1 0-16,0-3 8 0,0 5-8 0,3-2 0 16,0 0 0-16,-1 5 0 0,7 0-9 0,0 7 9 0,3 1-17 15,0 6 2-15,6 1 1 0,2 4 0 16,4 2-21-16,0 3-4 0,-3-1-1 0,2 4 0 16,1-1-114-16,-3 1-23 0,0 2-5 15</inkml:trace>
  <inkml:trace contextRef="#ctx0" brushRef="#br0" timeOffset="126712.8002">11625 15801 172 0,'0'0'16'0,"3"5"-16"0,-3-5 0 0,3 6 0 15,-3-6 345-15,0 0 67 0,0 0 12 0,0 0 4 16,0 0-318-16,0 0-63 0,0 0-13 0,0 0-2 31,0 0-32-31,3-6 0 0,0 1 0 0,3-6 0 0,0-2 12 0,0 0 4 0,0 2 0 0,3-2 0 31,-3-3 30-31,6 3 6 0,-3 0 2 0,6 0 0 0,-3 2-2 0,-1-2 0 0,7 2 0 0,-6 3 0 32,0-5-29-32,3 8-7 0,-3 2 0 0,0-2-1 0,0 2 1 0,3 0 0 0,-3 3 0 0,2 6 0 15,1-1 7-15,0 3 1 0,-3 5 1 0,3 0 0 16,-3 6-3-16,0 5-1 0,0 0 0 0,0 2 0 16,-3 3-5-16,-1 0 0 0,1 0-1 0,-3 0 0 15,-3 1-4-15,0-1-1 0,0-3 0 0,0 3 0 0,-6 0-10 16,0 3 0-16,0 0 0 0,0 2 0 0,-3 1 0 15,-3-4 0-15,1-2-12 0,-1-5 12 16,0 0-33-16,-3-5 1 0,-3-1 0 16,-3-2 0-16,0-5-48 0,0-3-10 0,-3-3-2 0,1-3 0 15,-4-4-144-15,-3-3-28 0,-21-9-7 16,10 1-1-16</inkml:trace>
  <inkml:trace contextRef="#ctx0" brushRef="#br0" timeOffset="126930.4386">11762 15198 2707 0,'18'16'120'0,"-12"-9"24"0,-6 1-115 0,6-2-29 0,-6-6 0 0,3 5 0 16,0-2-10-16,-3-3-8 0,0 0-2 0,-3-8-1163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1:12:31.5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3112 1381 1666 0,'-9'-10'74'0,"9"10"15"0,0 0-71 0,0 0-18 16,0 0 0-16,-3-6 0 0,0 4 44 0,3 2 6 16,0 0 1-16,-5-8 0 0,2 2-6 0,-3 1-1 0,0 0 0 0,-3 2 0 15,0-2-34-15,0 0-10 0,0 2 0 0,0-2 0 16,0-1 0-16,-3 4 0 0,0-4 0 0,0 6 0 16,-3-8 0-16,4 8 0 0,-1 0-8 0,-6-5 8 15,3 10 0-15,-3-5-10 0,0 3 10 0,0 2 0 16,-3 1 0-16,1 2 12 0,-1-3 0 0,0 3 0 15,0 0-12-15,0 2-16 0,-2 4 3 0,2-1 1 16,0 0 12-16,3 0 13 0,0 6-2 0,3-6-1 16,-3 0-10-16,6 1 0 0,4-1 0 0,-1 0 8 15,6-5-17-15,0 2-4 0,6-2-1 0,0 3 0 16,0 2 22-16,6-2 5 0,5-1 1 0,4-2 0 16,-9 6-24-16,6-4-5 0,0 3-1 0,6-5 0 15,0 6 16-15,-1-4 0 0,1 3 0 0,3 1 10 16,-3-1-10-16,0 0 0 0,0 0 0 0,-1 1 0 15,4 4 0-15,-6 3 0 0,0-5 0 0,3 0 0 0,3 5 0 0,-4-8 0 16,4 6 0-16,-3-6 0 0,0 0 0 16,0 6 0-16,3-6 0 0,-4 0 0 0,1 1 0 0,-9-1 18 15,3 0-3-15,-3-5-1 0,0 3-14 0,-9 2-12 16,3-5 3-16,0 0 0 0,-3 2 33 0,-3-5 8 16,-3 6 0-16,-3 0 1 0,-3-3 22 0,-6 2 4 15,-3 1 1-15,0-1 0 0,-9 4-12 0,4-4-3 16,-7 3 0-16,3 1 0 0,-3-4-24 0,1 1-5 15,5-3 0-15,-3 0-1 0,3 2-15 0,0-4 0 16,1 1 0-16,2-7 0 16,0 0-37-16,-3 0-7 0,3 0-2 0,0-5 0 15,7 0-146-15,-1 2-30 0,-6-5-6 0,3 3-599 0</inkml:trace>
  <inkml:trace contextRef="#ctx0" brushRef="#br0" timeOffset="843.5599">3803 1558 1778 0,'0'0'39'0,"0"-5"8"0,0 0 1 0,0 2 3 0,0-5-41 0,0 8-10 0,0 0 0 0,0 0 0 15,0 0 57-15,0 0 10 0,0-5 1 0,0 5 1 16,0 0-45-16,0 0-10 0,-6-5-2 0,6 5 0 16,-6 0-12-16,0 5 0 0,3-5 0 0,-3 8 0 15,0 2 0-15,-3 1 0 0,3 5 0 0,0-3 0 16,0 0 0-16,-3 3 0 0,1 3 0 0,-1-1 0 15,0 1 0-15,0 7 20 0,0-7-2 0,-3 5-1 16,3-1-17-16,-3 4 0 0,0-6 0 0,3 6 0 0,-3-1 0 16,3 3 0-16,3-8 0 0,3 3 0 0,3 0 0 15,3 0 0-15,3-11 0 0,0 5 0 0,3-4-9 0,0-1 1 16,3 0 0-16,3-5 0 0,0 3 8 0,0 2-8 16,0-10 8-16,0 2-8 0,2 0 8 0,4-2 12 15,-3-1-2-15,3-2-1 0,0-2 12 0,0-1 3 16,-1-5 0-16,1 3 0 0,0-6-7 0,0 3-1 15,0-5 0-15,3 0 0 0,-7-6 4 0,4-2 0 16,-3 3 0-16,0-9 0 0,-3 1 5 0,3-1 2 16,-3 1 0-16,-3 2 0 0,2-2-13 0,-5 4-2 15,-3-4-1-15,0 7 0 0,0-4 5 0,-6 1 0 16,0 1 1-16,-3 3 0 0,-6-1-17 0,0 3 0 16,0-2 0-16,-5 5 0 0,-1-6 0 0,0 6 0 0,-3 0 0 15,0 5 0-15,-6 2-15 0,3-2-6 0,-2 8-2 16,-1 0 0-1,0 3-11-15,0 2-2 0,0 1-1 0,1 2 0 16,2 0-40-16,0 2-8 0,0 3-2 0,0-5-542 0,3 0-109 0</inkml:trace>
  <inkml:trace contextRef="#ctx0" brushRef="#br0" timeOffset="2015.145">6845 1402 576 0,'0'0'51'0,"0"0"-41"16,0 0-10-16,0 0 0 0,0 0 228 0,0 0 44 0,0 0 9 0,0 0 2 15,0 0-182-15,0 0-36 0,-3 6-7 0,3 2-2 16,-3-3-16-16,3 8-3 0,-3-5-1 0,-3 3 0 15,3 4-22-15,-3 4-5 0,3 7-1 0,-3-2 0 16,-3 11-8-16,0-4 0 0,-3-2 0 0,4 3 0 16,2 0 0-16,-3 0 0 0,6-3 0 0,-3 0 0 15,6 0 0-15,-3-2 0 0,6-4 0 0,-3 4 0 16,6-9 0-16,-3 1-14 0,0 2 5 0,3-2 1 16,3-6-7-16,-1 0-1 0,1-5 0 0,3 0 0 15,-3-3 16-15,3 0-12 0,0-5 12 0,0 0-12 16,3-5 12-16,0-3 12 0,0-2-3 0,-1-4 0 15,4-1 7-15,-3-4 0 0,0-7 1 0,3 2 0 16,0-5 3-16,0 2 1 0,0-2 0 0,-4 0 0 16,1-3-1-16,3 0 0 0,0 6 0 0,-6 0 0 0,0-1-6 0,3 1-2 15,6 7 0-15,-4-7 0 0,-5 7 0 16,0 3 0-16,-3 6 0 0,6 2 0 0,0-3 10 0,-6 8 2 16,-9 3 0-16,6-5 0 0,6 5-32 15,-3 8-7-15,-6 5-1 0,-3 3 0 0,0 8 16 16,0 0 0-16,0 8 0 0,-3-6 0 0,-6 1-8 0,6-1 8 15,6-2 0-15,0 0-9 0,-9-1 1 0,6 4 0 16,6-3 0-16,-3-3 0 0,6 5 8 0,-6-5 0 16,0 3 0-16,5-3-8 0,10-2 8 0,-3 0-10 15,-12 2 10-15,9-11-10 0,3 3 10 0,-3 1 16 16,-3-6-4-16,0 0-1 0,-9-8 10 0,9 5 3 16,3-5 0-16,-6 0 0 0,-6 0 13 0,8-8 3 15,1 3 1-15,0-9 0 0,0-7 8 0,3 3 2 0,-3-6 0 16,3-3 0-16,0 1-12 0,0 0-3 0,-9-9 0 0,6 6 0 15,3-5-19-15,0 2-4 0,-7-2-1 0,4-4 0 16,-3 4-12-16,6-6 0 0,0 3-12 0,-3 3 12 31,-9-6-42-31,9 9-2 0,3-1 0 0,-3-3 0 16,-9 9-166-16,6-1-34 0</inkml:trace>
  <inkml:trace contextRef="#ctx0" brushRef="#br0" timeOffset="2593.1441">8030 1873 2070 0,'0'0'45'0,"0"0"10"0,0 0 1 0,0 0 3 0,6 6-47 0,3-6-12 0,-1 0 0 16,-2 0 0-16,-6 0 30 0,9 0 4 0,6 0 1 0,-6 0 0 15,-3-8-43-15,6 5-9 0,3 0-2 0,0 3 0 32,0-8-52-32,0 6-10 0,-1-1-3 0,1-2 0 15,3 0 16-15,-6-3 4 0,0 0 0 0,-3-3 0 0,3 3 54 0,3-5 10 0,-6 0 0 0,-3-1 8 16,3-4 45-16,-4 2 10 0,1-2 1 0,0 4 1 16,-3-10 8-16,3 3 2 0,-3 0 0 0,3-3 0 15,-3 3-22-15,-3 3-4 0,3-6-1 0,0 3 0 16,-3-1-32-16,0 4-8 0,-3 5 0 0,0-6-8 15,3 3 8-15,-6 6-8 0,0 2 0 0,-3 3 0 16,3-3 0-16,0 2 0 0,-5 6-12 0,-1 0 3 16,-6 6-5-16,3 2-1 0,0-3 0 0,-6 8 0 15,-6 0 6-15,4 6 1 0,8 2 0 0,-3 5 0 16,-3 1 8-16,3 5 0 0,3-1 0 0,3 1 0 16,9 3 19-16,0-1 5 0,-6 3 2 0,9-3 0 15,6 3 7-15,3 3 2 0,-6 0 0 0,6-8 0 0,0 2-15 16,6 3-2-16,0-8-1 0,0 0 0 0,-3-2-17 15,3-1 8-15,5 1-8 0,1-6 0 16,0-3-76-16,0 1-21 0,0-6-5 0,3 0-906 16</inkml:trace>
  <inkml:trace contextRef="#ctx0" brushRef="#br0" timeOffset="3436.6872">10884 646 1594 0,'-3'-8'71'0,"3"2"14"0,0 6-68 0,0 0-17 0,0 0 0 0,0 0 0 16,0 0 47-16,9 6 5 0,-3 7 2 0,3-5 0 15,0 2-10-15,0 12-3 0,3-4 0 0,-3 9 0 16,3-1-20-16,-3 6-4 0,-1 7-1 0,1 6 0 16,-3 11 0-16,-3 0 0 0,0 2 0 0,-3 3 0 15,-3-3-1-15,0 0-1 0,0 3 0 0,0 2 0 16,0-4-14-16,0-1 8 0,0-3-8 0,-2 1 0 15,-1-11 0-15,0 3-10 0,0-9 0 0,3 1 0 32,-3-3-18-32,0-11-3 0,3-4-1 0,0-4 0 0,3-5 32 0,-3-5 0 0,0 3 0 0,3-11 0 15,0 0 34-15,0 0 6 0,0 0 2 0,-3-11 0 16,0 3 26-16,3-10 4 0,-3 2 2 0,3-3 0 16,3 1-27-16,3-6-6 0,-3 0-1 0,6-5 0 15,0 0-20-15,3-3-5 0,2-7-1 0,1 2 0 16,3-3-14-16,0 5 0 0,0-7-12 0,3 8 12 0,-3-1-25 15,5 4 1-15,-5 4 1 0,3 1 0 0,0 12 15 0,-3-4 8 16,-3 10-10-16,3-3 10 0,-4 9 0 0,1 10 13 16,-3-3-1-16,0 8 0 0,0 0-12 0,0 9 9 15,0 9-9-15,-3 1 8 0,-3 3-8 0,-3-1 8 16,3 8-8-16,0 1 8 0,0 2-8 0,-3 0 0 16,0-6 0-16,3 1 0 15,-4-3-96-15,4-5-12 0,-3 2-3 0,3-2 0 16,-3-6-85-16,0-5-18 0,9 22-3 0,-3-19-1 0</inkml:trace>
  <inkml:trace contextRef="#ctx0" brushRef="#br0" timeOffset="3952.19">12492 1532 864 0,'0'-8'76'16,"0"3"-60"-16,0-1-16 0,2-2 0 16,-2 3 284-16,0-3 53 0,0 3 11 0,0-3 3 15,-2 3-251-15,2-3-49 0,-6-3-11 0,3 3-1 0,-6 0-26 16,3 3-5-16,-3-6 0 0,-3 4-8 15,3-1-20-15,-3 2-10 0,-3-2-2 0,0 8-1 16,-6-5-15-16,4 5-2 0,-4 0-1 0,0 5 0 0,3 3 34 0,-3 0 6 16,0 5 2-16,-2 3 0 0,2 6 29 0,-3-1 7 15,3 5 1-15,0 3 0 0,3 0-13 0,3 3-3 16,1-5 0-16,-1-1 0 0,3 6-3 0,6-6-1 16,-3-5 0-16,3 3 0 0,3-3-8 0,0-2 0 15,0-1 0-15,3-2-11 0,-3-2-10 0,3-4-3 16,3 3 0-16,-3-13 0 0,0 0 3 0,0 0 0 15,9 0 0-15,3 0 0 0,0-8 33 0,3-2 6 16,0 2 2-16,-1-5 0 0,4-11-12 0,3 3-8 16,0-3 12-16,0-5-12 0,-3 2 18 0,3-4-3 15,-1-4-1-15,1 3 0 0,0 6-14 0,0-3 9 0,0 5-9 16,0 5 8-16,-7 6 18 0,-2 0 3 0,0 8 1 16,-3-1 0-16,-3 12 18 0,0-1 4 0,0 3 1 15,0 10 0-15,-6-2-25 0,3 8-4 0,-3 3-2 0,0-1 0 16,-3 1-11-16,3 4-3 0,0-4 0 0,-3-1 0 31,0 1-129-31,0-1-27 0,0-2-4 0,0 2-812 0</inkml:trace>
  <inkml:trace contextRef="#ctx0" brushRef="#br0" timeOffset="4370.7681">12867 1389 1209 0,'11'0'53'0,"-5"0"12"0,0 0-52 0,3 0-13 16,0 5 0-16,0 3 0 0,3 6 237 0,0-1 45 16,3 5 9-16,0 1 1 0,-3 7-204 0,-3 1-42 15,0 4-8-15,-1 4-2 0,-2-3-15 0,0 7-3 16,0 1-1-16,-3-3 0 0,-3 3-17 0,3 2 0 15,0-2 0-15,0-3 0 0,-6-5 10 16,3-3-2-16,0 0 0 16,3-8 0-1,0-3-30-15,0 1-6 0,0-6-2 0,0 0 0 0,0-5 30 0,3-2-9 0,0 2 9 0,0-8 0 0,0 0 12 0,3-8 8 16,3-6 2-16,0 1 0 0,0-5 50 0,2-4 11 16,1-7 1-16,0-2 1 0,3-6-28 0,3 0-5 15,0-3-2-15,-3 0 0 0,2 0-37 0,4-2-13 16,-3 0 9-16,3 2-9 0,0-2 0 0,0 2-9 15,-4 6 0-15,1-6 0 0,3 8-11 0,-6 6-1 0,3-1-1 16,-6 4 0 0,-1 7-6-16,1 2 0 0,-3 4-1 0,-3 2 0 15,0 3-167-15,-3 5-34 0,3 5-6 0</inkml:trace>
  <inkml:trace contextRef="#ctx0" brushRef="#br0" timeOffset="4823.7786">14016 1815 1267 0,'5'-8'112'0,"7"0"-89"15,3-2-23-15,3 2 0 0,0-3 269 0,0 3 50 16,3 0 9-16,-3-5 3 0,-1 2-238 0,1-2-47 15,-3 0-10-15,0-3-1 0,0 3-22 0,0-6-4 16,0 6-1-16,0-8 0 16,-4 2-33-16,1 1-7 0,3-6-2 0,-3 3 0 15,-3 0-26-15,0 2-6 0,0-2-1 0,-3-3 0 0,0 3 35 0,-3 3 8 16,0-4 0-16,-3 4 1 0,-3-3 23 0,0 5 18 16,0 3-3-16,-3-1-1 0,-3 6 2 0,0 0 0 15,-3 3 0-15,3 0 0 0,-3 2 5 0,-3 3 2 0,1 0 0 16,-4 8 0-16,3-8 9 0,-3 13 1 15,-3-5 1-15,-3 11 0 0,-2-1-8 0,-1 1-2 0,3 7 0 16,-3 1 0-16,3-1-10 0,-2 6-2 0,2-3-1 0,0 8 0 16,3-5-11-16,3 2 10 0,3 1-10 0,3-4 10 15,3 1-10-15,1 0 8 0,2 0-8 16,3 2 8-16,3 1 12 0,0-4 3 0,6 1 0 0,0-6 0 31,2 6-41-31,4-5-8 0,3-6-2 0,6 3 0 16,3-6-1-16,3 3-1 0,-1-2 0 0,4-6 0 15,3 0-16-15,0-5-3 0,-1 3-1 0,4-3 0 16,0-6-27-16,3 1-6 0,-1 0-1 0,1-6-867 0</inkml:trace>
  <inkml:trace contextRef="#ctx0" brushRef="#br0" timeOffset="11267.7192">3562 3641 1555 0,'0'-8'138'0,"0"2"-110"16,0-1-28-16,3 1 0 0,0-4 90 0,0 2 13 16,3-3 2-16,3 3 1 0,6-2-36 0,-7 2-7 15,4-6-2-15,0 4 0 0,6-1-20 0,-3 3-4 0,3-5-1 16,0 5 0-16,0 0-36 0,2 0 0 0,-2 3-9 15,3 2 9-15,0 3-13 0,3 3 5 0,0 2 8 0,-4 3-13 16,4 8 13-16,0 3-12 0,0 4 12 0,-3 9-12 16,0 5 12-16,-1 0 16 0,-2 8-3 0,-6 6-1 15,0-1-12-15,0 0-16 0,-3 6 3 0,-3-3 1 16,0-1 12-16,0 1 0 0,-3 0 0 0,6-2-9 16,-3-1 9-16,0-5 0 0,-1-3 0 0,1-5 0 15,-3 0 14-15,0-5-2 0,0-3 0 0,3-5 0 16,-3 0-12-16,-3-8 0 0,0-3 0 0,0-3 0 15,0 1 8-15,0-6 8 0,-3 1 1 0,3-6 1 16,0 0 22-16,-3-6 4 0,0-2 0 0,0-5 1 16,0-5-10-16,0-4-3 0,6-7 0 0,0 0 0 15,0-8-18-15,6-3-4 0,0-2-1 0,3-8 0 16,3-6-9-16,0 1 0 0,3-1-10 0,0 1 10 0,2 2-21 0,1 2 1 16,0 1 1-16,3 5 0 0,-3 3 10 0,0 5 9 15,-1 5-13-15,1 3 5 0,-3 8 8 0,0 2 9 16,0 3-1-16,0 6-8 0,-3 7 16 0,-1 3-4 15,4 3-1-15,0 2 0 0,0 6-11 16,-3 5 0-16,0 2 0 0,0 6 0 0,-3 5 0 0,3 3 0 16,-4-1 0-16,1 1 0 0,0 3 0 0,-3-4 0 15,0-2 0-15,0 1 8 0,-3-1-8 0,0 2 0 16,-3-1 0-16,0-1 0 0,-3 0 0 0,0 3 0 16,-3-6-10-16,0-2 10 0,0-3 0 0,0 0 0 15,0-5-8-15,0 0 8 0,3-6-8 0,-3-2 8 16,0 0-13-16,0-2 5 0,3-6 8 0,0 0 11 15,0 0-3-15,0 0 0 0,0 0 28 0,0 0 6 0,0 0 1 16,-3-11 0-16,3 0-22 0,0-7-4 0,0-1-1 16,0-4 0-16,3-7-16 0,3-1 10 0,3-4-10 0,0-2 8 15,3 0-8-15,3-2-12 0,0-4 2 0,2 1 1 16,4 0-3-16,3 2-1 0,0 0 0 0,0 3 0 16,0 5 13-16,-1 6 0 0,-2 2 0 0,0 6 0 15,3 4 0-15,0 4-11 0,-4 5 11 0,-2 5-13 16,0 2 21-16,-3 1 5 0,3 7 1 0,-6 1 0 15,0 5-14-15,0 2 0 0,-3 4 0 0,-1 1 0 16,-2 4 0-16,3 2 0 0,-3 0 8 0,0 3-8 16,0 0-20-16,3 2-6 15,-3 3-2-15,0-3 0 0,3 3-72 0,-3 6-16 0,0-1-2 0,3 0-594 16,-3-2-120-16</inkml:trace>
  <inkml:trace contextRef="#ctx0" brushRef="#br0" timeOffset="11814.4642">5622 4244 2052 0,'0'0'91'0,"0"0"18"16,6-5-87-16,0-1-22 0,-1-2 0 0,4 3 0 0,3 2 64 0,0 3 9 15,-3-2 2-15,0-1 0 0,-3 3-19 0,3 0-4 16,-3 3-1-16,0 2 0 0,3 0-51 0,-6 3 0 15,3 3 0-15,-3 2-12 0,0 3 12 0,-3 3 0 16,0-1-10-16,0 3 10 0,-3 3 0 0,3 0 0 16,0 0 0-16,0 2 0 0,0 1-9 0,0 2 9 15,3 0 0-15,0 0 0 0,6-3 0 0,-3 1 0 16,-1-1 12-16,4 1-3 0,0-6-9 0,0 0-12 16,3-5 2-16,0 0 1 15,-3-6-19-15,0-2-4 0,-3 0-1 0,0-5 0 16,3 0-139-16,-3-9-27 0,0-2-5 0,-3-5-2 0</inkml:trace>
  <inkml:trace contextRef="#ctx0" brushRef="#br0" timeOffset="11971.2915">5770 3744 2570 0,'0'0'114'0,"-3"-3"23"0,-2 1-109 0,2-1-28 0,0 3 0 0,3 0 0 16,-3-3 0-16,3 3 0 0,0 0 0 0,0 0-760 16,0 0-152-16</inkml:trace>
  <inkml:trace contextRef="#ctx0" brushRef="#br0" timeOffset="12595.5388">6270 4265 1666 0,'0'0'74'0,"0"0"15"0,0 0-71 0,0-5-18 0,0-3 0 0,0 8 0 0,0-5 84 0,0 5 12 16,0 0 4-16,-2-8 0 0,-1 2-32 15,3 6-7-15,0 0-1 0,0 0 0 0,0 0-41 0,0 0-9 16,0 0-2-16,0 0 0 0,0 0-8 0,0 0-14 16,0 0 3-16,0 11 1 0,3 2 10 0,-1 0 0 15,1 1-9-15,0 4 9 0,3 1 0 0,0 2 0 16,0 0 8-16,-3 3-8 0,0 0 17 0,0-1-1 16,0 1-1-16,3 0 0 0,-6 0-5 0,3 0-1 15,3-3 0-15,3-3 0 0,-3-2-9 0,3 0 0 16,0 0 0-16,0-5 0 15,0-1-24-15,-3-5-6 0,0-2-2 0,0-6 0 16,0 1-144-16,-1-6-28 0,1-3-7 0,0-5-561 0</inkml:trace>
  <inkml:trace contextRef="#ctx0" brushRef="#br0" timeOffset="12721.0923">6324 3956 172 0,'3'-6'16'0,"-3"1"-16"0,-3-3 0 0,0 0 0 16,3 0 444-16,0-2 85 0,0 4 18 0,0-2 3 15,-3 0-370-15,3 0-75 0,3 1-14 0,0-1-3 16,0 0-61-16,3 2-12 0,-3 1-3 0,3-3-751 16,0 5-150-16</inkml:trace>
  <inkml:trace contextRef="#ctx0" brushRef="#br0" timeOffset="13080.1891">7536 3736 2073 0,'14'-3'184'0,"-14"3"-147"16,0 0-29-16,0 0-8 0,9 0 76 0,0 0 13 16,3-2 3-16,0 2 1 0,-3 5-58 0,9-5-12 15,6-3-3-15,0 1 0 0,-1-1-4 0,4 3-2 0,6-5 0 0,3 2 0 16,2 0-14-16,1 1 0 0,0-1 0 0,-1 3 0 31,7-5-29-31,-3 2-9 0,-13 3-2 0,4-2 0 16,6-4-25-16,-6 6-6 0,-4-2-1 0,-2-1 0 15,-3 0-42-15,0 1-9 0,0-4-1 0,-4 4-1 16,-2-1-81-16,-3 0-16 0,3 1-3 0</inkml:trace>
  <inkml:trace contextRef="#ctx0" brushRef="#br0" timeOffset="13314.769">7684 4059 1900 0,'0'0'169'0,"3"5"-135"16,9 3-34-16,3 3 0 0,9-4 120 0,0 1 18 16,-3 0 3-16,5-2 1 0,7 2-81 0,0-3-16 15,-3-2-3-15,5-3-1 0,7 2-41 0,0-2 0 16,-1-2-11-16,4-4-743 15,-6-2-149-15</inkml:trace>
  <inkml:trace contextRef="#ctx0" brushRef="#br0" timeOffset="13970.2031">10503 3358 864 0,'-3'-14'38'0,"3"9"8"0,-3 0-37 0,0-1-9 15,0 1 0-15,-3 3 0 0,0-4 295 0,-3 4 57 16,3-4 11-16,-8 6 2 0,2 0-275 0,-3 0-55 15,0 0-11-15,-6 6-3 16,-3 2-39-16,-5 5-8 0,2-3-2 0,3 6 0 0,-6 3 4 0,3 2 0 16,-2 0 0-16,5 3 0 0,-6 5 16 0,3 0 8 15,-6 3-8-15,10 5 8 0,2 5 0 0,0-5 0 16,0 3 0-16,3 5 0 0,-3-5 0 0,7 2 0 0,5-2 0 16,0-3 8-16,0-6-8 0,3 4 0 0,6-3 0 0,3-3 0 15,0 0 0-15,3-3 12 0,0-2-4 0,3-3 0 16,0-2-8-16,2-3 12 0,1-1-4 0,6-4 0 15,3-3 23-15,3 0 5 0,3-3 0 0,-1-5 1 16,1-2-5-16,3-6 0 0,3-3-1 0,-3 0 0 16,-1-2-3-16,-2-3 0 0,3-2 0 0,-3-3 0 15,-4 0 2-15,1-6 0 0,-3-2 0 0,0 0 0 16,0-3 8-16,-3-2 2 0,-1-3 0 0,-5-3 0 16,3-2-16-16,-6-3-4 0,3 0 0 0,-3 0 0 15,-3-3-20-15,-3 3 0 0,0-3 0 0,0 4 0 16,-6-1 0-16,0 2-15 0,0 4 3 0,-6 1 0 15,-3 9-36-15,-6 3-6 0,-3 2-2 0,-2 6 0 16,-10 2-135-16,-3 10-27 0,-5-2-6 0</inkml:trace>
  <inkml:trace contextRef="#ctx0" brushRef="#br0" timeOffset="14522.0012">12006 3593 2574 0,'0'0'56'0,"6"8"12"0,-6-8 3 0,6 5 1 0,0 3-57 0,-3-5-15 0,-3-3 0 0,0 0 0 31,6 3-44-31,0 2-12 0,0-3-3 0,-6-2-1026 0</inkml:trace>
  <inkml:trace contextRef="#ctx0" brushRef="#br0" timeOffset="19620.6284">3240 5559 1904 0,'0'0'42'0,"0"0"9"0,0 0 1 0,0 0 1 0,0 0-42 0,0 0-11 0,0 0 0 0,6 5 0 16,3 0 48-16,0 3 7 0,0-2 1 0,3 4 1 16,3-2-29-16,3 8-7 0,3 3-1 0,2 2 0 15,4 3-20-15,3 7 0 0,0 6 0 0,5 3 0 16,1 2 8-16,0 6-8 0,3 5 10 0,-4 0-10 16,4 0 12-16,-9-8-4 0,0-3-8 0,-4-5 12 15,-2 0-12-15,-6-2 11 0,-3-4-11 0,0-2 10 0,-3-2-10 16,-3-3 0-16,-3-6 9 0,-1-2-9 0,-2-3 8 15,3-2-8-15,-6-6 10 0,0-5-10 0,0 0 12 0,0 0-4 16,0 0-8-16,3-10 12 0,-3-4 10 0,0 1 2 16,-3-8 0-16,3-3 0 0,-3-2-5 0,0-1-1 15,3-7 0-15,-3-3 0 0,3-3-18 0,0-5 8 16,3 3-8-16,3-3 0 0,-3-3 11 0,6 6-11 16,0 2 10-16,0 6-10 0,3 2 0 0,0 3-21 0,-3 8 3 0,0 5 1 15,3 5 17-15,-3 3 0 0,0 6 11 0,-3 4-11 16,8 6 0-16,-2 8 0 0,0 8 0 0,3 5 0 15,0 8 13-15,3 6-1 0,3 1 0 0,0 1 0 16,-1 6-20-16,1-6-5 0,0-3-1 0,0-5 0 16,-3 0 14-16,0-8-11 0,-3-2 11 0,-1-3-10 15,-2-6 1-15,-3-5 0 0,0-2 0 0,0-1 0 0,0-2 9 16,0 0 0-16,-3-5 0 0,0-3 8 0,0 0 24 0,0-3 4 16,0-2 2-16,0 0 0 0,-3-1 20 0,3-4 4 15,-3-1 1-15,3-2 0 0,-1-3-13 0,1-5-2 16,0 0-1-16,3-6 0 0,0-2-27 0,3-2-4 15,0-4-2-15,3-5 0 0,0 1-14 0,3-4 0 16,-3 1 0-16,2 2 0 16,1-5-32-16,0 6 1 0,-3 4 0 0,0 1 0 15,-3 2-25-15,3 3-4 0,-3 3-2 0,-3-1-745 16,-4 1-149-16</inkml:trace>
  <inkml:trace contextRef="#ctx0" brushRef="#br0" timeOffset="20073.3665">4821 6271 2304 0,'0'0'204'16,"6"-3"-163"-16,3 3-33 0,3-3-8 16,3-2 57-16,2 2 10 0,4-2 1 0,0-5 1 15,0-1-44-15,3-5-9 0,0 0-1 0,2-2-1 16,1-1-14-16,-3-5-8 0,-3 1 8 0,0-1-13 16,-1-3-61-16,-5 1-12 0,-3-3-2 0,0 2-1 15,0 1-12-15,-3-1-3 16,-3 4 0-16,0 1 0 0,0 1 88 0,-3 5 16 0,-3-2 0 0,-3 5 12 0,0 2 51 0,-3 3 10 15,0 3 3-15,0-3 0 0,-6 8-28 0,0 0-4 16,-3 0-2-16,0 8 0 0,-2-3-30 0,-4 8-12 16,-3 0 11-16,3 6-11 0,0 2 11 0,0 0-11 15,4 3 12-15,-1 5-12 0,6 0 40 0,0 3 0 16,0 3 1-16,0-4 0 0,3 1-21 0,3-3-5 16,3 0-1-16,0 0 0 0,0-2-6 0,6-1 0 15,3 1-8-15,0-1 12 0,3-2-12 0,3-3 0 16,3-2 0-16,0 2 0 15,6-5-22-15,-1 2-7 0,1-7-2 0,3-1-718 0,0 1-144 0</inkml:trace>
  <inkml:trace contextRef="#ctx0" brushRef="#br0" timeOffset="21244.966">6660 5765 1486 0,'0'0'66'0,"0"0"14"0,0 0-64 0,0 0-16 0,0 0 0 0,0 0 0 16,6-2 68-16,-6 2 12 0,6-3 1 0,0 0 1 15,3-2-40-15,-3 0-8 0,3-1-2 0,0 4 0 16,3-6-32-16,3 3 0 0,0-1 0 0,6-2 0 31,2 0-27-31,1-2 1 0,0-1 0 0,6-5 0 0,0 3 26 0,-4-5 11 0,4-1-1 0,0 1 0 16,0-1 12-16,-1 1 2 0,-5-1 1 0,-6-2 0 15,-3 2 19-15,6 1 4 0,0-3 1 0,-4 2 0 16,-8-2-5-16,3 2 0 0,3-2-1 0,-3 3 0 16,0-1-25-16,-6 3-5 0,-3 0-1 0,0 3 0 15,9-3-12-15,-6 3 0 0,-9 3 0 0,3-1 0 16,3 3-30-16,-3 3 1 15,-9-1 0-15,0 1 0 0,0 3-1 0,-3 2 0 0,3 0 0 0,-3 2 0 0,-3 1 8 0,-3 2 2 16,10 0 0-16,-4 1 0 0,-3-1 20 0,3 0 0 16,0 1 0-16,3 2 0 0,0-1 20 0,3 4 8 15,-3 2 1-15,0 0 1 0,3 1 5 0,0 7 1 16,3 5 0-16,0 6 0 0,0 8-5 0,3 5-1 16,3 2 0-16,0 1 0 0,0 5 9 0,3 5 1 15,6 3 1-15,-3 0 0 0,0-6-22 0,0 4-5 16,3-4-1-16,-3 1 0 0,0-9-13 0,-3 1 11 15,-3-3-11-15,6-3 10 0,-3 1-10 0,-3-4 0 0,-6-4 0 16,0-4 0-16,6-4 0 0,-3-3 0 0,-3-6-9 0,0-2 9 31,0-3-104-31,3-2-15 0,0-3-2 0,-6-5-557 0,-3-6-111 0</inkml:trace>
  <inkml:trace contextRef="#ctx0" brushRef="#br0" timeOffset="21432.4226">6774 6157 2487 0,'0'0'110'0,"0"0"23"0,8 3-106 0,1 2-27 0,-3 0 0 0,3-2 0 16,6 2 28-16,3 3 0 0,0-3 0 0,3 3 0 16,0-3 5-16,-1 1 2 0,4-4 0 0,-3 1 0 15,0-3-35-15,6-3-11 0,-1 3 0 0,1-5 0 16,0 0-129-16,-3-3-25 15,0 0-6-15,2 0-845 0</inkml:trace>
  <inkml:trace contextRef="#ctx0" brushRef="#br0" timeOffset="21619.8776">7699 6059 2246 0,'0'0'200'0,"0"8"-160"15,6 2-32-15,-6 4-8 0,0-1 72 0,3 5 12 16,0 1 4-16,0 2 0 0,-9-2-62 0,3 2-12 16,3-3-2-16,0 4-1 0,0-4-11 0,-3 1 0 0,-6-1 0 0,9-2-776 15,6-5-147-15</inkml:trace>
  <inkml:trace contextRef="#ctx0" brushRef="#br0" timeOffset="21776.0925">7723 5662 2545 0,'18'0'112'0,"-18"0"24"0,0 0-108 0,0 0-28 0,9 0 0 0,-3 0 0 16,3 0-82-16,-9 0-22 0,0 0-4 0</inkml:trace>
  <inkml:trace contextRef="#ctx0" brushRef="#br0" timeOffset="22135.6098">8110 5966 2516 0,'0'0'56'0,"3"11"11"0,0 0 2 0,6 4 1 0,3 1-56 0,-3 5-14 16,-6 3 0-16,9 0 0 0,2 3 8 0,-2-1 0 16,-9 0-8-16,3 1 12 0,0-1-24 0,0 1-4 15,0-1-2-15,0 1 0 16,-3-1-59-16,0-5-12 0,3-2-3 0,-3-3 0 16,-3-3 24-16,3-5 4 0,-3 0 0 0,0-8 1 0,0 0 99 0,0 0 19 0,0 0 4 15,0 0 1-15,9-8 81 0,-6-5 17 0,0-6 3 0,0 3 1 16,0 0-64-16,0-5-13 0,3-3-2 15,0 1-1-15,3-1-59 0,3-3-12 0,2 1-3 16,4-3 0-16,0-3-8 0,0 3 0 0,6-3-12 0,0 6 12 16,-1-1-24-16,1 1 4 0,-3 2 0 0,3 3 0 31,-3 0-196-31,0 2-40 0,5-7-7 0,-5 7-1 0</inkml:trace>
  <inkml:trace contextRef="#ctx0" brushRef="#br0" timeOffset="22463.4388">9045 5932 1612 0,'0'0'144'0,"-6"-3"-116"15,-3 3-28-15,3 0 0 0,-6 3 182 0,0-3 30 16,3 3 7-16,-3-1 1 0,0 4-158 0,0 1-31 15,-3 1-7-15,1 3 0 16,-1-3-46-16,3 0-9 0,0 2-1 0,0 1-1 16,3 0-15-16,3-1-4 0,3 1 0 0,0-1 0 0,3 4 40 0,0 1 12 15,0-1 0-15,3 2-10 0,0-1 78 0,3 1 16 0,-3 0 4 0,3-3 0 16,-3 3-10-16,0-2-2 0,3-1 0 0,-3 3 0 16,3-6-12-16,-3 3-4 0,0-2 0 0,0 2 0 15,3 1-44-15,-3-1-16 0,0 0 9 16,-3 3-9-16,0-3 0 0,0 3 0 0,-3 0 0 15,-3 0-11 1,-3-3-185-16,-3 0-38 0</inkml:trace>
  <inkml:trace contextRef="#ctx0" brushRef="#br0" timeOffset="22685.4259">8946 5731 2595 0,'21'-5'115'0,"-6"2"24"0,3-2-111 0,9-1-28 15,6-4 0-15,5 2 0 0,7-3 48 0,3-2 5 16,11-3 1-16,1-5 0 0,-1 0-34 0,4 0-6 16,-1-1-2-16,-5-1 0 15,-1-1-86-15,-5 0-18 0,-1 3-3 0,-2 0-1 16,-3 0-174-16,-7-1-35 0,22-15-7 0,-18 8-2 0</inkml:trace>
  <inkml:trace contextRef="#ctx0" brushRef="#br0" timeOffset="22904.129">9819 4916 2120 0,'0'0'94'0,"0"0"19"0,3 8-90 0,-3 2-23 0,0 4 0 0,0 2 0 16,-3 5 54-16,3 3 6 0,0 2 2 0,-3 6 0 16,-3 0-18-16,3 7-3 0,-6 6-1 0,-3 3 0 15,-3 5-25-15,0 8-6 0,-3 7-1 0,-3 4 0 16,1 2-8-16,-7-3-11 0,3 1 3 0,3-1 0 16,0 1-45-16,6-4-9 0,0-7-2 0,7 0-634 15,-4-5-127-15</inkml:trace>
  <inkml:trace contextRef="#ctx0" brushRef="#br0" timeOffset="23794.7136">12423 5133 2376 0,'0'0'52'0,"0"0"12"0,3-3 1 16,-3 3 1-16,3-8-53 0,-3 8-13 0,3-5 0 0,-6 0 0 0,0-3 12 0,-3 3 0 15,0-1 0-15,-6 4 0 0,-3-4-12 0,-6 6 0 16,-5 3-12-16,-1 5 12 16,3 2-47-16,-3 9-2 0,1 5-1 0,-1 2 0 0,0 6 20 0,0 2 4 15,0 3 1-15,1 3 0 0,-1 5 25 0,0 3-8 16,0 2 8-16,3 0 0 0,4-2 18 0,-1 0 9 16,3 2 1-16,6-3 1 0,3 1-9 0,3 0-1 15,3-1-1-15,6 1 0 0,3-3-10 0,-3-5-8 16,6-1 9-16,0-2-9 15,0-5-16-15,0-5-10 0,3-6-2 0,0-3 0 16,-4-5-60-16,7-5-12 0,0-2-2 0,3-4-1 16,3-2-29-16,0-8-5 0,6 0-2 0,-1-2 0 15,4-6 9-15,-3-5 2 0,3-3 0 0,-4-5 0 16,7 0 64-16,-3-3 14 0,0-5 2 0,-1 0 1 0,-2 0 47 0,0-3 21 16,0 6-1-16,-3-1-1 0,-1 6 14 0,4 6 3 0,-3 1 1 15,-3 4 0-15,-3 2 56 0,-6 5 11 0,0 3 3 0,0 6 0 16,-7 2 1-16,-5 0 0 0,0 0 0 0,0 8 0 15,-3 5-46-15,-2 0-9 0,-4 3-1 0,0 0-1 16,0 0-5-16,-3 2-1 0,-3 1 0 0,3-1 0 16,-3 1-17-16,3-1-3 0,0 1-1 0,0 2 0 15,1 3-16-15,2-3-8 0,0 0 8 0,0 0-8 16,3 3 0-16,0-3 0 0,3-2-12 0,0-3 12 16,3-3-13-16,3 0 5 0,-3-2 8 0,6-3-13 15,0 0 13-15,0-3 0 0,0 0 9 0,3-5-9 0,3-2 28 16,-1-1 0-16,7-5 0 0,-3 0 0 0,3-5 9 15,0-3 2-15,3-5 0 0,0-3 0 0,-1 3 0 16,-2-6 0-16,3 1 0 0,-6 0 0 0,3-4-22 16,-3 4-4-16,-3-1-1 0,0 1 0 0,-4 2 4 0,-5 6 1 15,-3-1 0-15,0 1 0 0,0 4 1 0,-6 1 0 16,1 3 0-16,-10 2 0 0,0 2-18 0,-6 4 0 16,-3 2-11-16,-3 2 11 15,-5 1-130-15,-4 2-19 0,0 3-4 0</inkml:trace>
  <inkml:trace contextRef="#ctx0" brushRef="#br0" timeOffset="24388.1576">12977 5596 2620 0,'0'0'58'0,"12"5"12"0,0 1 2 0,-1-1 1 0,7 0-58 0,0 6-15 0,-3 2 0 0,3 3 0 15,0-3 0-15,-6 3 0 0,0 2 8 0,-1 1-8 16,-2 2 0-16,-3 0-8 0,-3-2 8 0,0 2-13 16,-6 0-18-16,-3-2-3 0,0-1-1 0,0-2 0 15,-2 0-11-15,-1-3-2 0,0-2-1 0,0-3 0 0,3 0 49 0,3-3 20 16,3-5 0-16,0 0-1 0,0 0 62 0,0 0 13 15,0 0 2-15,0 0 1 0,0-5-26 0,3-6-6 16,6-2-1-16,0-3 0 0,0-3-38 0,-3 4-8 16,5-7-2-16,4 1 0 0,0-3-16 0,3 1 0 15,0 1-8-15,3-1 8 0,-6 1-16 0,2 4 2 16,-2 5 1-16,0 2 0 0,0 1 13 0,0-1 0 16,-3 6 0-16,0 2 0 15,0 3-22-15,0 3-8 0,-3 2-2 16,0 0 0-16,2 3 20 0,-5 5 3 0,3 1 1 0,0 1 0 15,-3 1-7-15,-3 3-1 0,0-1 0 0,0 1 0 0,-6-1 3 16,3 1 0-16,0-6 0 0,-3 3 0 0,3 0 13 0,-3-5 0 16,-3 2 9-16,3-5-9 0,0 0 0 0,0-3 0 0,3-5 0 15,-3 5 0-15,3-5 9 0,0 0-9 0,0 0 8 16,0 0-8-16,0 0 8 0,0 0-8 0,3-10 8 16,3-1-8-16,0-7 12 0,3-1-2 0,3 0-1 15,0-2 0-15,3-2 7 0,0 1 2 0,3 1 0 16,-1 0 0-16,1 0 9 0,3 0 1 0,-3 5 1 0,0 0 0 15,0 3-29-15,0 2 0 0,-7 3 0 0,4 8 0 16,-3 0 12-16,-3 8-3 0,-3 0-1 0,0 5 0 16,-3 3-8-16,0 3-11 0,-3 2 3 0,-3 3 0 15,-3-3 8-15,0 5 0 0,-3 1 0 0,0-3 0 16,-3-1-147 0,0 1-27-16,1 3-6 0,-1-6-949 0</inkml:trace>
  <inkml:trace contextRef="#ctx0" brushRef="#br0" timeOffset="24872.1334">14060 5580 2674 0,'0'0'59'0,"9"0"12"0,0 3 2 0,3-1 3 0,0 9-61 0,0-3-15 16,0 2 0-16,0 4 0 0,-1-1 20 0,1 0 2 15,0 3 0-15,-6 0 0 0,0 2-14 0,-3 4-8 16,-3 4 10-16,-3 1-10 0,3 4 0 0,-3 1-12 0,-3 8 1 0,0-1 0 16,0 4 11-16,0-4-10 0,-3 1 10 0,1-3-10 15,-1 0 2-15,0-5 0 0,3-3 0 0,-3 0 0 16,0-5 18-16,3 0 4 0,0-6 1 0,3-4 0 16,3-1 5-16,-3-5 2 0,-3 0 0 15,6-3 0-15,0-5-8 0,0 0-2 0,0 0 0 0,0 0 0 16,-3-5 8-16,0-6 2 0,3 0 0 15,-3-4 0-15,3-4-11 0,0-2-3 0,0-8 0 0,0 0 0 16,0-6-8-16,6-2-9 0,6-2 9 0,3-1-13 16,0 0-5-16,3 3-1 0,2-3 0 0,4 3 0 15,3 0 6-15,0 6 1 0,3-1 0 0,-1 3 0 16,7 0 3-16,-6 7 1 0,-3 7 0 0,-1 1 0 16,1 4 8-16,-3 5 14 0,-6 2-3 0,0 3-1 15,-3 5-10-15,-3 0 0 0,-4 3 0 0,1 6 8 16,-9 1-8-16,0 4 0 0,-6 2-10 0,0 0 10 0,-8 3-15 15,-7 0 3-15,-6 2 1 0,-3 1 0 16,-3-1-37-16,-2-2-8 0,-4 3-2 0,3-4 0 16,1 1-16-16,5-5-3 0,-3-1-1 0,6-2 0 15,4 0-50-15,-1-8-11 0,6-3-1 0,3 1-742 16</inkml:trace>
  <inkml:trace contextRef="#ctx0" brushRef="#br0" timeOffset="25215.6449">14742 5649 2376 0,'6'10'105'0,"-6"-2"22"0,0 0-102 0,0 6-25 0,3 4 0 0,-3 3 0 15,0 3 45-15,0-3 4 0,-3 3 1 0,3 0 0 16,0 0-42-16,0-3-8 0,0 0 0 0,0-5 0 31,0 0-48-31,3-3-4 0,0-5-1 0,0 0 0 16,3-6-27-16,0 1-6 0,3-6-1 0,-1 1 0 0,4-6 87 0,3 0 10 0,0-3 6 0,3 1 0 16,0-6 89-16,0 0 18 0,3 0 3 0,-1-5 1 15,1 2-15-15,3-2-4 0,-3-2 0 0,0 1 0 16,2-1-72-16,-2-1-14 0,0 0-3 0,-3 3-1 15,-3 0-18-15,0-1-16 0,-6 7 4 0,0-4 0 16,-3 6-133-16,-6-3-27 0,0 0-4 0,-3 3-2 0</inkml:trace>
  <inkml:trace contextRef="#ctx0" brushRef="#br0" timeOffset="25450.0101">15331 5405 3016 0,'21'3'67'0,"-6"2"13"0,6 1 4 0,0-1 0 0,5 0-68 0,1 1-16 0,3-4 0 0,3-2 0 16,-4 0 15-16,4-2-1 0,0-1 0 0,3-8 0 16,-1 3-14-16,1-5 0 0,6 3 0 0,-4-4 0 31,1-2-95-31,0 3-25 0,-3 0-4 0,-1-3-2 15,1 0-61-15,-3 3-12 0,-4-5-2 0,-2 2-1 16,-3 0 13-16,0 0 2 0,0-3 1 0,-6 3 0 0</inkml:trace>
  <inkml:trace contextRef="#ctx0" brushRef="#br0" timeOffset="25715.5375">15968 4725 1152 0,'0'0'51'0,"0"0"10"0,0 0-49 16,3 8-12-16,-3 0 0 0,0 6 0 0,3 1 290 0,-3 7 55 15,0 1 11-15,-3 7 3 0,-9 7-267 0,0 2-54 16,0 9-10-16,-2 2-3 0,-7 6-14 0,0 5-3 16,-3 2-8-16,-3 3 12 15,3 3-32-15,1-3-6 0,2 0-2 16,0-2 0-16,6-11-4 0,-3 0 0 0,6 0-1 0,-3-6 0 15,6-2-7-15,1-5-2 0,2-3 0 0,0-5 0 16,3-1-106-16,0-9-22 0,6-4-4 0,-3-5-1 0</inkml:trace>
  <inkml:trace contextRef="#ctx0" brushRef="#br0" timeOffset="26153.1318">16200 5667 2574 0,'18'6'114'0,"-6"-4"23"0,0 6-109 0,3 3-28 0,3-1 0 0,3 1 0 15,-1 0 19-15,4-1-2 0,0-2 0 0,0 0 0 16,-3-5-17-16,2-3 0 0,-2 0-11 0,3-3 11 15,-3-2-48-15,-3-1-4 0,3-1 0 0,2-7 0 16,-2 1-7-16,3-3-1 0,0-2-1 0,0-3 0 0,3-3 61 0,-1 0 24 16,-8-3 0-16,0 1-1 0,-3 0 17 0,3-1 3 15,3 1 1-15,-6-1 0 0,-10 6-15 0,1 0-2 16,6 2-1-16,-3 1 0 0,-6 5-13 0,0 2-2 16,-6 3-1-16,0-3 0 0,3 6-10 0,-9 2 0 15,-3 3-12-15,1 0 12 0,-4 6-12 0,-3 4 12 16,-9 1-12-16,3 5 12 0,-3 2 0 0,4 4 0 15,-1-1 0-15,0 5 0 0,3 1 0 0,3 2 10 16,0 0-2-16,3 0-8 0,7 0 12 0,-1 0-12 16,6 0 12-16,3 0-12 0,3 3 9 0,6 2-9 15,2 1 0-15,7-3 9 0,3-1-9 0,6 1 0 16,3-3-10-16,2-2 10 16,7-1-47-16,3 1-3 0,-3-9-1 0,-1 1 0 15,1-3-96-15,3-6-19 0,-1-2-4 0</inkml:trace>
  <inkml:trace contextRef="#ctx0" brushRef="#br0" timeOffset="34391.6602">4892 7943 1897 0,'0'0'41'0,"0"0"9"0,0 0 2 0,0 0 2 0,0 0-43 0,0 0-11 16,6-5 0-16,0-1 0 0,-3 1 23 0,3-3 2 0,-3 3 1 16,3-3 0-16,-3 0-26 0,3-3 8 0,0 1-8 0,0-1 0 15,3 3 50-15,-3-2 5 0,3-1 1 16,0 0 0-16,3-2-45 0,0 3-11 0,-4-6 0 0,7 2 0 31,-3 1-36-31,3 3-10 0,0-1-2 0,-3 0 0 0,6-2 48 0,-3 3 13 0,0-1 1 0,-4 1 0 16,1 2-14-16,0 0 9 0,3 0-9 0,-3 2 8 15,-3 1-8-15,3 0 0 0,0 0 9 0,0 2-9 16,-3 0 0-16,0 3 9 0,-1 3-9 0,4 0 0 16,-3 2 0-16,3 5 0 0,-3 4 0 0,3 4 0 15,3 1 0-15,-3 7 0 0,3 6 0 0,-3 8-9 16,-6 2 18-16,0 6 4 0,-1 2 1 0,4 5 0 16,-6 4 12-16,0-1 2 0,-3 0 1 0,0-5 0 15,3-3-29-15,-3 3 0 0,0-5 0 0,-3-1 0 16,3-2 15-16,-6-2-3 0,0-6-1 0,3-3 0 0,1-7 10 15,-4-4 3-15,3-1 0 0,-3-7 0 0,0-4-4 16,0 0-1-16,0-6 0 0,0-2 0 0,-3-3 7 16,3-3 2-16,-3-5 0 0,0-3 0 0,3-5 14 0,-3 1 3 15,3-7 1-15,0-4 0 0,0-3-26 0,0-6-6 16,0 1-1-16,3-3 0 0,3-3-1 0,3-5-1 16,0 0 0-16,0 0 0 0,6 0-11 0,0 0 0 15,3 3 0-15,0 2 0 0,3 6 0 0,-3 2 0 16,3 3 0-16,0 3 0 0,-3-1 0 0,2 6 0 15,1-3 0-15,0 8 0 0,0 1-9 0,3 4 9 16,-3 3 0-16,0 3 0 0,3 2-11 0,-4 0 11 16,4 6-10-16,-3 2 10 0,3 3-11 0,0 6 11 0,-3 4-12 15,3 1 12-15,-4 4 0 0,1 6 0 0,0 1 0 0,0 7 0 16,0 0 0-16,-3 2-10 0,3 4 10 0,-3 2-12 16,-3 2 12-16,3-2 0 0,-6-2 0 0,2-4-8 15,-2 1 8-15,0-3 0 0,0-3 0 0,0-2 0 16,3-3 0-16,-3-5 11 0,0-3-3 0,-3-2 0 15,3-6-8-15,-3-5 0 0,0-3 0 0,-3-5 0 16,0 0-12-16,0 0 1 0,0 0 1 0,-3-8 0 16,0-5 10-16,-3-5 14 0,3-4-3 0,-3-1-1 15,3-4-10-15,0-5 0 0,0-2 0 0,0 0 0 16,3-3 0-16,0-6 0 0,3-2 10 0,3-2-10 16,0 2 10-16,3-3-10 0,0 3 8 0,3 3-8 15,3-1 0-15,0 6 0 0,0 3 0 0,-1 5 0 16,1 2 0-16,-3 9 0 0,-3 2 0 0,0 5 0 15,0 1 0-15,3 7 0 0,-3 8 0 0,3 3 0 0,-3 3 0 16,3 5 0-16,-1 2-11 0,1 6 11 16,0 3-8-16,0 2 8 0,0 8-8 0,-3-3 8 0,3 6 0 15,0 0 0-15,-3-1 0 0,3 4 8 16,3-6-29-16,-4 0-6 0,4-3-1 0,0 3-768 16,-3 3-155-16</inkml:trace>
  <inkml:trace contextRef="#ctx0" brushRef="#br0" timeOffset="35942.7285">6485 8459 853 0,'0'0'18'0,"0"0"4"0,0 0 1 0,0 0 2 0,6 0-25 0,-6 0 0 0,0 0 0 0,0 0 0 16,3 0-42-16,-3 0-14 0,0 0-2 0,0 0-1 15,0 0 30-15,0 0 5 0,0 0 2 0,0 0 0 16,0 0 85-16,0 0 17 0,0 0 3 0,0 0 1 0,0 0 12 0,0 0 2 16,0 0 1-16,0 0 0 0,0 0-23 0,0 0-5 15,0 0-1-15,-6 2 0 0,6-2-14 0,-3 6-4 16,-3-1 0-16,0 0 0 0,0 1 2 0,0-1 0 15,3 0 0-15,-3 0 0 0,0 6 5 0,0 0 1 16,0 2 0-16,3 0 0 0,-3 3 0 0,0 0 0 16,0 2 0-16,3 3 0 0,0 3-4 0,-3 0-1 15,3 0 0-15,-2 2 0 0,2-2-38 0,0 3-7 16,0-4-2-16,3-1 0 0,0-1 5 0,3 0 1 16,0-3 0-16,3 1 0 0,-4 0-14 0,4-6 0 15,3 0 0-15,0-2 0 0,-3-3 8 0,0-1-8 16,-6-7 0-16,6 3 0 15,0-3-99-15,3-3-25 0,0-2-6 0,-3-3-883 0</inkml:trace>
  <inkml:trace contextRef="#ctx0" brushRef="#br0" timeOffset="36114.5562">6768 7988 2376 0,'0'0'105'0,"0"0"22"0,0 0-102 0,0 0-25 0,0 0 0 0,-3 8 0 16,3-8 36-16,0 0 1 0,-3 5 1 0,3-5 0 15,0 0-160 1,0 0-32-16,0 0-6 0,0 0-2 0</inkml:trace>
  <inkml:trace contextRef="#ctx0" brushRef="#br0" timeOffset="36942.5018">6726 8869 1728 0,'0'0'153'0,"0"0"-122"0,0 0-31 0,0 0 0 16,0 5 157-16,3 3 26 0,-3 0 5 0,3 3 0 16,0-1-127-16,0 3-25 0,-3 6-6 0,3-1-1 15,-6 1-29-15,3 2 0 0,0 3 0 0,0-3 0 16,-6-2 0-16,3-1 0 0,-3 1-13 0,0 2 4 15,0-5-146-15,0-3-29 0,-6-2-5 16</inkml:trace>
  <inkml:trace contextRef="#ctx0" brushRef="#br0" timeOffset="37583.2776">7122 8451 806 0,'0'0'72'0,"0"0"-58"0,0 0-14 16,0 0 0-16,0 0 265 0,0 0 51 15,0 0 9-15,0 0 3 0,9-3-244 0,-9 3-49 0,0 0-10 0,0 0-1 16,0 11-24-16,0 5 0 0,0 2-12 0,-3 9 4 16,0 4 8-16,0 1 0 0,6 0 0 0,-3 2 0 15,-3-2 16-15,3 2 9 0,9-2 2 0,-3-3 0 16,-3-2 27-16,3-3 6 0,0-1 0 0,0-2 1 15,8-2-45-15,-5-6-16 0,-6 3 9 0,6-5-9 32,0-3-21-32,-3 0-10 0,-6-8-1 0,0 0-652 0,0 0-129 0</inkml:trace>
  <inkml:trace contextRef="#ctx0" brushRef="#br0" timeOffset="37755.3483">7393 8025 2516 0,'0'0'112'0,"3"5"22"0,3 3-107 0,-6 0-27 15,-3 0 0-15,0 3 0 0,6-1 33 0,-3-2 2 16,-9 0 0-16,6 0 0 16,0 0-131-16,3-3-25 0,-3 3-6 0</inkml:trace>
  <inkml:trace contextRef="#ctx0" brushRef="#br0" timeOffset="38098.482">7559 8615 2077 0,'15'0'92'0,"-15"0"19"0,0 0-89 0,0 0-22 0,15 5 0 0,-3-5 0 16,0 0 45-16,0-3 5 0,3 1 1 0,6-1 0 15,2 1-28-15,4-4-6 0,-6 4-1 0,6-4 0 16,0-2-37-16,-1 3-8 0,-8-3-2 0,-3 0 0 16,3 3-199-16,-6 0-40 15,9-11-8-15,-15 5-2 0</inkml:trace>
  <inkml:trace contextRef="#ctx0" brushRef="#br0" timeOffset="38364.1651">7619 8366 2095 0,'0'0'92'0,"-6"3"20"0,0-1-89 0,3 4-23 0,6-1 0 0,-3 6 0 15,-6-1 21-15,6 3 0 0,9 3 0 0,0 5 0 16,-6 1-21-16,3 1-13 0,0 4 1 0,6 5 1 15,3-1 48-15,-7 6 10 0,-5 0 1 0,6 1 1 16,6 1-3-16,-3-4-1 0,-9-1 0 0,3-2 0 16,-3-3-26-16,6-3-6 0,0-5-1 0,-6 1 0 31,-3-6-108-31,0-3-21 0,6-5-5 0</inkml:trace>
  <inkml:trace contextRef="#ctx0" brushRef="#br0" timeOffset="38614.1472">8178 8371 2296 0,'0'0'51'0,"0"0"10"0,6-2 3 0,-6 2 0 0,0 0-52 0,3 5-12 16,6 0 0-16,0 6 0 0,0 0 0 0,-3 7 8 15,0 3-8-15,3 3 0 0,0 5 8 0,-3 8-8 16,-6 3 0-16,0 5 0 0,3 0 8 0,0 2-8 16,-6-2 0-16,3 0 9 0,3-2-9 0,-3-4-9 15,6-2 9-15,-6-5-691 16,0 0-130-16</inkml:trace>
  <inkml:trace contextRef="#ctx0" brushRef="#br0" timeOffset="40149.8546">10000 7977 1353 0,'0'0'60'0,"0"0"12"0,6 0-57 0,0-2-15 0,0 2 0 16,0 0 0-16,3 0 86 0,-3 2 14 0,0 3 4 0,3 6 0 15,-6 0-16-15,3 2-2 0,-3 8-1 0,-3 3 0 16,-3 8-3-16,-3 5-1 0,0 5 0 0,-3 0 0 16,-3 1-33-16,0-1-6 0,-3 0-2 0,0-2 0 15,-3 2-30-15,1-7-10 0,-4-1 0 0,3-2 0 32,-3 0-32-32,3-6-14 0,0-7-2 0</inkml:trace>
  <inkml:trace contextRef="#ctx0" brushRef="#br0" timeOffset="40618.4803">11015 7189 1612 0,'0'0'144'0,"0"0"-116"16,9 5-28-16,3 8 0 0,-3 6 175 0,6 7 29 15,0 6 5-15,0 8 2 0,5 10-127 0,1 3-26 16,3 5-5-16,0 6-1 0,0 4-8 0,2 4-1 16,-2-1-1-16,-3-2 0 0,-6-3-29 0,3-2-5 15,0-1-8-15,0-5 11 0,-1 1 9 0,-2-6 1 16,0-6 1-16,-3-5 0 0,0-7 13 0,-3-3 2 0,0-6 1 15,-3-5 0-15,0-5-38 0,-3-3 0 0,0-5 0 16,0 0-12-16,0-2 0 0,-3-6-1 0,0 0 0 0,0 0 0 16,0-8 2-16,-3-3 1 0,3-2 0 15,-3-3 0-15,0-3 29 0,0-4 5 0,0-7 2 16,0-4 0-16,3-3 14 0,0-5 2 0,3-6 1 16,6-5 0-16,0 0-9 0,6-8-2 0,2-2 0 15,4-3 0-15,6-3-24 0,0 0-8 0,6 0 0 16,2 6 0-16,7-3-9 0,0 2-9 0,2 11-2 0,-2 3 0 15,-3 5 5-15,-4 8 1 0,1 5 0 0,-9 6 0 16,0 5 2-16,-4 5 0 0,1 0 0 0,-3 5 0 31,0 3-83-31,0 0-16 0,-3 0-3 0,-1 3-720 0,-2 3-144 16</inkml:trace>
  <inkml:trace contextRef="#ctx0" brushRef="#br0" timeOffset="40884.053">11015 7877 2386 0,'0'0'52'0,"0"0"12"0,0 0 1 0,0 0 3 0,0 0-55 0,0 0-13 15,9-3 0-15,0 0 0 0,3-2 0 0,6 0 0 16,0-3 0-16,5-3-10 0,4-2 2 0,6-3 0 0,3-2 0 0,2 4 0 31,1 1-34-31,3 0-6 0,2 0-2 0,1-1 0 16,-3 4-77-16,-1-1-15 0,-2 1-3 0,3-3-1 0</inkml:trace>
  <inkml:trace contextRef="#ctx0" brushRef="#br0" timeOffset="41212.0884">12548 7787 230 0,'-3'10'20'0,"-6"6"-20"16,-3 3 0-16,3 2 0 0,-6 5 464 0,1-2 89 15,2 3 18-15,-3 2 3 0,3 2-438 0,6-1-88 16,-3-4-18-16,3 3-3 0,0 0-13 0,3-2-2 16,3-1-1-16,3 1 0 0,0-1-11 0,0-2 12 15,3-3-12-15,0-5 12 0,0 0 0 0,3-6 1 16,0 1 0-16,0-3 0 0,3-5 1 0,-1-3 0 15,7-3 0-15,0-2 0 16,0-3-102-16,3-6-20 0,3 1-4 0,0-8-909 0</inkml:trace>
  <inkml:trace contextRef="#ctx0" brushRef="#br0" timeOffset="41368.3008">13173 6795 2775 0,'12'7'123'0,"-9"-4"25"0,-3 2-118 0,3 3-30 0,-3 3 0 0,3-1 0 15,-3 1-68 1,0 0-19-16,-3-3-4 0</inkml:trace>
  <inkml:trace contextRef="#ctx0" brushRef="#br0" timeOffset="42306.2426">3413 10261 1890 0,'15'0'84'0,"-6"-3"16"0,3 3-80 0,6 0-20 0,-1-3 0 0,10 1 0 0,6-1 19 0,0 0-1 16,8 3 0-16,1-5 0 0,0-3-7 0,5 3-2 15,1-3 0-15,0-3 0 0,-4 1 2 0,7 2 0 16,-1-3 0-16,-2 1 0 0,-3-4-11 0,-1 1 0 16,-5 3 0-16,3-1 0 0,-4-2 0 0,-2 2 0 15,0-2 0-15,0 2 0 0,-1 1-12 0,-2-1 1 16,-3 3 1-16,-3 0-582 15,-4 0-117-15</inkml:trace>
  <inkml:trace contextRef="#ctx0" brushRef="#br0" timeOffset="42571.1625">4154 10181 1267 0,'-12'16'56'0,"6"-8"12"0,-3 0-55 0,-3 5-13 0,1 3 0 0,-1 5 0 16,-3 0 218-16,3 6 41 0,3 2 8 0,0 3 1 15,3-1-209-15,0 1-43 0,6 3-8 0,-3-1-8 16,-6 0 0-16,6 3 0 0,0 3 0 0,-3 2 0 16,0 1 0-16,3 2 0 0,-6 0-10 0,3-3 10 15,1 0 0-15,-4-2 16 0,0 2-2 0,3-5-1 16,0-5-13-16,0 0 0 0,0 0 0 0,0-3 0 15,3-3-167 1,0 1-26-16</inkml:trace>
  <inkml:trace contextRef="#ctx0" brushRef="#br0" timeOffset="43602.1566">4940 9549 2646 0,'0'0'58'0,"0"8"12"0,3 8 2 0,-3 5 3 0,0 5-60 0,0 11-15 0,0 6 0 0,0 4 0 15,3 4 0-15,0 7 0 0,-6 3 0 0,3 2 0 16,-3 1-13-16,3-4-6 0,-3 4-1 0,0-1 0 15,0-2-3-15,-3 3-1 0,0-6 0 0,0-2 0 16,0-6 8-16,0-3 0 0,0-7 1 0,0-3 0 16,0-5 42-16,-3-6 8 0,6-4 1 0,1-1 1 15,-1-8-19-15,0-2-4 0,0-6-1 0,0 3 0 32,3-8-33-32,0 0-6 0,-3-8-2 0,-3-3 0 0,3-5-9 15,-3-2-3-15,3-1 0 0,0-2 0 0,0-3 30 0,3-2 10 0,0 2 0 0,3-2-9 16,3 2 41-16,0 0 9 0,3-2 2 0,3 4 0 15,-4 4-15-15,4 2-2 0,0 0-1 0,3 3 0 0,0 2-25 16,0 3 0-16,-3 6 0 0,3 2 0 0,3 2 0 16,-1 4-14-16,4 4 2 0,3 3 0 0,0 1 0 15,0 2 0-15,0-1 0 0,-1 1 0 0,1 0 3 16,0 0 1-16,3-5 0 0,0-1 0 16,-1-2-29-16,1-3-6 15,3-2-1-15,0-3 0 0,-1 0 17 0,1-5 3 0,0 0 1 0,0-6 0 0,-1-2 23 16,1-1 0-16,-3 1 0 0,-3-3 0 0,-3 3 0 0,0-5-11 15,-4 2 3-15,1-3 0 0,-3 3 8 0,-3 0 0 16,0-2 10-16,0 5-10 0,-6-3 18 0,3 3-2 16,-3-3-1-16,-3 3 0 0,-3-1 8 0,0 1 1 15,-3 2 1-15,0-2 0 0,-3 3 3 0,0-1 0 16,0 1 0-16,0 2 0 0,-3 2-4 0,0 1-1 16,0 2 0-16,-3 1 0 0,3 2 14 0,0 2 3 15,-3 1 1-15,3 2 0 0,-5 1-33 0,2 2-8 16,3-1 0-16,-3 7 0 0,0 4-16 0,3 3-4 0,0 1-2 15,0 4 0-15,3 6 10 0,0-1 1 0,0 4 1 16,3 2 0-16,0 0 10 0,0 0 0 0,0-5 0 0,3 0 0 16,0-1 0-16,0-2 0 0,0-5 0 0,3 0 0 15,0-8-8-15,0 0 0 0,0-6 0 0,0 1 0 16,3-3-4-16,-6-8 0 0,6 0 0 0,0-3 0 16,3 1 12-16,0-4 0 0,0-2 0 0,0 3 0 15,3-6 14-15,-3 1 5 0,3-3 1 0,0-1 0 16,-1 1 25-16,4 0 6 0,3 0 1 0,-3-1 0 15,0 4-8-15,0-3 0 0,3 5-1 0,0-3 0 16,-4 3-23-16,4 3-4 0,-3 0 0 0,3 2-1 16,0-2-15-16,3 5 9 0,0 2-9 0,2 1 8 0,1 0-8 15,3 2 0-15,-6 0 0 0,3 3 0 16,-1 3-11-16,-2-1 3 0,-3 4 0 0,0 1 0 0,0-1 0 16,0 4 0-16,-3 3 0 0,-1-2 0 15,-2 2-17-15,-3-2-3 0,0-4-1 16,-3 1 0-16,0-2 19 0,-3-1 10 0,0-5-10 0,0 2 10 0,-3-4-12 0,0-6 12 15,0 0-13-15,0 0 5 0,0 0 8 0,0 0 0 16,0 0 0-16,3-6 0 0,0-4 0 0,0-4 0 16,3 1 0-16,0-8 11 0,-3 3-11 0,6-6 0 15,0 3 0-15,3-6 0 0,3 6 11 0,-1-3-3 16,4-2-8-16,0 5 12 0,-3-1 11 0,3 4 1 16,3 2 1-16,-3 5 0 0,-1 3-8 0,1 6-1 15,0-1-1-15,0 3 0 0,0 3-5 0,0 5-1 16,0 0 0-16,-1 5 0 0,1 0-9 0,0 6 0 0,0-1 9 15,3 1-9-15,-3 2 0 0,3-3-10 0,-4 4 1 16,4-7 0 0,0 4-74-16,0-3-14 0,-3-3-3 0,-3-8-1 0</inkml:trace>
  <inkml:trace contextRef="#ctx0" brushRef="#br0" timeOffset="46569.828">5190 11806 2070 0,'0'0'92'0,"0"0"18"0,0 0-88 0,3-8-22 0,0-3 0 0,3-2 0 16,-3-3 20-16,6-2-1 0,3-1 0 0,0 1 0 16,0-1-39-16,2 0-7 0,1 4-1 15,3-1-1-15,-3 3 7 0,3 2 2 0,-3 0 0 0,3 3 0 16,0 3 10-16,-4 2 10 0,1 6-13 0,0 2 5 15,3 1 16-15,0 7 4 0,-6 3 1 0,0 2 0 16,3 3 6-16,-4 6 1 0,-2 2 0 0,3 3 0 0,-3 2-20 16,3 3-9-16,-3-2 1 0,0 4 0 0,0 1 8 15,0 5 0-15,0 0 0 0,0 0 0 0,0 0 0 16,-3-3 0-16,0 1 0 0,2-4 0 0,-2-2 13 0,-3-5 5 16,3-3 1-16,-3-2 0 0,-3-6 8 0,3-3 1 15,-3 1 1-15,-3-6 0 0,3-5-1 16,-3 0 0-16,3 0 0 0,-6-5 0 0,3-1-9 0,-3-4-3 15,1-1 0-15,-1-2 0 0,0-3 1 0,-3-3 0 16,0-2 0-16,3-3 0 0,0-3 11 0,0-4 3 16,0-1 0-16,3-5 0 0,3-6 17 0,3-2 3 15,0-5 1-15,3 0 0 0,3-3-36 0,0 0-6 0,6 0-2 16,0 0 0-16,2 2-8 0,1 1 0 0,6 2 0 16,-3 3 0-16,0 6 0 0,3 4 0 0,-1 1 0 0,-2 4 0 15,0 7-19-15,0 7 1 0,-3 0 0 0,3 8 0 16,2 2-2-16,-2 9 0 0,3 5 0 0,0 5 0 15,-3 8 12-15,2 5 8 0,-5 1-12 0,0 2 12 16,-3 0-13-16,0 0 4 0,-3 3 1 0,0-1 0 16,-3 4-8-16,0-4-2 0,-3 1 0 0,3-6 0 15,-1 1 18-15,-5-6-12 0,0-5 12 0,0-3-10 16,0-3-2-16,0-2 0 0,-3-5 0 0,3-3 0 16,-3-3-4-16,0-5 0 0,0 0-1 0,0 0 0 15,0 0 17-15,0-8 0 0,-3-2 0 0,0-1 0 16,0-2 28-16,0-6 0 0,6-2 0 0,-3 0 0 15,3-5 1-15,0-4 0 0,3 1 0 0,0-2 0 16,3-4-8-16,0 3-1 0,3-5-1 0,0 0 0 16,3-2 0-16,3-1 0 0,-1-2 0 0,4-1 0 0,0 4-19 15,0 2 0-15,0 5 0 0,-3 5 0 16,3 6-28-16,-4 8-4 0,1 5 0 16,0 5 0-16,-6 9 12 0,3 4 3 0,0 6 0 0,0 11 0 0,-3 7 17 0,-1 6 0 15,-2-1 8-15,0 4-8 0,3-4 12 0,-3 4-3 16,0-4-1-16,3-2 0 0,0 3-8 0,0-3 0 15,0 0 0-15,0-5-769 16,0 0-147-16</inkml:trace>
  <inkml:trace contextRef="#ctx0" brushRef="#br0" timeOffset="47210.2933">6997 12176 1209 0,'0'0'53'0,"0"0"12"0,0 0-52 0,0 0-13 0,0 0 0 0,0 0 0 15,-6 0 184-15,6 0 33 0,0 0 7 0,0 0 2 16,-6 0-170-16,0 0-35 0,6 0-6 0,0 0-2 16,-6 3 19-16,3 2 3 0,-3 6 1 0,0-1 0 15,3 3-3-15,-3 6 0 0,0 0 0 0,3 2 0 16,3 0 10-16,0 3 1 0,0-1 1 0,0 1 0 16,3 0-5-16,-3 0-2 0,6 0 0 0,-3 0 0 15,3-3-10-15,-3 0-1 0,3-3-1 0,3 1 0 16,0-1-26-16,3-2-12 0,-3-2 0 0,6-4 1 15,-1-5-11-15,1 1-2 0,-3-4-1 0,3-4 0 16,0-6-107 0,6-3-22-16,-3-2-4 0</inkml:trace>
  <inkml:trace contextRef="#ctx0" brushRef="#br0" timeOffset="47382.1216">7149 11737 2246 0,'-9'18'100'0,"6"-7"20"0,0-3-96 0,-6 0-24 15,0 0 0-15,0-3 0 0,3-2 93 0,6-3 15 16,0 0 2-16,-6-8-1220 0</inkml:trace>
  <inkml:trace contextRef="#ctx0" brushRef="#br0" timeOffset="47694.8343">7568 12406 2826 0,'9'6'62'0,"-6"-1"13"0,-3-5 2 0,3 8 3 0,3 0-64 0,0-3-16 0,3 0 0 0,-6 1 0 0,-6-1-13 0,3 0-6 16,9 3-1-16,-6 3 0 15,-6 2-19-15,0 3-4 0,0 2-1 0,0 6 0 0,-9 5 35 0,0 0 9 16,-9 3 0-16,6 0 0 0,4-3-18 0,-7-3 1 15,-6 1 0-15,6-6 0 16,3-2-118-16,-3-6-23 0,3-3-5 0</inkml:trace>
  <inkml:trace contextRef="#ctx0" brushRef="#br0" timeOffset="48319.409">8012 12126 864 0,'-6'3'76'15,"3"-1"-60"-15,3-2-16 0,0 0 0 0,-6 8 299 0,3 0 57 16,0 0 11-16,0 3 2 0,3-1-240 0,0-2-48 0,-6 3-9 0,0-1-3 15,6 3-26-15,-6-2-6 16,-3 2-1-16,0-2 0 0,3 2-22 0,3 3-5 0,3 2-1 16,-3 1 0-16,-3 2 20 0,6 0 3 0,3 3 1 0,0 0 0 15,-6 0-16-15,3 2-4 0,6 1 0 0,0 2 0 16,0 0-3-16,-3 0-1 0,3 0 0 0,3-2 0 16,3-1-8-16,0-5 0 0,-9 0 9 0,6-5-9 15,6-3-14-15,-3-5-7 0,0-2-2 0,-1-6 0 31,4-8-137-31,3-5-27 0,3-9-5 0</inkml:trace>
  <inkml:trace contextRef="#ctx0" brushRef="#br0" timeOffset="48491.795">8053 11816 2602 0,'9'19'57'0,"-12"-14"12"0,-6 3 3 0,1-3 1 0,2 1-58 0,3-1-15 16,3-5 0-16,-6 3 0 15,-3-1-92-15,9-2-22 0,0 0-4 0,0 0-582 16,0 0-116-16</inkml:trace>
  <inkml:trace contextRef="#ctx0" brushRef="#br0" timeOffset="48866.4332">8458 12189 979 0,'9'8'43'0,"-3"-5"9"0,0 0-41 0,0-1-11 15,3-2 0-15,3 3 0 0,0-3 284 0,6 0 56 16,0-3 10-16,2 1 2 0,1-1-259 0,6-2-52 15,-3-3-10-15,3 0-3 0,-1 0-28 0,1 0 0 16,-6 0-8-16,3 0 8 16,-6 0-41-16,3 3-2 0,-4 0 0 0,-2-1 0 15,-3 4-41-15,3-1-9 0,-3 0-2 0,0 1-777 0</inkml:trace>
  <inkml:trace contextRef="#ctx0" brushRef="#br0" timeOffset="49168.0823">8646 11869 2246 0,'0'0'49'0,"9"6"11"0,-3-1 1 0,0 3 3 0,0 0-52 0,0 0-12 0,-1 5 0 0,1 3 0 16,0 2 76-16,0 3 12 0,0 3 2 0,0 5 1 16,-3 0-41-16,0 3-8 0,0 5-2 0,0 0 0 15,-3 0-25-15,0 0-6 0,3-2-1 0,-3 2 0 0,-3-3-8 0,3-2 0 16,0-3 0-16,3-3 0 16,-3-2-30-16,0-5-8 0,0-3-2 0,0-3 0 15,0-2-147-15,0-4-29 0,0-7-7 0,0 0-709 0</inkml:trace>
  <inkml:trace contextRef="#ctx0" brushRef="#br0" timeOffset="49636.7056">9289 11864 1681 0,'12'5'74'0,"-6"-2"16"0,3 2-72 0,-1-2-18 16,4 2 0-16,3-2 0 0,-3 2 104 0,3 0 18 15,3 1 3-15,0-1 1 0,0 0-52 0,-4 0-10 16,4 1-3-16,0-1 0 0,-3 0-44 0,0 3-9 16,-3-2-8-16,0 2 12 0,0-3-12 0,0 3-11 15,-3-3 3-15,-1 6 0 0,-2-1-2 0,0 1 0 16,0 2 0-16,-6 3 0 0,-3 2 10 0,-3 1 0 16,3 2 10-16,-6 3-10 0,-5 2 21 0,-1 1-1 15,-3-1-1-15,0 1 0 0,-3 2 22 0,0-3 5 16,6 1 1-16,1-3 0 0,-1-3 2 0,3 0 1 15,-3-3 0-15,6-2 0 0,3 0-30 0,-3-3-7 16,3-2-1-16,3-3 0 0,0 3-12 0,6-6 0 16,-3 3 0-16,6-3 0 0,0-2 0 0,3-1-16 0,3 1 3 15,3-3 1 1,0-3-34-16,5-2-6 0,4-3-2 0,3-2-727 0,0-4-146 16</inkml:trace>
  <inkml:trace contextRef="#ctx0" brushRef="#br0" timeOffset="49934.5884">10679 11922 2534 0,'12'24'112'0,"-6"-11"24"0,0 3-109 0,0 3-27 15,2 4 0-15,-5 4 0 0,0 5 62 0,0 5 7 16,0 5 2-16,-9 3 0 0,0 3-63 0,-2-1-8 16,-4-2-12-16,-3 3 4 0,-3-1-5 0,-3 1-1 15,-3 0 0-15,3-6 0 16,-2-2-52-16,2-6-10 0,-3-5-3 0,6-5-677 15,0-3-135-15</inkml:trace>
  <inkml:trace contextRef="#ctx0" brushRef="#br0" timeOffset="53058.8549">11956 10803 1900 0,'0'0'169'0,"0"0"-135"0,0 0-34 0,0 0 0 15,6 5 29-15,0 6-1 0,3-1 0 0,2 4 0 16,1 2 18-16,3-1 3 0,0 4 1 0,6-1 0 16,0 4-30-16,6 4-5 0,2 1-2 0,1 4 0 15,3 6-13-15,3 3 0 0,2 2 0 0,4 11-10 16,0 5 18-16,-1 6 3 0,4-3 1 0,0 2 0 15,-1 6-12-15,-5-3 0 0,-3-2 0 0,-1-3 0 16,1-3 53-16,-6-3 9 0,-6-2 2 0,-1-5 0 16,-2-3-20-16,-3-3-4 0,-6 1-1 0,-3-4 0 15,0 1-13-15,-3-6-2 0,-3-5-1 0,-3-2 0 0,0-6-23 0,0-2-10 16,-3-4 1-16,3-4 0 0,0-3 9 0,0-3 0 16,0-5 0-16,0 0-8 0,0 0 8 0,0 0 9 15,0 0-1-15,0-5-8 0,-3-8 29 0,3 0-1 16,-3-3 0-16,-3-6 0 0,3-1 18 0,-3-6 3 15,3-3 1-15,-3-3 0 0,0-4-18 0,0-4-3 16,3-4-1-16,-3-9 0 0,3-5-10 0,0-5-2 16,3 0-1-16,0-8 0 0,0-3-15 0,3-5 0 15,6-5 0-15,0 2 0 0,3 3-16 0,0 0-5 16,3 5-2-16,0 6 0 16,3 2-29-16,-3 8-7 0,-1 11-1 0,-2 5 0 15,3 8-60-15,-3 5-12 0,-3 3-2 0,0 5-1 16,-3 3-81-16,0 8-17 0,3-11-3 0,-12 16-1 0</inkml:trace>
  <inkml:trace contextRef="#ctx0" brushRef="#br0" timeOffset="53340.6725">12405 11494 2624 0,'0'0'116'0,"0"0"24"0,0 0-112 0,0 0-28 16,0 0 0-16,0 0 0 0,0 0 42 0,0 0 2 15,6-6 1-15,6-2 0 0,0 0-45 0,0-5 0 16,6 0-12-16,3-6 2 16,5-2-133-16,4-3-26 0,0-2-6 0</inkml:trace>
  <inkml:trace contextRef="#ctx0" brushRef="#br0" timeOffset="53730.577">13483 11494 2199 0,'0'0'97'0,"0"10"21"15,-3-2-94-15,3 3-24 0,-3-1 0 0,-3 1 0 0,3 5 84 16,-3 0 13-16,3-1 3 0,-3 4 0 0,3-1-74 0,0 4-14 16,0-1-4-16,3 5 0 0,0 3-19 0,-3-2-4 15,0 2-1-15,3-3 0 0,3-2 1 0,3 0 0 16,-3 0 0-16,6-3 0 0,-3 0 15 0,3-2 0 15,3-3 0-15,0-3 0 0,-3-3 0 0,5-2-20 16,1-2 2-16,3-6 1 16,-3-6-179-16,6-4-36 0</inkml:trace>
  <inkml:trace contextRef="#ctx0" brushRef="#br0" timeOffset="53856.0145">14117 10774 1666 0,'0'0'36'0,"0"0"8"0,0 0 2 0,-3 2 2 0,-6 1-39 0</inkml:trace>
  <inkml:trace contextRef="#ctx0" brushRef="#br0" timeOffset="61907.8228">4193 14327 806 0,'0'0'72'0,"0"0"-58"0,0 0-14 0,0 0 0 15,0 0 255-15,-6 5 48 0,6-5 9 0,-6 0 3 16,6 0-219-16,-6 0-43 0,3 0-9 0,-3-2-1 16,0-6-23-16,0 0-4 0,0 0 0 0,0-3-1 15,-3 1-15-15,0-3 0 0,3-1 0 0,-2-1 0 16,-4-1 0-16,0 2 8 0,0-1-8 0,0-1 0 15,-3 2 16-15,3 1-4 0,-3 0 0 0,-3 0 0 0,0 5 1 16,-2-3 0-16,2 1 0 0,-3-1 0 0,0 3-13 16,0 0 0-16,-3 0-12 0,1 6 12 0,-1-1-16 15,3 3 3-15,0 0 1 0,0 5 0 0,1 1 1 0,2 4 1 16,3 1 0-16,0 2 0 0,0 3 10 0,3 2 0 16,3 4 0-16,3 4-8 0,3 0 8 0,0 9 0 15,3 7 0-15,3 0 0 0,0 6-10 0,9 0 10 16,-9 2-12-16,9 0 12 0,0 1-9 0,3-4 9 15,0 1 0-15,0-3-9 0,-1-3 18 0,1-2 4 16,0-1 1-16,0-9 0 0,3-4 5 0,-3-5 1 0,0-5 0 16,0-5 0-16,-3-3-20 0,2-6 8 0,1-4-8 15,0-6 0-15,0-3-9 0,0-7-9 0,3-9-2 0,-3-2 0 16,3-3 7-16,-4 1 1 0,-2-7 0 0,0 1 0 16,0-2 12-16,0-4 0 0,-3 1 0 0,0-3 10 15,0-3 19-15,-3 3 4 0,3 1 1 0,0 4 0 16,3 3-34-16,-1 5 0 0,-2 6 0 0,0 7 0 15,0 3 28-15,0 6 3 0,0 4 0 0,0 4 0 16,0 4 2-16,3 9 1 0,0 5 0 0,0 8 0 16,0 2-18-16,2 8-4 0,1 6-1 0,0 0 0 15,-3-1 8-15,3-1 1 0,-6-1 1 0,0-3 0 16,3-2-21-16,-6-3 0 0,3-3 0 0,-6-2 0 16,0-3-182-16,0-5-41 15</inkml:trace>
  <inkml:trace contextRef="#ctx0" brushRef="#br0" timeOffset="62329.6088">4675 14245 2408 0,'0'0'107'0,"-3"8"21"0,0-3-102 0,0 3-26 15,0 0 0-15,0 0 0 0,3 0 45 0,3 3 4 16,3-1 1-16,3 6 0 0,3 0-50 0,0 3-16 16,3 2 0-16,3 5 0 15,-1 1-39-15,1-1-8 0,0 1-1 0,-3 2-1 0,0-3 42 0,-6 1 9 0,0 2 2 0,-3-3 0 16,-3 1 12-16,-3-1 16 0,0-2-3 0,-3 0-1 16,-6 0 32-16,3-3 5 0,0-5 2 0,0 2 0 15,-3-2-16-15,3-3-3 0,-3-5-1 0,0-3 0 16,0-2-15-16,0-3-2 0,0-5-1 0,3-1 0 15,-2-7-13-15,2 0 0 0,-3-5 0 0,6-6 0 16,0-3-10-16,3-2 10 0,0-5-8 0,6-1 8 16,0-4-10-16,3-1 10 0,2-2-12 0,4 7 12 15,0 1 0-15,0 5 0 0,3 5 0 0,0 8 0 16,0 3 0-16,0 8 0 0,2 2 0 0,1 6 9 16,3 2 1-16,-3 5 0 0,0 1 0 0,0 2 0 15,-4 3 8-15,4 0 2 0,-3 0 0 0,0 2 0 16,-3-2-20-16,3 0 0 0,-3 0 0 0,-4 0 0 15,1-3-84-15,0 0-20 16,3 1-4-16,-3-4-632 0,3 3-126 0</inkml:trace>
  <inkml:trace contextRef="#ctx0" brushRef="#br0" timeOffset="62907.5886">5815 14396 2743 0,'0'0'121'0,"0"0"26"0,0 0-118 0,0 0-29 15,0 0 0-15,-6 3 0 0,0-3 27 0,-3-3-1 16,6 3 0-16,-3-5 0 16,3-3-52-16,0 0-10 0,0-3-3 0,-3-2 0 15,0 0-149-15,1 0-31 0,2 2-5 0,-3 3-2 16,0 3 109-16,0 2 21 0,-3 6 5 0,3 5 1 0,-6 2 70 0,3 6 20 0,-3 8 0 0,0 0-8 15,-3 5 108-15,3 3 23 0,3 5 4 0,-2-3 1 16,-1 3-58-16,3 0-11 0,0 0-3 0,3 0 0 16,3 0-44-16,0-2-12 0,0-1 0 0,6-2 0 15,0 0 0-15,0-6-14 0,3 0 2 0,0-4 0 16,3-4-7-16,-3-2-1 0,3-3 0 0,-4-5 0 16,4 0 7-16,0-3 1 0,0 1 0 0,0-6 0 15,0-3 32-15,0-2 8 0,3-3 0 0,-3 0 1 16,0-8 10-16,0-2 1 0,3-4 1 0,-3-4 0 15,0-3 7-15,-1-8 0 0,1-3 1 0,0 0 0 16,0-7-6-16,0-4-2 0,3-1 0 0,-3-7 0 16,3-2-16-16,-3 1-3 0,-3-4-1 0,0 3 0 15,3 0-21-15,-3 3 0 0,3 5 0 0,-3 0 0 0,-1 3 0 16,-2 8-10-16,-3-1 1 0,3 9 0 0,0 2 9 0,-3 6 0 16,0 2 8-16,0 8-8 0,3 3 12 0,-3 2-1 15,-6 3-1-15,3 6 0 0,0-1 2 0,3 3 1 16,0 0 0-16,3 8 0 0,-6 8-13 0,3 2 0 15,6 4-12-15,-3 4 12 0,0 6 0 0,3 5 0 16,0 0 0-16,0 5 0 0,3 3 0 0,0 0 9 16,0 3 1-16,0 5 0 0,3 2-10 0,-3 4 0 15,0 1 0-15,0 1 0 0,0-3 0 0,-3-2 0 16,-1-3 0-16,1 0 0 16,-3-6-99-16,0 1-21 0,0-3-5 0,0-3-989 0</inkml:trace>
  <inkml:trace contextRef="#ctx0" brushRef="#br0" timeOffset="63626.1702">8187 14250 2084 0,'0'0'92'0,"-3"0"20"0,-6 0-90 0,4-2-22 0,5 2 0 0,-6-3 0 15,-6-2 73-15,3 2 11 0,6-2 1 0,-6-3 1 16,-3 3-50-16,0-3-11 0,-6 2-1 0,3-1-1 31,6 1-50-31,-11-2-9 0,-7 0-3 0,0 6 0 16,6-4-28-16,-6 6-5 0,-2 3-2 0,-1 0 0 0,0 5 3 0,6 0 1 15,0 2 0-15,-2 3 0 0,-4 1 60 0,9 2 10 0,12-1 0 0,-6 1 10 16,-6 3-2-16,9-1 0 0,4 1 0 0,5-1 0 16,6-2-8-16,0 3 0 0,-1 2-12 0,10 0 12 15,6-2 0-15,3-1 20 0,-6 1-3 0,6-1 0 16,6 3 4-16,2-5 1 0,-2 0 0 0,0 0 0 0,0-3-2 16,2 0 0-16,1 3 0 0,0-2 0 0,-9-1 12 15,3 0 3-15,2 0 0 0,1 0 0 0,-9 1 1 16,0-1 0-16,-6 3 0 0,3-6 0 0,0 4-10 15,-3-1-2-15,-12-3 0 0,5 4 0 0,1-4-16 0,-6 3-8 16,-6-2 0-16,-5 2 8 0,2 3-21 0,-6 0-5 16,0-3-1-16,-9 0 0 15,-6 6-33-15,4-6-8 0,-1 3 0 0,-6 3-597 16,-6-4-119-16</inkml:trace>
  <inkml:trace contextRef="#ctx0" brushRef="#br0" timeOffset="64204.1672">8833 14343 1749 0,'0'0'77'0,"0"0"17"0,0 0-75 0,0 0-19 16,0 0 0-16,0 0 0 16,-3-5 75-16,3 5 11 0,-6-8 2 0,3 5 1 0,-3-2-40 0,6 5-8 15,0 0-1-15,0 0-1 0,0 0-22 0,-3 0-4 16,-5 5-1-16,2 0 0 0,0 3-4 0,0 6-8 15,-3 2 11-15,0 2-11 0,3 3 14 0,-3 0-4 16,3 3-1-16,-3 3 0 0,3-1 8 0,-3-2 2 16,3 0 0-16,0 0 0 0,-3-1-19 0,3 1 0 15,3 0 8-15,-3 0-8 0,6-3 0 0,0 3-12 16,3-3 1-16,0 0 1 0,3-2 2 0,0-3 0 16,3-1 0-16,0-1 0 0,0-4 8 0,0 1 0 15,-3 2 0-15,6-8-8 0,-3 3 18 0,6-2 4 16,-3-6 1-16,3 0 0 0,-1-3 15 0,-2-2 3 15,6-3 1-15,-3-6 0 0,0 1-3 0,0 0-1 0,-3 0 0 16,0-3 0-16,-3 0 3 0,-1 0 1 0,1-2 0 16,-3-1 0-16,-3 1-18 0,0-4-3 0,-3 4-1 15,0-1 0-15,0 1 5 0,-3-1 1 0,-3 1 0 16,0 2 0-16,0 0 13 0,-2 3 2 0,-1 0 1 0,-3-1 0 31,3 1-53-31,-3 0-10 0,3 2-3 0,-3 1 0 16,3-1-4-16,-3 3 0 0,3-2-1 0,-3 4 0 15,3 1-199-15,1 2-39 0,-16 9-8 0,12 2-1 0</inkml:trace>
  <inkml:trace contextRef="#ctx0" brushRef="#br0" timeOffset="64920.7082">11759 14110 1728 0,'0'0'76'0,"0"0"16"0,0 0-73 0,0 0-19 0,0 0 0 0,0 0 0 16,-6 0 136-16,-3 0 24 0,-3-2 5 0,1 2 1 15,-7-3-166 1,-3 0-34-16,-6 3-6 0,0 0-2 0,1 6-42 0,-4 2-8 16,0-1-1-16,3 4-1 0,-3 5 38 0,4 0 7 15,-1 2 1-15,0 3 1 0,3 3 95 0,0 3 18 0,4 2 4 0,-4 3 1 16,3-3-1-16,0 2 0 0,6 1 0 0,0 0 0 15,3 0-32-15,1-3-6 0,2 0-2 0,3 0 0 0,0-5-30 16,6-3-15-16,-3 0 2 0,6-2 0 0,0-3-8 0,6-1-2 16,-3 1 0-16,5-2 0 0,-2-4 13 0,6 3 10 15,6-2-13-15,0 0 5 0,-3-1 8 0,6-2 11 16,-1-3-3-16,4 1 0 0,0-4 5 16,0-2 1-16,-3 0 0 0,5-2 0 0,-2-4 3 0,-3-2 1 15,3-2 0-15,-3-1 0 0,2-2 7 0,-2-3 2 16,-3 0 0-16,0-2 0 0,-3-1 11 0,3-2 2 15,-4-3 1-15,-2 0 0 0,-6-2 12 0,0 0 3 16,-3-4 0 0,0-1 0-16,0-6-31 0,-3 2-5 0,-3-2-2 0,0 5 0 15,-3 1-18-15,-3 4 0 0,-3 1 0 0,0 5 0 0,-3-1 0 0,0 7-11 16,-5-1 0-16,2 2 0 16,-3 4-42-16,0 5-9 0,0-1-2 0,-3 6 0 15,0 0-161-15,-2 8-33 0</inkml:trace>
  <inkml:trace contextRef="#ctx0" brushRef="#br0" timeOffset="65467.4454">12346 14031 2516 0,'18'10'112'0,"-13"-2"22"0,4 0-107 0,3 3-27 15,0-1 0-15,0 4 0 0,0 2 66 0,0-1 8 16,3 4 2-16,0 2 0 0,0 6-68 0,-4 2-8 15,1 2-11-15,-3 7 3 0,3 1-4 0,-6 4 0 16,0 2 0-16,-3-1 0 0,3 1 12 0,-6-2 0 16,3-4 0-16,-3 1 0 0,0-5 0 0,0-1 0 15,-3-5 0-15,0-2 0 0,0-4 0 0,-3-4 11 16,3-1-3-16,-3-4 0 0,0-4-8 0,-3-2-11 16,6-5 3-16,-3-6 0 15,0 0-20-15,1-2-3 0,-1-5-1 0,3-6 0 16,3-3 32-16,0-5 0 0,3 1 0 0,3-9 0 0,-1-3 26 0,4-2 11 0,3-5 3 15,3-6 0-15,0-2-23 0,3-3-4 0,3 0-1 16,0 0 0-16,2 1-12 0,4 1 0 0,6 4 0 0,-3 2 0 16,5 2 0-16,-2 6 0 0,-3 6 0 0,3 1 0 15,-4 7 0-15,1 7 0 0,-3 2 0 0,0 9 0 16,0 5 0-16,2 5 0 0,-2 9 0 0,-3 2 0 16,3 7 0-16,-3 9 0 0,-4 3 0 0,1 4 0 15,-3 1 0-15,3 2 0 0,-3-2 0 0,-3 5 0 16,-3 0 0-16,-1-3-10 0,1 1 10 0,0-4-8 15,-3-2-86 1,0-2-17-16,0-1-3 0,-3-5-1002 0</inkml:trace>
  <inkml:trace contextRef="#ctx0" brushRef="#br0" timeOffset="65686.1525">14224 14441 1728 0,'42'45'153'0,"-22"-24"-122"0,4 3-31 0,-3-3 0 16,0-2 304-16,-3-6 56 0,-3 0 10 0,-1-5 2 31,-5-3-347-31,-3-5-69 0,-3-10-15 0</inkml:trace>
  <inkml:trace contextRef="#ctx0" brushRef="#br0" timeOffset="71554.5005">3339 16476 1875 0,'0'0'41'0,"0"0"9"0,0 0 2 0,-3-6 0 0,0 4-41 0,3 2-11 0,-3-8 0 0,3 0 0 16,-3 5 0-16,3 3 0 0,0 0 0 0,3-5 0 15,0 0 0-15,0-3 0 0,6 2 0 0,-4 4 8 16,1-4 0-16,3 6 0 0,3-5 0 0,0 5 0 0,3 0 24 16,6 0 5-16,-3-3 1 0,6 3 0 0,2-2 6 0,1 2 2 15,3-3 0-15,0-2 0 0,5 2-13 16,1 1-2-16,0-1-1 0,0-2 0 0,-4-1-20 0,1 1-10 15,3 0 10-15,-6 2-10 0,-1-5 0 0,1 3 0 16,0 5 0-16,0 0 0 0,2 0 0 0,1-3 0 16,0 1 0-16,-3-1 0 0,2 3 8 0,1-5-8 15,0-1 0-15,3-2 0 0,-1 3 0 0,4-3 0 16,-3-5 0-16,5 5 0 0,-2-3 0 0,0 1 0 16,2-6-13-16,-5 3 4 15,0 0-27-15,-6-1-6 0,-1-2-1 0,-2 1 0 16,-6 1-42-16,0 1-9 0,-3 5-2 0,-6 3 0 15,-1-3-110-15,-5 3-22 0</inkml:trace>
  <inkml:trace contextRef="#ctx0" brushRef="#br0" timeOffset="71928.7959">4083 16449 403 0,'0'0'36'0,"0"8"-36"0,0 0 0 0,-3 0 0 15,3-8 450-15,-3 5 83 0,3 1 17 0,3 1 3 0,0-1-449 0,0 2-89 16,3-3-15-16,-3 6-10 0,3 2-12 0,-3 3-2 15,0-3-1-15,0 11 0 0,-6 2 15 0,3 1 10 16,-3 4-12-16,3 4 12 0,-3 4-16 0,-3 6 3 16,3 0 1-16,-3 3 0 0,-3 2 39 0,3 3 8 15,-3 0 1-15,0 3 1 0,-3-6-1 0,3 0 0 16,0-5 0-16,0 6 0 0,0-9-23 0,-3 3-5 16,3 2 0-16,4-4-8 0,-4-4 0 0,0-4 0 15,0 2 0-15,0-5 0 16,3-6-93-16,0-5-16 0,-3 3-3 0,3-8-883 0</inkml:trace>
  <inkml:trace contextRef="#ctx0" brushRef="#br0" timeOffset="73100.397">5247 15563 1267 0,'0'0'112'0,"0"0"-89"0,0 0-23 0,0 0 0 0,0 0 155 0,0 0 26 15,0 0 6-15,0 0 1 0,0 0-118 16,0 0-23-16,0 0-5 0,0 0-1 0,0 0-33 16,0 0-8-16,0 0 0 0,0 0 0 0,0 0 0 0,0 0 0 15,3 8 0-15,0 0 0 0,2 2 14 0,-2-2 1 16,3 5 0-16,0 3 0 0,0 0 4 0,-3 11 1 16,3 4 0-16,0 4 0 0,-3 2-2 0,0 8 0 15,-3 0 0-15,0 2 0 0,0 6-2 0,-3 6 0 16,3 1 0-16,-3 4 0 0,-3 5 19 0,0-1 3 15,3-4 1-15,-3 7 0 0,0 3-39 0,-3-2 0 16,4-6 0-16,-1-2 0 0,-3-6 0 0,3-5 0 16,0 0 0-16,-3-3 0 0,0-2 0 0,0-4 0 0,0 1 10 15,3-5-10-15,-3 0 0 0,-3-8 0 16,3-6 0-16,0 1 0 0,0-4-14 0,0-7-9 0,4-3-1 16,-1 3-1-16,0-8 25 0,0 0-10 0,0-3 10 15,3-2 0-15,3-3 15 0,0 0 9 0,-6-8 3 16,3 3 0-16,0-3-16 0,3-5-3 0,3-6-8 0,6-7 12 15,-3-1-12-15,6-7 0 0,2-3 8 0,1-3-8 16,3 3 0-16,0-3-8 0,6 6 8 0,0-3-13 16,0 8 13-16,2-3 0 0,-2 6-10 0,3 2 10 15,0 3 0-15,-3 2 10 0,-1 3-1 0,-2 6 0 16,3-4-9-16,-3 7 12 0,-3-1-12 0,0 2 12 16,-1 1 11-16,-2 5 2 0,3 0 1 0,0 0 0 15,-6 0-5-15,0 5-1 0,3 1 0 0,-3-4 0 16,2 6-5-16,1-3-2 0,-3 9 0 0,3 2 0 15,0-1-13-15,0 4-18 0,-3 2 4 0,-3-2 1 0,6 4 13 16,-6 4-12-16,-3-1 12 0,-1 1-12 0,-2 2 12 16,3 0-11-16,-3-2 11 0,0-6-10 0,-3 5 10 15,0-7-12-15,3-1 12 0,-3-5-12 0,0-2 0 16,-3-6-1-16,3 6 0 0,0-11 0 0,0 0 4 0,0 0 1 16,0 0 0-16,0 0 0 0,0 0 8 0,6-11 14 15,-3-5-3-15,3-2-1 0,3-3 1 0,-3-3 0 16,0 0 0-16,3 0 0 0,3 0-11 0,0 6 0 15,-3 2 9-15,0 0-9 0,-3 6 8 0,3-1-8 16,-1 3 8-16,1 3-8 0,0 0 23 0,0 2 0 16,-3 3 0-16,3 3 0 0,3-1-23 0,0 1 0 15,-3 7 0-15,3-2 0 0,0 6 8 0,-3-1-8 16,3-5 8-16,-4 8-8 0,1-3 8 0,3 3-8 16,-3-3 10-16,3 5-10 0,-3-4 8 0,0 4-8 0,0 1 0 15,3-3 0-15,-6-3 0 0,3 0 8 0,-3-2-8 0,3-3 0 16,-3 5 9-16,3-5-1 0,-1-3 0 0,-2 0 0 15,0 1-8-15,0-4 0 0,0-2 0 0,0 0 0 16,3 0 13-16,-3 0 1 0,0-2 0 0,3-4 0 16,0 1 6-16,0-3 2 0,6-2 0 0,-3-4 0 15,5 1-22-15,-2 0-8 0,3-8 0 0,0 2 0 16,0 1 8-16,-3-1 0 0,3-2 8 0,3 8-8 16,-4-3 0-16,-2 0 9 0,0 3-9 0,0 5 0 15,0-3 0-15,-3 3 0 0,0 3 0 0,0-3 0 16,0 3 8-16,-4 2 2 0,1-2 0 0,0 5 0 0,0 0-10 15,3 0 10-15,-3 0-10 0,3 5 10 16,-3-2-10-16,3 2 0 0,3 3 0 0,0-3 8 16,2 9-8-16,-2-4 0 0,0-2 0 0,-3 5 0 0,3 0 0 15,0 1-9-15,-3 4 9 0,-3 1-13 0,-3-3 0 16,-3 7 0-16,0-1 0 0,0-1 0 0,-6-3 13 0,0 6 0 16,-6-3 0-16,3-2-9 0,-9 2 9 0,3-3 11 15,-3 1-3-15,-3 0 0 0,-3-4-22 0,1-1-5 16,-4-1-1-16,0-3 0 15,3-2-4-15,-6-2-2 0,-2-4 0 16,2-2 0-16,0-2-14 0,0-9-2 0,-3 3-1 0,-2-10 0 16,-1-4-124-16,0-4-25 0,-3-11-4 0</inkml:trace>
  <inkml:trace contextRef="#ctx0" brushRef="#br0" timeOffset="73225.6794">5889 15999 2804 0,'6'8'124'0,"-6"-8"26"0,3 0-120 0,0 8-30 0,3-2 0 0,-3-1 0 16,3-3 12-16,3-2-3 0,-3-2-1 0,6-3-1262 15</inkml:trace>
  <inkml:trace contextRef="#ctx0" brushRef="#br0" timeOffset="73803.3614">8027 16417 288 0,'-6'6'25'0,"6"-6"-25"0,0 0 0 0,0 0 0 16,0 0 510-16,0 0 97 0,6 2 19 0,6-2 4 15,5-2-471-15,4-1-95 0,-3 0-18 0,12-2-4 16,12-3-34-16,2 0-8 0,4-2 0 0,-1-1 0 16,7-5 11-16,3 3 0 0,-1 0 0 0,4 2 0 15,2-2-11-15,4 2 0 0,-10 1 0 0,4-1 0 0,2-2 20 16,-5 5 1-16,-4 0 1 0,-5 0 0 0,-3-2-10 16,-7-4-1-16,-2 6-1 0,-6-2 0 15,-3 2-34-15,-7-3-6 0,-2 1-2 16,-3-1 0-16,-6 3-168 0,-3 0-35 15,0-2-6-15</inkml:trace>
  <inkml:trace contextRef="#ctx0" brushRef="#br0" timeOffset="74147.0247">8818 15489 2368 0,'0'0'105'0,"0"0"22"0,0 0-102 0,0 0-25 0,0 0 0 0,6 2 0 16,3 4 48-16,-3-4 4 0,0 4 0 0,0-1 1 16,-3 0-42-16,3 0-11 0,-3 6 0 0,0 0 0 15,0 2 0-15,-3 5-11 0,0 6 3 0,0 8 0 16,0 13 8-16,-3 5 0 0,3 3 0 0,-3 5 0 15,-3 3 12-15,-3 5 4 0,0 6 0 0,0-1 1 16,0 14 21-16,0-6 4 0,-5 3 1 0,5 6 0 16,0 2-15-16,3-6-4 0,0-4 0 0,0-9 0 15,0 6-12-15,0-3-4 0,3-3 0 0,0-7 0 16,-3-3-28-16,0-8-7 16,0-3-1-16,0-5 0 0,-3-6-166 0,0-4-34 15,3-3-6-15</inkml:trace>
  <inkml:trace contextRef="#ctx0" brushRef="#br0" timeOffset="76099.7854">9762 16851 2415 0,'0'0'53'0,"0"0"11"0,0 0 3 0,0 0 1 0,0 0-55 0,-3-2-13 0,-3-4 0 0,0-2 0 16,-3 1 19-16,0-4 1 0,3-2 0 0,0-1 0 16,-3 1-62-16,0 0-12 0,1 0-2 0,-1 0-1 15,0 2-16-15,0 3-3 0,0 0-1 0,0 3 0 0,0 5 53 0,0 0 12 16,-3 5 1-16,-3 3 1 0,0 5 46 0,-5 8 8 16,-1 1 3-16,0 1 0 0,-3 9-13 0,6 0-2 15,0 0-1-15,0 2 0 0,4 3-19 0,-1-3-3 16,3 6-1-16,3-3 0 0,-3-8-8 0,3 0 0 15,3-7 0-15,0 4 8 0,6-7-8 16,-3-4 8-16,3-1-8 0,0-4 8 0,3-4-16 0,-3-6-4 16,0 0-1-16,0 0 0 0,6 2 13 0,3-4 0 15,0-4 0-15,0-2 0 0,3-8 8 0,0 1 4 16,6-4 0-16,-4-7 1 0,-2-1 30 0,3-5 5 16,0 1 2-16,3 2 0 0,0-3-10 0,0 5-1 15,0 4-1-15,-1 4 0 0,-2 6-24 0,0 2-5 16,-3 1-1-16,0 4 0 0,-3 4 10 0,0 4 2 15,0 4 0-15,-3-1 0 16,3 3-42-16,-3 5-8 0,0 0-2 0,0 1 0 0,-4 4 32 0,4-5 0 0,0 0 0 0,0 6 0 16,-3-6-12-16,3-5 3 0,-3 5 1 0,3-2 0 31,0-3-39-31,0 5-7 0,3-2-2 0,0-1 0 0,3-4 29 0,0-1 6 0,3-10 1 0,0 5 0 16,2-6 20-16,4-2 0 0,6-5 0 0,0 0 0 15,3-6 31-15,-1 1 10 0,4-6 3 0,3-2 0 16,-3-3-10-16,2-3-2 0,-2-3 0 0,3-2 0 15,-4-5 7-15,4-8 1 0,-3-3 0 0,0-5 0 16,-7 5-28-16,4-8-4 0,3 3-8 0,-3-6 11 16,-3 6 4-16,-4 0 1 0,-2-3 0 0,-3 5 0 15,0 3 20-15,-6 6 5 0,0-1 1 0,-3 3 0 16,0 3-28-16,-3 2-6 0,-1 3 0 0,-2 0-8 16,3 5 0-16,-3 1 0 0,0 1 0 0,0 4 0 15,-3 2 0-15,3 3 0 0,-3 2-10 0,0 1 10 0,0 7-27 16,0-2 3-16,0 5 0 0,0-2 0 0,-3 2 16 15,3 0 8-15,-3 2-8 0,0 1 8 16,0 3 0-16,3 2 0 0,-6-3 0 0,6 3 0 0,0 0 0 16,0 0 0-16,-3 5 0 0,-2 0 0 0,-1 3 0 0,-3 3 0 15,3 5 0-15,0 5 0 0,3 0 0 0,-3 8 0 16,0 3 0-16,3 0 0 0,0 2 0 0,-3 1 0 16,3-1-11-16,0 0 11 0,0 1-8 0,0 2 8 15,-3 2 0-15,3 4-9 0,-3-3 9 0,3 10 0 16,-3 3-9-16,0 0 9 0,0 2 0 0,3 6 0 15,-3 5 0-15,0 0 0 0,0 6 0 0,1-6-11 16,-4 3 11-16,3-6-8 0,-3-2 8 0,3-5 0 0,-3-1 10 16,0-2-10-16,0-5 9 0,0-3-9 0,0-6 8 15,0 1-8-15,3-8 0 0,-3 5 0 0,3-8 0 16,0-5 0-16,-3-3 0 0,4 5 0 0,-4-7 0 0,3-6 0 16,-6 6 0-16,3-6 0 0,-3-5 0 0,-3 5 0 15,3-5 0-15,0-3 0 0,-3 3-14 0,3-2 5 16,1-6 9-16,-1 5-8 0,0-5 8 0,3 0-8 15,0-5 8-15,3 5 0 0,0-6 8 0,3-2-8 16,0 6 8-16,0-9-8 0,0 3 8 0,3-10-8 16,3 4 0-16,0-4 0 0,3-3 0 0,3-6-8 15,3-5 8-15,0-2-8 0,0-11 8 0,5 0-8 16,4 0 0-16,3 0 0 0,3 3 0 0,3 0 0 16,5 7-32-16,1 3-5 15,3 6-2-15,2 7 0 0,-2-2 25 0,-3 3 5 0,3 4 1 0,-1 9 0 0,1-5 52 0,0 4 12 16,-4 1 1-16,4 5 1 0,-6 0-33 0,-3 0-6 15,-1 0-2-15,-5 0 0 0,-3 8-9 0,-3-5 0 16,0-1 0-16,-6-2 0 0,0 8 0 0,-7-3 0 16,-5-5 0-16,0 0 8 0,0 11-8 0,-3-3-11 15,-5 0 3-15,-7 5 0 0,-9 0 8 0,-3 1-12 16,-3 1 12-16,1 1-12 0,-7 3 12 0,3-1 0 16,3-2 0-16,1 8 8 0,-4-3-20 0,6 6-4 15,0-6-1-15,3-3 0 0,1 1 17 0,2-1 0 16,3-4 0-16,-3-1 0 0,3-5 0 0,3 0-15 15,3-3 3-15,1 0 1 16,-1-5-28-16,0 3-5 0,6-3-2 0,-3-3 0 16,6-2 5-16,3 5 1 0,0 0 0 0,0 0 0 0,3 0 21 15,6-3 5-15,0 1 1 0,3 2 0 0,-1 2 13 0,4 1-12 0,0-3 12 16,0 0-12-16,3 8 12 0,3-3 13 0,0 1-2 0,0-1-1 16,2-2 14-16,4 7 2 0,0-5 1 0,0-2 0 15,2 2 13-15,1-2 2 0,3-3 1 0,3 0 0 16,-1 0-21-16,4-3-4 0,0 3-1 0,-3 0 0 15,-1-5 5-15,1 5 1 0,-3-8 0 0,2 3 0 16,1-3-3-16,-3-3 0 0,0 3 0 0,-4-5 0 16,4 3-12-16,-6-1-8 0,3-2 8 0,-4-3-8 15,1 0 20-15,-3 0-1 0,0 0 0 0,-3-2 0 16,-6 2-1-16,-1 0 0 0,1 0 0 0,-6 0 0 16,0-5 3-16,0 5 1 0,-3-2 0 0,0-1 0 0,-3 1-22 0,-3-1 9 15,0-2-9-15,-3 2 0 0,3-2 0 16,-3 3 0-16,-3 2 0 0,0-3-9 0,0 1 9 0,-3 2-10 15,6-3 10-15,-3 4-10 0,0 1 1 0,0 4 0 16,1-1 0-16,-1 6 0 0,-3-3-7 0,3 3-2 16,0 5 0-16,0 2 0 0,-3 1 9 0,3 2 9 15,-3 3-13-15,3 0 5 0,0 5 8 0,0 1-8 16,-3-1 8-16,0 5-8 0,3 6-9 0,-3-3-2 16,6 6 0-16,-3 2 0 0,0-3 7 0,3 3 2 15,1 0 0-15,2 1 0 0,-3-4 10 0,3 6 0 16,0-6 0-16,3 6-8 0,-1-6 8 0,4-4 0 15,3 1 10-15,-3-4-10 0,3-3 15 0,0 2-3 0,0-4-1 0,3-1 0 16,3 0-11-16,0-2 0 0,-3-3-10 0,3 0 10 16,-1-8 0-16,4 5 12 0,0-5-1 0,0 0 0 15,0-5 9-15,0 2 3 0,6-8 0 0,-1 3 0 16,1-5 1-16,3-5 0 0,3 4 0 0,0-4 0 16,-1-3-24-16,1-3 0 0,0-3 0 0,3 1 0 15,-4-1 12-15,1 1-3 0,0 0 0 0,0-1 0 16,-1 1-9-16,1 2 0 0,0 3 0 0,0 0 8 15,-1 2-8-15,1 6 0 0,-3 2 0 0,3 3 0 16,3 3 8-16,-4 5-8 0,1 0 8 0,0 5-8 16,-3 3 0-16,2 3 0 0,-2 5 8 0,-3 0-8 15,-3-1 0-15,0 4 0 0,-1 2 9 0,-2-2-9 16,0 7 11-16,-3-2-3 0,-3-3 0 0,-3 3 0 16,-3-3-8-16,0 5 0 0,-3-4 0 0,-6 4 0 15,-3-7 0-15,3 2 0 0,-6-3 0 0,-3 1 0 0,-3-6 0 16,-3 0 0-16,-3 1-14 0,-5-1 5 0,-10-8 9 15,-6 0 0-15,-5-2 0 0,-7-3 0 0,1-3 0 16,-7-2-15-16,3-6 3 0,1 1 0 16,-4-1-79-16,4-2-15 0,-1-8-3 15,1 2-711-15,-1-7-141 0</inkml:trace>
  <inkml:trace contextRef="#ctx0" brushRef="#br0" timeOffset="77552.5706">14126 16214 864 0,'0'0'76'0,"0"0"-60"0,0 0-16 0,0 0 0 15,0 0 324-15,3 2 63 0,-3-2 12 0,0 0 2 16,0 0-290-16,0 0-59 0,0 0-11 0,0 0-2 16,-6-2-39-16,3-4-20 0,-3-2 3 0,0 1 0 15,3-1-24-15,-6 0-5 0,0 2-1 0,0 4 0 16,0-1 11-16,0 3 3 0,-6 3 0 0,0 2 0 0,-2 6 33 0,-1 2 0 15,-6-3 12-15,0 4-3 16,-3 1-1-16,3 4-8 0,-2 0 12 0,2 2-4 0,0-3 4 0,3 6 1 16,6-3 0-16,-3 0 0 0,4-2-1 0,2 7 0 15,0 1 0-15,3-1 0 0,0 1-12 0,0 4-18 16,3 1 4-16,0 3 1 0,3 2-3 16,0-3-1-16,0-2 0 0,3 5 0 0,0-3 17 0,3 3 9 15,0-2-1-15,0-1 0 0,0-2 16 16,0 8 4-16,3-3 0 0,0-3 0 0,0 6 0 0,3-9 0 15,3 4 0-15,0-3 0 0,-3-6-7 0,2-2-1 16,1-6 0-16,3-2 0 0,3 3-4 0,3-6-2 16,0-2 0-16,6-4 0 0,-1-1-14 0,7-4 0 15,3-2 0-15,5 0 0 0,4 0 8 0,0-5 4 16,-4-3 2-16,4 0 0 0,-6-2 30 0,-1-4 7 16,-2 1 1-16,0 0 0 0,-3-6-26 0,-7-2-5 0,1-5-1 15,-3 2 0-15,3-5 4 0,-9-3 0 0,-3 0 0 16,-1 6 0-16,4-8 0 0,-6 2 0 0,-3-8 0 0,-3 0 0 15,3 1-7-15,-6-12-1 0,0 4 0 0,-6-9 0 16,0 1-4-16,0-3-2 0,-3 5 0 0,-3-3 0 16,-3 3-10-16,0 0 0 0,-2 8 0 0,-4 0 0 15,-3 3-12-15,-3 5 1 0,-6 2 1 0,0 6 0 16,-2 6 1-16,-7 4 0 0,3 1 0 0,-5 7 0 16,2 3-9-16,-3 3-2 0,1 2 0 0,-1 3 0 15,0 3-64 1,-2 2-12-16,2 0-4 0,-6 1-701 0,1 2-141 0</inkml:trace>
  <inkml:trace contextRef="#ctx0" brushRef="#br0" timeOffset="78130.5714">15534 15957 2242 0,'0'0'100'0,"0"0"20"16,0 0-96-16,0 0-24 0,0 0 0 0,0 0 0 15,0-8 36-15,-3 5 2 0,-3-7 1 0,-3 5 0 16,3-3-39-16,0-6-16 0,-6 9 0 0,3-3 1 16,-3 0 5-16,3 3 1 0,-3 0 0 0,0 5 0 0,0 0 9 0,0 5 11 15,-2 0-3-15,-1 6 0 0,0 5 14 16,-6 2 2-16,0 3 1 0,-3 11 0 0,1 3 3 16,-1 7 0-16,-6 5 0 0,3 1 0 0,3 5-12 15,-2-3-1-15,2 3-1 0,0 0 0 0,9-3 7 16,0 9 2-16,6 1 0 0,3-1 0 0,0 4-13 0,6-2-2 15,6-3-8-15,3 0 12 0,-3 1-12 0,3-4 0 16,0 3 0-16,6-2 0 0,3-8 0 0,0-3 0 16,0-6 0-16,2 1 0 0,1-3 15 0,6-3-3 15,0-2-1-15,3-5 0 16,2-6-111-16,4-3-23 0,6-7-4 0</inkml:trace>
  <inkml:trace contextRef="#ctx0" brushRef="#br0" timeOffset="79243.4074">15998 16227 1036 0,'0'0'92'0,"0"0"-73"16,0 0-19-16,0 0 0 0,6 3 250 0,0-3 46 16,-6 0 10-16,9-3 2 0,0-8-204 0,-3 9-40 15,6-9-8-15,-4 6-1 0,4-3-36 0,0 3-7 16,0-3-2-16,0 0 0 0,0 2-10 0,0 1 12 15,0 2-12-15,3 1 12 0,-3 2-12 0,2 2 10 16,-2 1-10-16,3 5 10 0,0 3 7 0,-3 2 2 16,0 0 0-16,0 6 0 0,3 2-19 0,0 8 0 15,-6-3 0-15,2 3 0 0,-2 8 10 0,0 3-2 16,0 0 0-16,0 5 0 0,-6 0 12 0,3 2 1 16,0 1 1-16,-3 0 0 0,0-6-10 0,0-2-1 15,0-3-1-15,0-3 0 0,-3 3-10 0,-3-2 8 16,0-9-8-16,0 6 8 0,-3-6-8 0,3-2-16 15,-6-3 4-15,3 0 1 0,0-2 1 0,-3 5 0 16,0-8 0-16,0-3 0 0,4 0 10 0,-4-5 8 0,3-3-8 16,0 1 11-16,-3-6-11 0,9 0 0 0,0 0 0 15,-6 0 0-15,3-11 8 0,-3 0 0 0,3-4 0 0,3-1 0 16,-3-3-8-16,3-2 0 0,-3-3 0 16,6-2 0-16,0-1 24 0,0 1 4 0,0-1 0 0,0-4 0 15,6-1-16-15,-3-3-4 0,3-2 0 0,3-5 0 16,2-3 3-16,1-5 0 0,0 2 0 0,3-2 0 15,0 2-11-15,6-2 0 0,-3-3 9 0,5 5-9 16,-2-4 0-16,3 1-18 0,-3 6 3 0,0 6 1 16,-1 4-21-1,1 9-4-15,3 2-1 0,-3 8 0 0,-6 3 21 0,0 8 4 0,-1-1 1 16,4 6 0-16,0 3 22 0,-3 5 4 0,-6 5 0 0,6 3 1 0,5 2 15 0,-2 4 4 16,-6 4 0-16,0 3 0 0,0-2-18 0,-3 2-3 15,0 5-1-15,-3-2 0 0,-3 0-10 0,0 7 12 16,3-2-12-16,-1 8 12 0,-5 0-12 0,3 3 10 15,3 5-10-15,0-5 10 0,-6-3 8 0,3-1 2 16,0-6 0-16,3-4 0 0,-3-2-20 0,-3-6 0 16,-3-2-8-16,0-3 8 15,3-5-148-15,-6-3-23 0,-3-2-5 0</inkml:trace>
  <inkml:trace contextRef="#ctx0" brushRef="#br0" timeOffset="80388.0715">17102 15383 1267 0,'21'5'112'0,"-18"-2"-89"15,-3-3-23-15,0 0 0 0,9 0 224 0,-3 0 40 0,-6 0 8 0,0 0 1 16,0 0-166-16,9-5-34 0,3-1-6 0,0 1-2 16,-9 2-52-16,6-2-13 0,5 2 0 0,1 1 0 15,0-4 0-15,0 4 0 0,0 2 0 0,3 0 0 16,9 0 8-16,-4 0-8 0,4 0 11 0,-3 5-11 15,6 0 0-15,-3 1 0 0,-4 2-12 0,-2 0 3 16,0-1 9-16,0 1-12 0,0 3 12 0,-6 0-12 0,-6-1 12 16,-1 9 0-16,1-6 0 0,-3 0 0 0,-9 3 0 15,0 0 0-15,0 0 0 0,-3 0 8 0,1 2-8 16,-7-2 9-16,-3 5-9 0,0-5 10 0,3 0-2 16,-3 5-8-16,-6-5 12 0,0-3-4 0,4 0-8 15,2-2 0-15,-3 0 0 0,0-3 8 0,0-3-8 0,0 3 0 16,6-3 0-16,-3 0 0 0,-5-2 0 0,8 0 0 15,12-3 0-15,-6 0 0 0,0 0-8 0,0-3-1 16,3 0 0-16,3 3 0 0,0 0-2 0,0 0 0 16,0 0 0-16,12-5 0 0,6 2 11 0,2-2-13 15,-5 0 5-15,6 2 8 0,3 1-21 0,-3-1 3 16,3 3 1-16,-4 3 0 0,-2 2 5 0,3 0 0 16,0 3 1-16,0 5 0 0,-3 1 26 0,-3-1 5 15,5 3 0-15,-2 0 1 0,3 2 4 0,-9 1 1 0,-3-1 0 16,3 3 0-16,0 0-13 0,-6 1-2 0,-6 1-1 15,-3 1 0-15,3-3-10 0,-6 1 0 0,-6 4 0 16,0-5 0-16,-6 0 0 0,0 0 0 0,3-5 0 0,-2 3 0 16,-4-6-15-16,3 3 5 0,0-3 1 0,0-2 0 31,0-1-35-31,-3-2-8 0,4-2 0 0,-1-4-652 0,0 4-129 0</inkml:trace>
  <inkml:trace contextRef="#ctx0" brushRef="#br0" timeOffset="80794.227">17965 15383 288 0,'18'10'25'0,"-12"-2"-25"0,6 0 0 0,3 3 0 16,-3-3 494-16,3 2 94 0,3-2 18 0,0 6 4 16,8-1-434-16,1 3-88 0,0 0-16 0,3 5-4 15,-1-3-52-15,4 14-16 0,-3 0 8 16,0 2-8-16,-4 11 0 0,1 5-9 0,-3 1 1 0,0 4 0 15,-3 6 21-15,-3 8 5 0,-4 2 1 16,-2 3 0-16,-3 3 29 0,-3 0 5 0,0-3 2 0,-3 5 0 16,-6 1-19-16,0-4-3 0,-6-4-1 0,-3-6 0 15,0-8-17-15,-5 3-4 0,-4-5-1 0,-6-3 0 16,-6-6-20-16,-2-2-4 0,-7-2-1 0,-6-9 0 31,-5-2-112-31,2-6-22 0,-3-5-5 0,4-7-664 0,-1-1-133 0</inkml:trace>
  <inkml:trace contextRef="#ctx0" brushRef="#br0" timeOffset="82200.1479">19719 15838 576 0,'9'0'51'0,"-4"5"-41"0,4-5-10 0,-3 0 0 0,3 0 268 0,0 0 52 15,3-5 11-15,-3 2 1 0,3-2-245 0,-3 0-50 16,6-3-9-16,-3 3-3 0,0-1-9 0,0 1-3 15,2 0 0-15,1-1 0 0,-3 1 35 0,0 2 6 16,6 1 2-16,-3-1 0 0,3 0 9 16,3 3 3-16,2-2 0 0,4-1 0 0,3 1-23 0,3-1-4 15,2-8-1-15,1 9 0 0,9-9-19 0,-1 3-4 16,7 0-1-16,0-2 0 0,-1-1-16 0,-2 0 0 16,-4 1-8-16,-2-3 8 0,-6 2-13 0,-3 0 3 15,-7 4 1-15,-5-4 0 0,-3 6-10 0,-3-3-1 16,-3 2-1-16,0 1 0 15,-3-3-107-15,-3 3-22 0,0-3-4 0</inkml:trace>
  <inkml:trace contextRef="#ctx0" brushRef="#br0" timeOffset="82668.7884">20388 14814 1861 0,'18'3'82'0,"-9"-3"18"0,-3-3-80 0,3 3-20 15,0-5 0-15,0 2 0 0,0-2 92 0,0 2 14 16,0-2 3-16,-3 5 1 0,-6 0-73 0,6-3-14 16,0 3-3-16,2 0-1 0,-2 3-19 0,0 2 0 15,0-2 0-15,0 5 0 0,0 2 16 0,-3 4-4 16,0 1-1-16,-3 9 0 0,0 3 8 0,-3 7 1 16,0 3 1-16,0 8 0 0,-3 8 1 0,-3 5 0 15,-3 3 0-15,4 3 0 0,-7 2 3 0,3 0 1 16,-6-3 0-16,0 9 0 0,0-1 1 0,-3 1 0 15,3-1 0-15,-2-2 0 0,-1-6-27 0,3 4 0 16,3-1 0-16,0 0 0 0,3 0 10 0,0-5 0 0,3-3 0 16,3-5 0-16,3 0-10 0,1-8-11 0,-1-5 3 15,3 2 0-15,0-5-10 0,3 0-2 16,-1-5 0-16,1-1 0 16,0-7-19-16,3 0-4 0,-3-5-1 0,3-3 0 15,-3-3-121-15,0 0-25 0,3-2-5 0,0-4-424 0,-3 1-85 16</inkml:trace>
  <inkml:trace contextRef="#ctx0" brushRef="#br0" timeOffset="82965.5898">20978 16073 1612 0,'12'19'144'15,"-9"-11"-116"-15,0-3-28 0,0 3 0 0,2-3 155 0,-5 6 25 16,3-3 4-16,0 0 2 0,-3 2-159 0,3 4-27 16,0 2-16-16,-3-1 3 15,0 1-21-15,3 11-4 0,0-3-1 0,3 2 0 0,-3-5 39 0,3 6 0 16,3-1 0-16,0-2 0 0,3-3 24 0,0 0 5 15,3-2 2-15,-3-3 0 0,0 0-31 0,-3-3 0 16,2-8 0-16,-2 0-980 0</inkml:trace>
  <inkml:trace contextRef="#ctx0" brushRef="#br0" timeOffset="83121.7956">21195 15616 2073 0,'6'18'92'0,"-6"-10"19"0,3-3-89 0,-3-5-22 0,0 0 0 0,-6 6 0 15,0-4-9-15,-3-2-7 0</inkml:trace>
  <inkml:trace contextRef="#ctx0" brushRef="#br0" timeOffset="83980.9756">21835 15804 1443 0,'9'15'64'0,"-6"-4"13"0,9-3-61 0,-3 10-16 0,0-4 0 0,0 7 0 16,-4-3 123-16,4 6 21 0,0 0 5 0,-3 2 1 15,0-2-90-15,0 8-17 0,0 0-4 0,0 0-1 16,-3-3-2-16,3 5-1 0,-3-2 0 0,3-3 0 16,-3 0-6-16,3-3-1 0,-6-2 0 0,3-3 0 15,-3 6 7-15,0-9 1 0,3-4 0 0,-3 4 0 16,0-5-22-16,-3-5-4 0,3 6-1 0,0-9 0 0,0 3 3 15,0-8 0-15,0 0 0 0,0 0 0 0,0 0 3 16,0 0 1-16,0 0 0 0,0 0 0 16,0-8 11-16,6 0 2 0,-3-3 1 0,6-2 0 0,0-3-30 15,0-5 0-15,3 0 0 0,2-6 0 0,1 6 0 0,3-3 0 16,0-5 0-16,0 0 0 0,3 3 0 0,0 2 0 16,-1 0 0-16,1 6 0 0,0 2 0 0,-3 0 0 15,0 5 0-15,-6 1-10 0,3 4 21 0,-4 1 4 16,4 0 1-16,0 2 0 0,0 3 4 0,-3 0 2 15,0 0 0-15,3 3 0 0,-6 0-22 0,3 2 0 16,-3 0-12-16,-3 0 4 16,2 3-19-16,1 0-3 0,0 5-1 15,-3 1 0-15,0-1 3 0,0 3 0 0,-3 2 0 0,0 1 0 16,-3 2 16-16,3-2 12 0,-3 4-13 0,0-1 5 0,-3-4 8 0,3 1 0 0,-3-4 0 16,-3 7 0-16,0-7 0 0,-3-1 0 0,3-1 0 15,0-5 0-15,-3 5 0 0,1 0-8 0,2-7 8 16,0 2-12-16,-3-3-5 0,6-2-2 0,3-3 0 0,0 0 0 15,0 0 11-15,0 0 8 0,0 0-12 0,3-8 12 16,-3 0 10-16,9-3 9 0,0 0 1 0,-1-2 1 16,1 0 4-16,3 0 1 0,0-3 0 0,3-3 0 15,3-2 4-15,-3 0 1 0,0-3 0 0,3-2 0 16,-6 7-15-16,8 3-4 0,-2 1 0 0,-6 1 0 16,6 4-12-16,-6-1 9 0,3 11-9 0,0-3 8 15,-3 3-8-15,5 3 0 0,-5 5 0 0,6 3 0 16,-3-3 0-16,3 5 0 0,-6 3 0 0,3 0 0 15,3 2-8-15,-4 3-1 0,-2-2 0 0,0-1 0 16,0 1-1-16,-6 2 0 0,6-5 0 0,-6 2 0 16,-3-4-90-16,6 1-19 15,-6-1-3-15,0-4-614 0,-3-4-122 0</inkml:trace>
  <inkml:trace contextRef="#ctx0" brushRef="#br0" timeOffset="84746.413">22951 16293 921 0,'18'19'82'0,"-12"-9"-66"0,0 1-16 0,6-3 0 16,-3 5 358-16,0-5 68 0,-3-3 14 0,3-2 2 15,-3 2-354-15,2-2-70 0,-2-6-18 0,-6 3 0 16,0 0-55-16,6 0-14 0,3-3-3 0,0 1-1 15,-3 2 15-15,0 0 3 0,3 0 1 0,-9 0 0 0,9 0 54 0,-6 2 0 16,9 4 11-16,-3-1-2 0,-3-2 27 0,-3 2 4 16,9 0 2-16,-6-2 0 0,-3 2-19 0,-3-5-4 15,8 5-1-15,-8-5 0 0,3 3-18 0,-3-3 0 16,0 0-8-16,0 0 8 0,0 0 0 0,9 5 0 16,0-5 0-16,-9 0 10 0,0 0 3 0,9-5 1 15,0 2 0-15,0-2 0 0,-3 0-14 0,3 0 0 16,0-3 0-16,0 0 0 0,0 0-12 0,-6-3 12 15,12 3-12-15,-9-2 12 0,3 4 0 0,-1-2 0 16,-2-5 0-16,0 5 0 0,6 0 20 0,-3-2-1 16,0 4-1-16,0 1 0 0,-3-3 3 0,0 0 1 15,6 3 0-15,-6-3 0 0,-3 0-32 0,-3-2-6 16,9 4-2-16,-9-2 0 0,0-5 18 0,0 10 0 16,0-2 0-16,0 5 0 0,0-5-8 0,-3 0 8 0,-3-1 0 15,6 4 0-15,0 2 0 0,-3-8 0 0,-6-3 0 16,0 8 0-16,3-2 0 0,0 0 0 0,-3-3 0 0,-3 3-10 15,-6-3-1-15,9 2 0 0,-2-2 0 0,-1 3 0 16,-6 0-4-16,12 0-1 0,-9 2 0 0,6 0 0 16,6 1 7-16,-3 2 1 0,-6 0 0 0,6 2 0 15,0 1 22-15,-3 2 5 0,0 1 1 0,0 1 0 16,4 1 14-16,-4 0 3 0,0-2 1 0,0 7 0 16,0 0-24-16,3 0-5 0,-3 3-1 0,3-3 0 15,-3 1-8-15,-3 2 0 0,6 2 0 0,0 1 0 16,0-1 0-16,3-2 0 0,0 5 0 0,-3-2 0 15,6 2 0-15,0-3 0 0,0-2 0 0,6 0 0 16,-3 3 0-16,0-3 8 0,3-3-8 0,0 3 8 0,0-3-8 16,6 0 0-16,-3-5 0 0,6 0 0 15,0-3-94-15,0 3-21 16,2-5-4-16,1-6-885 0</inkml:trace>
  <inkml:trace contextRef="#ctx0" brushRef="#br0" timeOffset="85629.1978">23811 16346 921 0,'18'21'82'0,"-9"-8"-66"0,6 1-16 0,-6-4 0 16,6-2 414-16,-3 5 79 0,0-5 16 0,-3-2 3 16,-6-1-370-16,6-2-74 0,-4-1-16 0,-5-2-2 15,0 0-178 1,0 0-35-16,-8 0-7 0,-7-2-966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1:14:04.1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4172 1958 403 0,'0'0'17'0,"-6"-5"5"0,3 2-22 0,-3-2 0 16,3-1 0-16,-3 4 0 0,0-6 118 0,0 3 19 15,-3-1 4-15,3 4 1 0,0-1-110 0,-2 0-21 16,2-2-11-16,-3 0 10 0,0 2-10 0,0-2 12 16,0-3-12-16,0 3 12 0,3-3-12 0,0 2 0 15,3-2 0-15,0-2 0 16,-3 5-26-16,3-3-1 0,3 2 0 0,0 4 0 16,0-6-16-16,0 2-3 0,3 1-1 0,-3 0 0 0,0 2 75 0,-3-2 16 15,0 5 2-15,0-8 1 0,0 8 85 0,3-5 16 16,-3-3 4-16,3 8 1 0,0 0-39 0,0 0-8 0,-6-6-2 0,6 6 0 15,0 0-24-15,0 0-4 0,0 0-2 0,0 0 0 16,0 0-38-16,6 14-8 0,3-1-2 0,0 0 0 16,0 8-3-16,3 3-1 0,3 8 0 0,-3 0 0 15,3 10 5-15,-3 0 1 0,-1 6 0 0,1-3 0 16,-3 0 4-16,-3 8 2 0,0 5 0 0,0-2 0 16,0-4-9-16,0-1-1 0,0-1-1 0,0-5 0 15,0-5-7-15,0-3 0 0,0 5-1 0,3-10 0 16,-3 2-15-16,3 1 0 0,3 2 0 0,-4-6 0 15,1-4 0-15,-3-1 0 0,3-5 0 0,0 3 9 16,-3-11-9-16,3 1-9 0,-6-1 9 0,3-10-13 16,0 2 13-16,-6-5 0 0,0 0 0 0,0 0 0 15,3-5 16-15,-3-6 5 0,-3 0 2 0,3-7 0 16,0-9 20-16,0-2 4 0,6-2 1 0,-3-12 0 16,0 4-24-16,3-9-5 0,6 0-1 0,0 1 0 0,5-1-18 15,-2 0 0-15,0 3 0 0,0 6 0 0,3-4 0 0,-3 9 0 16,0 0 0-16,0 5 0 0,0-1 0 0,-4 7 0 15,1 7 0-15,0-3 0 0,-3-2 10 0,3 8-2 16,-6 0 0-16,3 7 0 0,-3-4 2 0,6 2 0 16,-3 0 0-16,3 8 0 0,-3-5-22 0,2 5-5 15,7 5-1-15,0-5 0 0,0 3 18 0,6 7 0 16,-3-5 0-16,3 6 0 0,2 5-8 0,1 5 8 16,0-2-12-16,0 10 12 0,-1 0 0 0,-2 5 0 15,-6 3 0-15,-3 3 0 0,-3 0 0 0,0 5 0 16,-3-6 9-16,3 1-9 0,-3 0 0 0,-3-3 0 15,5-3 0-15,1-2 0 0,-3-3 21 0,3-3-1 0,0-2 0 16,3-5 0-16,-3 2-28 0,3-3-7 0,-3-4-1 16,3-9 0-16,-1 3 26 0,-2-8 5 0,0 0 1 0,0-5 0 15,-3-3-16-15,3-3 0 0,-3 0 0 0,0-4 0 16,0-4 21-16,-3-5 2 0,3-5 0 0,-3-3 0 16,0-5-15-16,0-5-8 0,2-6 10 0,4-2-10 15,-3-5 0-15,0-4 0 0,0 4 0 0,3-1 0 16,3-2 0-16,0 0 0 0,-3 0 0 0,6-3 0 15,2 5 0-15,-2 9 0 0,0-6 0 0,0 8-10 32,0 5-26-32,-3-2-4 0,0 7-2 0,-3 9 0 0,-4-1-170 0,-2 9-35 15</inkml:trace>
  <inkml:trace contextRef="#ctx0" brushRef="#br0" timeOffset="545.1507">6151 2432 2534 0,'0'0'56'0,"0"0"11"0,0 0 2 0,0 0 3 0,9 2-58 0,3 3-14 16,-3-5 0-16,3 0 0 0,-3-5 28 0,3 3 2 15,3-4 1-15,3 6 0 0,-3-8-15 0,2 3-2 0,1-8-1 16,0 5 0 0,0-3-37-16,3-2-7 0,-3-5-1 0,0-1-1 0,-1 3 7 0,1-10 2 0,0 7 0 0,-3-7 0 15,0-1 24-15,0 3-8 0,0-2 8 0,-3 5 0 16,-3-6 0-16,-4 1 8 0,4-1 0 0,-3 4 0 15,-3 1 9-15,-3-1 3 0,0 1 0 0,0-1 0 16,-3 7 14-16,-3 3 3 0,3-6 1 0,-3 6 0 16,1 0-24-16,-1-1-5 0,-3 6-1 0,3 3 0 15,-3-5-8-15,0 7 0 0,0 3 0 0,0-5 0 16,-3 5 0-16,6 5 0 0,-3 8 0 0,0 0 0 16,3 6 0-16,0 2 0 0,0 3 0 0,-3 10 0 15,1-2 0-15,-4 2 0 0,0 3 9 0,3 3-9 16,-3-6 11-16,3 4-3 0,-3 4 0 0,-3 0 0 15,-3 3-8-15,6 3-14 0,-3-3 3 0,7-3 1 16,2-5 0-16,3 0 0 0,6-2 0 0,3-4 0 0,5 1 0 16,4-3 0-16,0-2 0 0,6-1 0 0,6 1-2 0,3-4 0 15,2-7 0-15,7 3 0 16,0-3-25-16,8-6-6 0,1 1-1 0,6-11 0 16,2 5-162-16,1-5-33 0,56-10-6 0,-33-12-2 0</inkml:trace>
  <inkml:trace contextRef="#ctx0" brushRef="#br0" timeOffset="1687.7886">9137 1670 2304 0,'6'-6'204'0,"0"1"-163"0,0 2-33 0,0-2-8 15,6 2 33-15,-3 1 5 0,2-1 1 0,1 3 0 16,0 3 1-16,0 2 1 0,0 0 0 0,3 9 0 15,0-1-19-15,3 5-4 0,0 1-1 0,-1 10 0 16,4 8-1-16,-3 3 0 0,0 5 0 0,3 0 0 16,-6 5-36-16,0-3-8 0,-3 4-2 0,2-6 0 0,1-3 30 0,-3 0 0 15,-6-5-8-15,0-2 8 0,-3 2-10 0,0-8 1 16,0 0 0-16,-3-2 0 0,-3-6 0 16,0-3 0-16,0-5 0 0,3 1 0 0,-6-6 9 15,3-3 16-15,3-5-4 0,0 0-1 0,0 0 35 16,-6-5 7-16,6-3 2 0,3-6 0 0,-3-7-3 0,3 3-1 15,3-9 0-15,0 1 0 0,0-3-23 0,3 0-5 16,3-8-1-16,0 2 0 0,0-2-22 0,3-3 8 16,-1-2-8-16,1-3 0 0,0 0 0 0,3 0-8 15,0 0 0-15,3 6 0 0,-3 2-8 0,2 7-2 16,1-1 0-16,3-4 0 0,0 11 18 0,3 3-10 16,-1 3 10-16,1-1-8 0,-3 6 8 0,0 5-10 0,-3 3 10 0,3 5-10 15,-4 5 10-15,1 3-8 0,0 3 8 0,0 4-8 16,-3 4 8-16,0 0 0 0,-1-1 0 0,1 6 0 15,-3 5 0-15,0-3 17 0,0 4-2 0,-3 7-1 32,3-6-34-32,-3 1-6 0,0 2-2 0,2-7 0 0,1 5 9 0,0-6 2 15,-3 1 0-15,3-9 0 0,-3 1 6 0,3-4 2 0,3 4 0 0,-3-6 0 16,2 0 9-16,-2-7 0 0,0 2-9 0,0 0 9 16,0 2 0-16,-3-7 0 0,3 0 8 0,-3-3-8 15,0 0 21-15,-1 0-1 0,7-6 0 0,-3-2 0 16,3-2 16-16,0 2 2 0,0-8 1 0,0 3 0 15,2-3-39-15,-2-5 0 0,0 2-9 0,3 1 9 16,0-9-20-16,-3 1 4 0,3-1 1 0,-1 1 0 16,-2-6-11-16,0-2-2 15,0 2-1-15,-6 0 0 0,3-2 2 0,-3 2 1 16,0 0 0-16,-4 0 0 0,-5 6 14 0,3-6 2 0,-3 6 1 0,3 5 0 0,-6-3 9 16,0 8 14-16,-6-3-3 0,3 9-1 0,-3-1 4 15,1 6 1-15,-4-6 0 0,0 9 0 0,-3 2-7 0,-3 2 0 16,0 1-8-16,-3 5 12 0,0-3 0 0,0 6-1 15,-2-1 0-15,-1 4 0 0,3 4-11 0,-3-5 0 16,0 1 0-16,3 4 0 0,0 3 0 0,1-2-9 16,2 2 9-16,0 3 0 0,0 2 0 0,6 1-8 15,0 2 8-15,3 8 0 0,0-8 0 0,3 8 0 16,3 0 0-16,3-3 0 0,0 1 0 0,3-6 0 16,3 0 0-16,3 0 0 0,-3-5 0 0,6 0 8 0,0-11-8 15,3 6 0-15,-1-4 10 0,1-1-10 16,3-4 10-16,6-2-10 0,-3-3 0 0,5-2 0 0,1-3 0 15,3-3 0-15,3-4 9 0,-1 1-9 0,1-7 8 16,-3 0-8-16,0-6 15 0,2-2-3 0,-5-3 0 0,-3 3 0 16,3-5-3-16,-7-3-1 0,1-1 0 0,-3-1 0 15,0-4 0-15,-3 4 0 0,-3-1 0 0,-3 0 0 16,-3 3-8-16,-1 5 0 0,-2-2 0 0,-3 4 0 16,-3 4 0-16,-3-1 18 0,0 6-3 0,0 0-1 15,-3 0-5-15,1 0-1 0,2 5 0 0,-6 2 0 16,0-2-8-16,0 6 0 0,-3-1 0 0,3 6 0 15,-3-1 0-15,3 6-12 0,-3-2 4 0,0 2 8 0,0 5-12 16,0 5 12-16,1-4-10 0,-1 4 10 0,3 3 0 16,0 0 0-16,-3 3 0 0,6 3 0 0,3-1 0 0,0 6 0 15,3-6 0-15,6 6 0 0,0-5 0 0,3-1 0 16,6 0 0-16,0 1 0 16,2-1-32-16,7-7-3 0,0 2-1 15,3-2 0-15,0-4-128 0,-1 1-25 0,4-2-6 0,3-1-874 0</inkml:trace>
  <inkml:trace contextRef="#ctx0" brushRef="#br0" timeOffset="2250.1631">12366 1757 2098 0,'-2'-16'93'0,"2"5"19"0,-3 3-89 0,0 3-23 0,0-3 0 0,-3 3 0 15,0-3 64-15,3 3 9 0,-3 2 2 0,0-2 0 16,0-3-8-16,-3 3-2 0,0 5 0 0,0-8 0 16,-3 8-42-16,3 0-9 0,-3 8-2 0,-3-8 0 15,1 7-28-15,-7 4-5 0,-3 2-2 0,-3 1 0 16,-3-1 4-16,1 0 1 0,-1 5 0 0,0 4 0 16,-3-4-10-1,1 1-3-15,-1 2 0 0,0 0 0 0,6 5 10 0,1 4 1 0,8-4 1 0,-3 1 0 16,3 2 19-16,3-3 11 0,6 1-2 0,0 2 0 15,3-11 23-15,6 6 5 0,0-6 1 0,3 1 0 0,3-3-24 16,3 0-5-16,-3-8-1 0,3 2 0 0,0-2-8 16,3-5 0-16,0-3 0 0,3 0 0 0,-3-3 10 15,5-5 0-15,4-2 0 0,0-4 0 0,3-7 3 0,6-5 1 16,-1-6 0-16,4-5 0 0,3-5 14 0,0-3 4 16,2-8 0-16,4 3 0 0,6-9-32 0,-4 1 0 15,1-3 0-15,-3-5-10 16,-1-3-14-16,1-2-2 0,0 5-1 15,-4-8 0-15,1 5 19 0,3 3 8 0,-7 0-8 0,1 7 8 0,-6-4 0 0,0 10 0 16,-7 8 9-16,1 3-9 0,-6 5 56 0,-3 2 4 16,0 9 0-16,-3-1 1 0,3 3-17 0,-6 6-4 15,-1 2-1-15,-2 3 0 0,3 0-27 0,-3 7-12 16,-3 1 10-16,-3 5-10 0,3 11 0 0,0 2-8 16,0 3-1-16,-3 15 0 0,0 1 9 0,-3 8-10 0,0 10 10 0,3 6-10 15,-3 13 10-15,0-1 14 0,0 4-3 16,0 5-1-16,0 12-10 0,0-1 0 0,-3 7 0 15,3 3 0-15,1 0 0 0,-4-3-16 0,-3 0 4 0,3-10 1 32,-3-6-90-32,3 1-19 0,-3 2-3 0,3-11-1 15,6 3-80-15,0-8-16 0</inkml:trace>
  <inkml:trace contextRef="#ctx0" brushRef="#br0" timeOffset="3805.8935">16162 1090 1602 0,'0'0'71'0,"-6"0"14"0,3-3-68 0,-6 3-17 15,3 0 0-15,-3-5 0 0,-3 5 35 0,0 0 3 0,0 0 1 0,-6 0 0 16,0 0 3-16,1 5 1 0,-10-5 0 0,3 8 0 16,-3-2-23-16,-6 7-4 0,1 0 0 0,-4 6-1 15,-3-3-15-15,1 2 0 0,2 3 0 0,-3 3 0 16,0-3 0-16,-2 11 0 0,-1-6 0 0,3 6 0 16,1 0 0-16,2 2 0 0,0 3 0 0,4 3 0 15,5 0 0-15,3-1 0 0,3-4 0 0,6 4 0 16,0 4 0-16,3-1 0 0,7 0 0 0,2 6 0 15,0 2 11-15,6 3 5 0,2 0 2 0,1-8 0 16,3-2 31-16,3-1 7 0,3-2 0 0,0 2 1 16,3 0-17-16,3-2-4 0,0-6-1 0,2 3 0 15,1 3-13-15,6-6-2 0,0-2-1 0,-1-5 0 16,7-4-19-16,0-4 0 0,6-6 0 0,-1-2 0 16,7-6-29-16,-3-5-7 0,5-3 0 0,1-2-1 0,-4-8 13 15,4-8 4-15,0-3 0 0,-1-8 0 0,1-2 46 16,-1-6 10-16,4-2 1 0,-3-1 1 0,-1-2 15 15,-2 0 3-15,-7-7 1 0,-2-1 0 0,-6-6-6 16,0-4-2-16,-4 10 0 0,-5-8 0 0,-6 3-29 0,-3 0-7 16,0 0-1-16,-6-1 0 0,-6-2-12 0,-6 11 0 15,3-3 0-15,-3 3 0 0,-3 5 0 16,0 5 0-16,-3 6 0 0,0 0 0 0,0 2 0 0,0 5 0 16,-3 1 0-16,0 7 0 15,-3 1-41-15,1 5-11 0,-7 5-3 0,-6 2 0 16,-3 6-127-16,-6 6-26 0,-2 7-4 0</inkml:trace>
  <inkml:trace contextRef="#ctx0" brushRef="#br0" timeOffset="4227.6408">17906 865 2304 0,'9'-5'204'0,"-3"0"-163"15,0-3-33-15,0 8-8 0,-6 0 0 16,0 0 0-16,3-6 0 0,-3 6 0 0,0 0 20 0,-9 8 9 15,-3 3 2-15,-6 2 0 0,-3 6-9 0,-12 7-2 16,-5 1 0-16,-4 7 0 0,0 3-20 0,1 5 0 16,-4 9 0-16,6-6 0 0,1 2 0 0,2 6 0 15,3 3 0-15,-3 2 0 0,1 8 0 0,5 0 0 16,9-5 0-16,0 3-8 0,0-1 8 0,10 3 0 16,8-2 0-16,9 2 0 0,2 0 11 0,4-5 1 15,-3 2 0-15,3-4 0 0,9-1 0 0,-3 0 0 16,0-5 0-16,0-5 0 0,-1-4-12 0,1-6 0 15,0-1 0-15,0-8-11 16,0-3-87-16,6-7-18 0,5 2-3 0,-2-5-561 16,3-8-113-16</inkml:trace>
  <inkml:trace contextRef="#ctx0" brushRef="#br0" timeOffset="4774.8794">18388 1291 2491 0,'15'-8'110'0,"-9"8"23"0,6 0-106 0,0 8-27 0,3-3 0 0,2 3 0 16,1 0 55-16,3 11 5 0,3-6 2 0,0 8 0 0,-6 3-41 15,2 3-8-15,1 4-1 0,3 1-1 0,-3 2-11 0,0 6 0 16,-3 0 0-16,0 2 0 0,-4-2-17 0,-2 0-3 16,0-1 0-16,0 6 0 0,-3 0 4 0,0 3 1 15,0-3 0-15,-3 0 0 0,0-3 15 0,0 0 0 16,0-2-10-16,0-8 10 0,0 2 0 0,-3-2 0 16,3-6 0-16,-3-4 0 0,0-4 0 0,2 1-9 15,-2-6 9-15,-3-8-13 0,3 3 23 0,-3-8 5 16,0 0 1-16,0 0 0 0,0 0 11 0,3-8 2 15,0-2 1-15,-3-4 0 0,6-7-2 0,-6 3 0 16,3-6 0-16,3-5 0 0,-3 0-3 0,6-8-1 16,-3 0 0-16,6-8 0 0,3-3-24 0,3 3 0 15,3-5 0-15,2 2 0 16,7-5-44-16,3-2-15 0,0 7-2 0,-1-2-1 16,1 2 10-16,3 8 1 0,-3-5 1 0,-4 6 0 0,-2 4 25 0,0 4 5 0,0 4 0 0,0 1 1 15,-7 7 27-15,4 6 6 0,-3 0 1 0,0 2 0 16,0 8 6-16,-3-2 2 0,-1 5 0 0,1 5 0 15,0 3-14-15,-6 6-9 0,3 4 12 0,-3 9-12 16,3-1 0-16,-6 6-11 0,0 2 0 0,-6 6 0 16,2 2 22-16,-2 6 4 0,0-3 1 0,-6 0 0 15,0-3-16-15,1 0 0 0,-4 1 8 0,0-1-8 16,0 0-13-16,-3-2-6 0,3-3-1 0,-6-5-756 16,-6-3-151-16</inkml:trace>
  <inkml:trace contextRef="#ctx0" brushRef="#br0" timeOffset="5258.6521">20082 984 2329 0,'18'0'103'0,"-12"0"21"0,2-5-99 0,4 2-25 0,0 3 0 0,3-5 0 15,-3 0 24-15,6 2 0 0,-6-2 0 0,3 0 0 16,0-3-12-16,0 2-4 0,-1-2 0 0,1 3 0 31,3 0-38-31,0 2-8 0,0-2-2 0,-3 5 0 16,-3 0-48-16,3 0-11 0,-4 5-1 0,-2-5-1 15,-9 0 56-15,3 8 11 0,3 5 2 0,-6 1 1 0,-3-1 31 0,0 5-9 0,-6 1 9 0,0 2 0 16,4-3 12-16,-4 1 8 0,0 2 2 0,-3-2 0 16,-3 2 11-16,6-3 3 0,-3 1 0 0,0 2 0 15,0-8 4-15,3 6 0 0,0-6 1 0,3 0 0 16,0 0 6-16,3 1 1 0,3-1 0 0,0 0 0 15,0 0-9-15,3 1-2 0,0-1 0 0,3-3 0 16,0 4-7-16,3-4-2 0,3 1 0 0,0 2 0 16,3 0-15-16,3-7-3 0,0 7-1 0,5-11 0 15,1 9-77-15,3-11-16 0,-3 3-4 0,3-1-633 16,-3-4-127-16</inkml:trace>
  <inkml:trace contextRef="#ctx0" brushRef="#br0" timeOffset="5571.0674">21427 717 2534 0,'30'0'225'0,"-12"5"-180"0,3 3-36 0,5 11-9 15,1 2 0-15,9 11 0 0,3-1 0 0,-1 14 0 16,7 3 49-16,-3 2 18 0,-1 3 3 0,-5 5 1 16,-3-2-8-16,-6 2-2 0,-7 6 0 0,-2-3 0 15,-3 7-35-15,-6 1-7 0,-6 0-2 0,0 2 0 16,-6 3-17-16,0 3 10 0,-3 8-10 0,-3 0 8 16,-6-6-8-16,-3 6 0 0,-2-1 0 0,-7-4 0 31,-3 2-24-31,-6-3-3 0,-8-2-1 0,-4-3 0 0,-6-3-135 0,-11 1-27 15,-6-4-6-15</inkml:trace>
  <inkml:trace contextRef="#ctx0" brushRef="#br0" timeOffset="6844.588">4014 4061 1555 0,'0'0'138'0,"0"0"-110"16,0 0-28-16,0 0 0 0,-3 0 78 15,-3 0 10-15,0 3 3 0,-3 0 0 0,-2-1-43 0,-1 4-9 16,-6 2-2-16,0 2 0 0,-6 1-29 0,-3 2-8 15,1 3 0-15,-1 2 0 16,-3 3-28-16,0 3-9 0,0-3-3 0,4 6 0 16,2-6-27-16,3 3-5 0,6-3-2 0,0-2 0 0,3 2 43 15,6-3 9-15,6-2 2 0,0 0 0 0,6 0 20 0,6 0 8 16,3-3 0-16,0 0 0 0,6 3 10 0,3-5 2 16,2-1 0-16,1 4 0 0,3-1 31 0,0 3 6 15,0-3 2-15,-1 0 0 0,1 6-8 0,0-6-2 16,-3 5 0-16,-1-2 0 0,1 0-33 0,-3 0-6 15,-3-5-2-15,0 2 0 0,-3-3 10 0,-1 1 2 16,-2 0 0-16,-3-1 0 0,0 1-3 0,-9-3 0 16,3 5 0-16,-6-3 0 0,-6 4-1 0,3-1-1 0,-6 0 0 15,-6 0 0-15,-3 3-6 0,-2 0-1 0,-7-3 0 16,0 3 0-16,-6 0-20 0,1-3-5 0,-1 1-1 0,-3-1 0 31,0 3-18-31,1-3-4 0,-4 0-1 0,3-2 0 16,-2-1-27-16,5-2-6 0,0-2-1 0,6-1 0 15,3-3-21-15,13-4-5 0,-4-1-1 0,6-5 0 16,6-2 31-16,6-6 7 0,15-19 0 0,5 1 1 0</inkml:trace>
  <inkml:trace contextRef="#ctx0" brushRef="#br0" timeOffset="7391.2973">4791 4244 2491 0,'0'0'110'0,"0"0"23"0,6 8-106 0,0 0-27 15,-3 2 0-15,3 4 0 0,-3-1 30 0,0 3 1 16,3 2 0-16,-3 3 0 0,0 1 0 0,-3 1 0 16,3 6 0-16,0 1 0 0,-3 7-21 0,0 0-10 15,0 5 10-15,0 6-10 0,0-1 0 0,0 1 0 16,3 0 0-16,-3-6 0 15,3 3-39-15,-3-5-1 0,0-3 0 16,-3-3 0-16,0 0 31 0,-3-2 9 0,0-3 0 0,-3-2 0 0,0-4 0 0,-3-1 0 16,6-6 0-16,-3-1 0 0,0-4 0 0,0-3 9 0,0-3-9 15,1-2 12-15,-4-6 24 0,3 1 4 0,-3-4 2 16,3-2 0-16,0-8-14 0,0-2-4 0,-3-6 0 16,6-2 0-16,0-6 6 0,3-2 1 0,3-6 0 0,3-3 0 15,0-4-31-15,6-3 0 0,0-6-8 0,3 0 8 16,3-2-27-16,0 0 2 0,3 2 0 0,-1 1 0 15,4 2 12-15,3 3 2 0,0-3 1 0,3 5 0 16,2 1 10-16,4 4 0 0,3 4-9 0,0 2 9 16,2 7 0-16,1 4-9 0,-3 2 9 0,-1 6 0 15,1 2-12-15,0 5 12 0,-3 3-12 0,2 0 12 16,-8 6-10-16,3 2 10 0,-3 2-8 0,-4 1 8 16,-2 5-8-16,-3-3 8 0,0 0-8 0,-6 3 8 15,-3 3-32 1,0 2-2-16,-9 3 0 0,-3 3 0 0,0-1 21 0,-6 6 4 0,-3 0 1 0,-9 2 0 0,-3 3 8 15,-2 3 0-15,-4 0 8 0,-3 0-8 0,0 5 0 16,-2-3 0-16,-1 3 0 0,0 0-8 16,-6 5-88-16,4-2-18 15,-1 2-3-15,3 1-575 0,1 2-114 0</inkml:trace>
  <inkml:trace contextRef="#ctx0" brushRef="#br0" timeOffset="7903.9324">6324 4302 2714 0,'-9'-5'60'0,"6"2"12"0,0-2 2 0,0 2 2 0,0-2-60 0,3 0-16 0,-3-1 0 0,-3 1 0 16,3 0 11-16,-3-3-1 0,3 0 0 0,-6 0 0 16,1 3-10-16,-4-1 0 0,3 1 0 0,-3 2 0 31,-3 3-38-31,3 0-13 0,-3 3-2 0,-3 2-1 16,3 3-24-16,-2 3-5 0,-1 2-1 0,0 0 0 15,3 6 36-15,-3 2 6 0,-3 0 2 0,3 3 0 0,3 3 32 0,1-1 8 0,2 0 0 0,0 1 0 16,3 2 12-16,3-3 4 0,3 1 0 0,3-3 1 15,3 0-1-15,0-6 0 0,0 3 0 0,3-5 0 16,0-3 0-16,0 1-1 0,-3-7 0 0,3-1 0 16,3-4-7-16,-3-2 0 0,2-5-8 0,1 0 12 15,0-6 3-15,0-2 0 0,0-5 0 0,0-4 0 16,0-1-15-16,3-4 0 0,0-2 8 0,3 0-8 16,-3-3 12-16,3 3 0 0,-4 0 0 0,4 2 0 0,-3 1 15 15,0 5 2-15,-3 2 1 0,0 1 0 0,0 5 19 16,-3-1 4-16,0 1 1 0,-3 5 0 0,0 3-34 0,-3 5-6 15,0 0-2-15,0 0 0 0,-3 5-12 0,0 8 0 16,0 1 0-16,0 4-10 0,0 3 2 0,0 3 0 16,6-3 0-16,0 3 0 15,6 0-21-15,0 0-4 0,3 2-1 0,3-2 0 16,-1 2-57-16,1-2-11 0,0-3-2 0,3 1-602 16,0-1-120-16</inkml:trace>
  <inkml:trace contextRef="#ctx0" brushRef="#br0" timeOffset="8168.9508">7131 3900 2790 0,'0'0'61'0,"0"0"13"0,0 0 2 0,-9 0 3 0,-3 3-63 0,0 2-16 0,3 3 0 0,-3 0 0 15,-6 5 12-15,3 3 0 0,1 2 0 0,-4 4 0 16,0 4-12-16,0 3 9 0,3 6-9 0,0 2 8 16,3 5-8-16,0 3-11 0,3 0 3 0,3 0 0 15,4-3-9-15,-1 3-2 0,3 0 0 0,3 0 0 32,-1 3-8-32,4-6-1 0,0 0-1 0,3-2 0 0,3-6-111 0,0-2-23 15,0-5-4-15,0-6-1 0</inkml:trace>
  <inkml:trace contextRef="#ctx0" brushRef="#br0" timeOffset="8606.363">7509 4514 1324 0,'0'0'118'0,"0"0"-94"16,0 0-24-16,0 0 0 0,0 0 224 0,0 0 40 15,9 8 8-15,-3-3 1 0,-6-5-185 0,6 3-38 0,3-1-7 16,2 1-2-16,1 0-17 0,3-6-3 0,0 0-1 0,6-5 0 31,6 3-41-31,-3-3-9 0,-7-5-2 0,4 0 0 16,6-3-15-16,0 0-3 0,-6 0-1 0,2-2 0 0,1-4 42 0,-3 1 9 0,0-3 0 0,-3-2 0 16,-6-1 23-16,3 1 4 0,-1 0 1 15,4-4 0-15,-6 1 11 0,-3 3 2 0,0 2 1 0,0 0 0 16,-3 3-18-16,-3 5-3 0,-12 0-1 0,3 6 0 15,3 2 4-15,-6 0 0 0,-9 3 0 0,0 5 0 16,-5 5-10-16,-1 3-2 0,0 5 0 0,-6 3 0 16,-3 0-3-16,4 8-1 0,11-3 0 0,-3 5 0 15,-6 3-8-15,6 0 0 0,7 3 0 0,2 0 0 16,0-3 0-16,3 5 0 0,0-2 0 0,6 3-11 16,6 2 11-16,3-3 0 0,-6 3 8 0,12 3-8 15,6-3 0-15,2 0 0 0,-8 0 0 0,6 0 0 16,-3-3-27-1,6-2-3-15,9-5-1 0,-1 2 0 0,1-3-198 16,3-2-40-16,44 13-8 0,-8-19-2 0</inkml:trace>
  <inkml:trace contextRef="#ctx0" brushRef="#br0" timeOffset="9058.1624">10578 4080 1094 0,'0'0'97'0,"0"0"-77"0,6 0-20 0,2-3 0 16,1 3 306-16,3 0 58 0,3 3 11 0,6-3 2 15,0 0-265-15,3-3-54 0,2 3-10 0,7-2-3 16,0-4-5-16,6 1-2 0,2 0 0 0,7-3 0 0,3-3-23 16,2 1-5-16,7-1-1 0,-1 0 0 0,7 4-9 15,2-4 0-15,-2 0 0 0,-1 1 0 0,1-1 8 0,-4 1-8 16,1-1 0-16,-4 3 8 16,-2 0-35-16,-4-2-7 15,1 2-2-15,-7-3 0 0,-5 0-192 0,0 1-40 0,-9-3-7 16,-4-3-1-16</inkml:trace>
  <inkml:trace contextRef="#ctx0" brushRef="#br0" timeOffset="9354.9646">11682 3069 2178 0,'0'0'96'0,"0"0"20"0,0 0-92 0,0 0-24 0,0 8 0 0,-6 3 0 16,3 5 32-16,-3 5 1 0,-3 5 1 0,-3 6 0 15,0 8 21-15,-6 7 4 0,-2 6 1 0,-1 8 0 16,0 3-36-16,-6 4-6 0,0 9-2 0,-5 2 0 16,2 3-16-16,-3-2 0 0,3 4 0 0,-2-1 0 15,-1-4 0-15,0-2 0 0,0-3 0 0,1-3 0 16,2-2 0-16,-3-3-9 0,3-2 9 0,-2-4-8 15,2-1-112-15,-6-6-21 0,0-6-5 16,4-2-842-16</inkml:trace>
  <inkml:trace contextRef="#ctx0" brushRef="#br0" timeOffset="9745.5005">11884 4215 2617 0,'0'0'57'0,"0"2"12"0,-6 9 3 0,0 2 2 0,-3 6-59 0,1 5-15 0,-7 2 0 16,3 6 0-16,0 2 31 0,0-2 3 0,0 0 1 0,0 2 0 15,0-2-25-15,3-6-10 0,3 3 8 0,6-2-8 31,0-1-72-31,3-2-19 0,3 0-4 0,3-3-1 16,6-2-4-16,6-1-2 0,0-5 0 0,6-2 0 16,2-3 5-16,1-5 1 0,0-1 0 0,3-2 0 0,-1-2 130 0,4-6 26 0,0-3 6 0,2-5 1 15,-2 0 61-15,0-2 13 0,-3-6 3 0,-1-5 0 16,1 0-42-16,-3-6-8 0,-3-2-2 0,-4-2 0 16,-2 2-38-16,-9 0-8 0,-3 5-2 0,-3 0 0 15,-6 0-30-15,-3 3-6 0,-9 3-8 0,-3 2 11 16,-3 3-11-16,-5 2 8 0,-4 6-8 0,-6-3 8 15,-3 6-8-15,1 2-14 0,-7 2 3 0,-3 4 1 16,1 2-153-16,-4 5-30 16,0 3-7-16</inkml:trace>
  <inkml:trace contextRef="#ctx0" brushRef="#br0" timeOffset="10495.3235">16203 3826 1897 0,'15'-16'84'0,"-9"5"17"0,3 1-81 0,3-1-20 16,0 1 0-16,0-4 0 0,-3 7 43 0,-3-4 4 16,0 3 1-16,-3 3 0 0,0-3 3 0,-6 0 1 15,-3 3 0-15,0-1 0 0,-6 4-42 0,-3 2-10 16,-9 2 0-16,-3 4 0 16,-5 4-20-16,-4 3-7 0,-6 3-1 0,-5 0 0 0,-7 3 28 0,0 2-8 15,-2 3 8-15,5-3 0 0,1 3 0 0,5-3 0 16,6 0 0-16,7 0 0 0,5-2 0 0,3-1 0 0,6 3 0 15,3-2 0-15,3 2 0 0,6 0-10 16,0 0 10-16,3 3-10 0,6 0 10 0,3 0 14 0,3 0-3 16,-3 2-1-16,6 0 38 0,0 4 7 0,3-4 1 15,-3 3 1-15,0-2 0 0,3-1 0 0,-3 1 0 0,2-1 0 16,1 0-15-16,0 1-3 0,0-1-1 16,-3-2 0-16,3 0-38 0,-6 0 0 0,-3-6 0 0,0 3 0 15,-3-2 0-15,-3-3 0 0,0 0 0 0,-6-6 8 31,0 1-34-31,0-1-6 0,-6 1-2 0,0-3 0 0,-3-3 34 16,-3 1 12-16,0-1 0 0,-8-2 0 0,-1-6-28 0,-9 3-5 0,-3-3-2 0,-2 1 0 16,-4-4-128-1,0-2-25-15,1 0-6 0,2 0-771 0</inkml:trace>
  <inkml:trace contextRef="#ctx0" brushRef="#br0" timeOffset="10792.1298">16683 3794 2707 0,'53'-16'120'0,"-26"8"24"0,9 3-115 0,-1 0-29 0,4-3 0 15,9 3 0-15,5-1 65 0,1 1 7 0,2-3 2 0,4 0 0 16,-1 0-40-16,1-5-8 0,-6 2-2 16,-1 1 0-16,-2 2-24 0,5 0 8 0,1 0-8 15,-4-3 0 1,-5 3-75-16,0-2-20 0,5-1-4 0,-5 3-1 16,-6-2-64-16,-4-1-12 0,1-2-4 0,-3 0-843 0</inkml:trace>
  <inkml:trace contextRef="#ctx0" brushRef="#br0" timeOffset="11104.5624">17614 2902 2055 0,'0'0'91'0,"-3"6"19"0,3 4-88 0,-3 6-22 16,-6 3 0-16,0 7 0 0,0 1 56 0,-2 7 6 16,2 0 2-16,-3 9 0 0,-3 2 0 0,0 8 0 15,6 2 0-15,-6 9 0 0,-3-3-51 0,0 7-13 16,1 6 0-16,2 3 0 0,-6 3 0 0,-3-1 0 16,-3 0 8-16,6-2-8 0,4 0 0 0,-7 0 0 15,-6-6 0-15,0 0 8 0,3-7-8 0,-2-3 0 16,-4 0 0-16,3-6 0 15,0-2-41-15,4-8-4 0,2-5-1 0,0-6 0 16,0-5-173-16,6-8-34 0</inkml:trace>
  <inkml:trace contextRef="#ctx0" brushRef="#br0" timeOffset="11463.8457">17882 3921 2361 0,'0'0'104'0,"0"0"23"16,3 8-102-16,0 0-25 0,0 5 0 0,0 0 0 15,-6 6 61-15,3 0 7 0,3 2 2 0,-3 0 0 16,-6 3-33-16,3-1-6 0,0 1-2 0,0 3 0 16,0-1-52-1,0-2-10-15,-3-3-3 0,6 0 0 0,6 1-64 0,0-7-12 0,0 4-4 16,3-6 0-16,3 0 16 0,3-2 4 15,3-3 0-15,2-3 0 0,1-2 87 0,6-3 17 0,3-3 4 0,3 1 1 16,2-6 76-16,1-3 15 0,0 0 4 0,-4-4 0 0,1-4-6 0,-3-2-1 16,-3-6 0-16,0 1 0 0,-4-3-41 0,-2 0-8 15,-3 0-1-15,-3 0-1 0,-6-3-9 0,0 3-1 16,-6 2-1-16,-3 1 0 0,0 2-25 0,-6 3-5 16,-3 0-1-16,-6 5 0 0,0 0-8 0,-9 3-9 15,-2 2 9-15,-7 6-13 16,-6 2-15-16,-3 6-4 0,-2 2 0 0,-1 3 0 15,-2 3-115-15,-4 4-23 0,0 1-5 0,1 3-558 16,2-3-112-16</inkml:trace>
  <inkml:trace contextRef="#ctx0" brushRef="#br0" timeOffset="12174.3125">19332 3688 2790 0,'3'6'61'0,"3"4"13"0,3 9 2 0,2 2 3 0,-2 5-63 0,3 3-16 0,-6 1 0 0,3-1 0 16,-3 0 0-16,0-3 9 0,-3 3-9 0,-6 0 8 15,0 3-8-15,-3 0 0 0,-3 0 0 0,0-1-11 32,-6 1-43-32,3-3-9 0,1-2-1 0,-1-3-1 15,3-3 14-15,0-3 3 0,0-2 1 0,3-3 0 0,0-2 38 0,3-3 9 0,3-3 0 0,0-5 0 16,0 0 48-16,0 0 11 0,0 0 2 0,6-8 1 16,0-2-2-16,3-9 0 0,3-2 0 0,-3 0 0 15,3-6-15-15,-1-2-3 0,4-5-1 0,0 2 0 16,0-5-32-16,0 3-9 0,6-3 0 0,0 2 0 31,0 6-28-31,-1 0-9 0,-2 5-3 0,0 6 0 0,-3-1 23 0,0 9 4 16,0 2 1-16,-3 2 0 0,0 4-7 0,-1 7-1 0,1 3 0 0,0 2 0 15,0 9-4-15,-3 2 0 0,3 3-1 0,0 0 0 16,0 2 8-16,3 3 1 0,0 0 1 0,2 1 0 16,-2-1-16-16,6-3-3 15,0 1-1-15,6-1 0 0,3-5 4 0,2-2 1 0,4-1 0 16,0-5 0-16,2-5 19 0,4 0 11 0,-6-5-12 0,2-3 12 0,1-8 8 0,-3-3 8 15,3-2 1-15,-4-3 1 0,1-5 32 0,3-5 6 16,2-6 2-16,-2 0 0 0,0-5-14 0,-1-2-2 16,-2-4-1-16,3-2 0 0,-6 0-28 0,-1-2-5 15,-2-1-8-15,-3 3 11 0,-6 5-11 0,-3 6 0 16,-3 2 0-16,-7 6-11 0,-2 2 11 0,-6 5-8 16,-3 1 8-16,-3 5-8 0,-5 2 8 0,-4 3 8 15,-6 3-8-15,-6 10 11 0,-6-2-11 0,-2 7 0 16,-4 1 0-16,-3 7 0 0,-5 4 8 0,-1 4 2 15,3 3 1-15,1 3 0 0,-1 5-11 0,6 3 8 16,4 2-8-16,2-2 8 0,6-1-8 0,6 4 8 0,6-1-8 16,6 6 8-16,9-3-8 0,6 5 8 0,3 0-8 15,9 0 8-15,3 1-8 0,6-1 0 0,3-5 0 16,5-3 0 0,-2-2-28-16,6 0-5 0,-1-3-1 0,4-3 0 15,-3-5-175-15,-1 0-35 0,1-2-8 0</inkml:trace>
  <inkml:trace contextRef="#ctx0" brushRef="#br0" timeOffset="15862.5818">4243 6948 2487 0,'0'0'55'0,"0"0"11"0,0 0 2 0,0-5 2 0,0-3-56 0,0 0-14 0,3-5 0 0,0 2 0 16,0-2 19-16,3-3 1 0,0 3 0 0,0-6 0 15,3-2-20-15,0 0 10 0,3 0-10 0,3 2 8 16,3 1-19-16,-3-1-4 0,2 1-1 0,-2 2 0 16,3 2 0-16,-3 4 0 0,0 5 0 0,0-3 0 15,0 5 16-15,-3 3-9 0,-3 3 9 0,3 2-8 16,-1 3 8-16,1 5 0 0,0 6 8 0,0 4-8 0,0 7 17 15,3 1-1-15,-3 9 0 0,3 0 0 0,-3 5-16 0,3 0 0 16,-1 5-13-16,4 3 5 0,0 2 8 16,0 4 9-16,0-1-1 0,0-3-8 0,3 1 0 15,-4-3 0-15,-2-6-12 0,-3-2 3 0,-3 3 9 0,0-6 0 16,-3-2 0-16,-3-6 0 0,-3-2 0 0,3-5 11 16,-3-1-3-16,-3-5 0 0,3-5 13 0,0-5 3 15,-3-3 0-15,3-8 0 0,0 0 22 0,0 0 5 16,-6-6 1-16,0-7 0 0,0 0-17 0,0-8-3 15,0-8-1-15,-3-3 0 0,6-5-18 0,-3-3-3 16,3-5-1-16,3-8 0 0,3-5 3 0,3-3 0 16,-3 0 0-16,9 1 0 0,-3-1-12 0,9 2 0 15,-3-1 0-15,6 4 0 0,-3 6 0 0,2 0 0 16,-2 2 0-16,3 6 0 0,6-1 0 0,-3 9 0 0,0 5 0 16,-1 5 0-16,1 3-10 0,-3 5 10 0,3 3 0 15,-3 7-9-15,2 1 1 0,-2 2 0 0,3 9 0 16,-3 4 0-1,-3 6-16-15,3 5-2 0,2 3-1 0,-2 5 0 0,-3 6 10 0,0 2 1 0,-3 5 1 0,3 0 0 16,-6 3 6-16,0 0 1 0,-9 3 0 0,2 0 0 16,1 2 8-16,0 0 0 0,-3 3 0 0,-3 0 0 15,0-3 0-15,0-5 0 0,0-2 0 0,0-4 0 16,-3-2 0-16,-3-5 0 0,0-3 8 0,1 0-8 16,-4-5 11-16,0 0-3 0,6-6 0 0,-6-2 0 15,0-8-8-15,3-3 8 0,0 1-8 0,6-6 8 16,-9-8 19-16,3 3 3 0,0-9 1 0,-3-7 0 15,6-5-9-15,0-6-2 0,0-2 0 0,3-6 0 0,6-5-2 16,0-8-1-16,6-3 0 0,3-2 0 0,6-3-17 16,0 3 8-16,-1 0-8 0,4 0 0 0,0 2 8 0,3 1-8 15,0 2 0-15,2 5 0 0,-5 6 10 0,3 5-10 16,-3 2 8-16,-3 6-8 0,2 3 0 0,-2 5 0 16,-3 2 8-16,3 6-8 0,-3 2 0 0,3 6 0 15,-3 5 0-15,2 3 0 0,-2 7-17 0,3 6 4 16,-6 5 1-16,0 8 0 0,3 6-9 0,-3 7-2 15,-1 6 0-15,-2 2 0 16,-3 3-10-16,0 0-3 0,-3 0 0 0,3 5 0 16,-3 5-115-16,-3 3-23 0,-3-2-5 0,-3 2-1 0</inkml:trace>
  <inkml:trace contextRef="#ctx0" brushRef="#br0" timeOffset="16393.7091">6413 7477 1440 0,'0'0'128'0,"0"0"-103"0,0 0-25 16,0 0 0-16,0 0 205 0,0 0 36 0,0 3 7 16,-3 2 2-16,3 0-136 0,0 3-27 0,-3 3-6 0,3 5-1 15,0 0-26-15,0 7-6 0,0 4 0 16,0-1-1-16,3 6-24 0,0-3-5 0,-3 6-1 0,3-4 0 15,3-2-9-15,0 3-8 0,0-5 9 0,3-4-9 16,0-1 0-16,-3-1-13 0,0-3 1 0,3-4 0 31,-3-1-36-31,0-3-8 0,0-2 0 0,0 0-1 16,-3-2-136-16,-3-6-27 0,6-6-6 0,3 4-715 0</inkml:trace>
  <inkml:trace contextRef="#ctx0" brushRef="#br0" timeOffset="16534.5033">6607 6900 1555 0,'-3'-8'68'0,"0"3"16"0,-3 0-68 15,0-3-16-15,0 0 0 0,0 3 0 0,3-1 312 0,-3 1 60 16,3 0 11-16,-3 2 2 16,3-2-358-16,0 2-72 0,-3 3-15 0,0-2-1185 15</inkml:trace>
  <inkml:trace contextRef="#ctx0" brushRef="#br0" timeOffset="17018.5665">7244 7750 2790 0,'24'-6'61'0,"-15"4"13"0,0-4 2 0,-1 1 3 0,-2 2-63 0,3 1-16 0,6-6 0 0,0 0 0 15,-3-3 12-15,0 1 0 0,6-6 0 0,-3-3 0 16,-3 1 16-16,-1-3 2 0,-2 0 1 0,3-1 0 15,6 1-31-15,-6 0 8 0,-3 0-8 0,0 0 0 16,9 2-23-16,-3 3-7 0,-6 3-2 0,0 8 0 16,-1-3 50-16,1 8 10 0,3 0 1 0,-3 8 1 15,-3 5-30-15,3 8 0 0,9 8 0 0,-6 11 0 16,-3 8 11-16,0 10-1 0,0 8 0 0,0 5 0 0,5 1-10 16,-8 5 8-16,-3 2-8 0,0-5 8 0,3 0 2 15,-3-10 0-15,-12-6 0 0,6-8 0 0,6 0-10 0,-3-10 0 16,-6 0 0-16,-3-6 8 0,-11-5 0 0,5-5-8 15,3-3 12-15,-9-5-4 0,-9-3-8 0,3-7-14 16,1-9 3-16,-1-5 1 0,-6 0-8 0,-3-5-2 16,-2-6 0-16,2-4 0 15,0-1-108-15,1-8-23 0,-10 0-4 16,6-5-1-16,4-3-51 0,5-4-10 0,-27-57-3 0,21 14 0 0</inkml:trace>
  <inkml:trace contextRef="#ctx0" brushRef="#br0" timeOffset="17190.9246">7437 6914 3045 0,'0'0'135'0,"0"0"28"0,12 8-131 0,-3 2-32 0,-6-2 0 0,3 3 0 16,0-3 0-16,0-3-9 0,0 0-1 0,-6-5-1334 15</inkml:trace>
  <inkml:trace contextRef="#ctx0" brushRef="#br0" timeOffset="23962.3921">8741 8342 1796 0,'-6'0'40'0,"-3"0"8"0,-3 0 1 0,3-2 1 0,-3 2-40 0,6-3-10 0,6 3 0 16,0 0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53:12.6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 873 543 0,'0'0'24'0,"3"0"5"0,3-8-29 0,0 8 0 0,-6 0 0 0,6-5 0 16,3 0 35-16,-4 5 1 0,1-8 0 0,3 8 0 15,-6-6 24-15,3 6 6 0,-6 0 1 0,0 0 0 16,3-8-26-16,3 8-5 0,0-5 0 0,-6 5-1 16,6 0-10-16,0-8-1 0,0 8-1 0,-6 0 0 15,9-5 5-15,-6 0 2 0,3 2 0 0,0-2 0 16,0 5-5-16,3-8-1 0,-3 8 0 0,0 0 0 15,3-6 1-15,-6 6 0 0,-3 0 0 0,8 0 0 16,1 0-10-16,0 0-3 0,-3-5 0 0,3 3 0 16,0 4 12-16,3-2 1 0,-3-2 1 0,3 2 0 15,3 0 11-15,0 0 3 0,3 0 0 0,2 0 0 16,-2 0-4-16,0-6 0 0,3 6 0 0,3 0 0 0,3 0-9 0,-4 0-3 16,4-5 0-16,0 2 0 0,3 3 7 0,-1-5 1 15,-2 5 0-15,3-5 0 0,0-1-32 0,0 4 0 16,-4-4-11-16,10-1 11 0,-6 1 0 0,0-2 0 15,2-5 12-15,-2 8-4 0,0-3-8 0,0-3 0 16,2 9 0-16,-5-9-11 0,0 8 11 0,0-2 0 16,-3 0 0-16,-1-3 0 0,-2 3 0 0,0-3 0 15,3 8 0-15,-3-6 0 0,5-2 0 0,-8 8 0 16,6-5 0-16,0-8 0 0,0 0 0 0,3 5 0 16,-1-5 8-16,1 7-8 0,0-2 0 0,9-2 0 15,-7 2 0-15,-5 2 8 16,-3 1-49-16,-3 3-10 0,-3 2-1 0</inkml:trace>
  <inkml:trace contextRef="#ctx0" brushRef="#br0" timeOffset="501.6533">2079 736 1267 0,'0'0'112'16,"0"0"-89"-16,0 0-23 0,0 0 0 0,0 0 14 0,0 0-2 15,0 0 0-15,0 0 0 0,0 0 28 0,0 0 6 16,0 0 1-16,0 0 0 0,0 0-7 0,0 0-2 16,0 0 0-16,0 0 0 0,0 0-30 0,0 0-8 15,0 13 0-15,0-5 0 0,0 2 0 0,-2 11 11 16,-4-2-11-16,0 7 12 0,-6 6 30 0,3 8 6 15,-9 2 2-15,3 8 0 0,0-5-2 0,-3 8-1 16,0-8 0-16,-2 8 0 0,-1-5-16 0,-6 2-3 0,3 0-1 16,0 6 0-16,1 0-12 0,-4 4-3 0,3-9 0 15,0 2 0-15,-3 0-12 0,4-3 0 0,-1 3 8 0,9 0-8 16,-6-6 0-16,3-2 0 0,0-5 0 0,3-3 0 31,-2-5-21-31,5 2-7 0,0-7-2 0,-3-4 0 16,6-1-132-16,-3-4-26 0,-3 16-6 0,-3-15-1 0</inkml:trace>
  <inkml:trace contextRef="#ctx0" brushRef="#br0" timeOffset="1605.7">3249 299 1310 0,'0'0'58'0,"0"0"12"0,0 0-56 0,0 0-14 0,0 0 0 0,0 0 0 0,6 0 18 0,-6 0 1 15,6 0 0-15,3 0 0 0,-3 5 18 0,-6-5 4 16,0 0 1-16,0 0 0 0,0 0-16 0,3 3-3 15,0 2-1-15,-3 8 0 0,0 1-13 0,-3-1-9 16,-3 5 12-16,0 9-12 0,-6-6 40 0,3 11 0 16,-3 5 1-16,0 3 0 0,-5 5 3 0,-4 2 1 15,0 6 0-15,-3 5 0 0,3 6-21 0,-5 20-4 16,-4 1 0-16,6-11-1 0,0 3 8 0,3-6 1 16,0-5 1-16,1 1 0 0,-1-1 3 0,3-3 1 15,0-5 0-15,-3-5 0 0,3-5-23 0,-2 2-10 16,-1-5 8-16,-3 0-8 0,-3 8 12 0,3-8-4 15,3-3 0-15,-5-2 0 0,5-3-8 0,3-5 0 16,0-11 0-16,3 0 0 0,0-7-12 0,6-4 12 16,-5-2-10-16,5-3 10 0,3-5 0 0,-3-5 0 0,0 0 0 15,6-3 0-15,-6-8 0 0,6-3 12 0,0-7-4 0,3 0-8 16,0-12 8-16,6 4-8 0,3-8 0 0,-3 5 0 16,9 0 0-16,-3-3 0 0,5 8 0 0,7-7 0 15,3 4 0-15,-3 6 0 0,3 0 0 0,-7 10 0 16,4-2 0-16,-3 8 0 0,0 8 0 0,-3-1 0 15,0 6 19-15,-3 0-3 0,2 6-1 0,1 7 0 16,-6 0-3-16,3 3 0 0,-3 0 0 0,0 5 0 16,0 3-2-16,3 0-1 0,-3 0 0 0,2 2 0 15,1 0 7-15,-3-2 0 0,3-3 1 0,3-2 0 16,6 2-17-16,0-8-11 0,-4 6 2 0,7-6 0 16,-3-5 17-16,3 5 3 0,-6 0 1 0,2-2 0 15,-2-3-12-15,3-3 0 0,-6-5 0 0,0 3 0 16,0-6-14-16,3-2-5 0,-4-3-1 0,-2-3 0 0,3 4 20 0,0-7 0 15,0 1 0-15,0 0 0 0,-3 0 0 0,-1-6 0 16,4 1 0-16,0-4 0 0,0-4 8 0,0 0-8 16,0-1 0-16,0-5 9 0,-3-2 3 0,-1 2 1 15,-2-8 0-15,-3 3 0 16,0-2-32-16,-3 4-6 0,0 4-2 0,-3-1 0 0,-3 5 18 0,0 9 9 16,0-3-10-16,0 2 10 0,-3 6 0 0,0 0 0 15,0 2 0-15,-3 3 0 0,0 3 0 0,-3 2 0 16,3 3 0-16,-3 3 10 0,0 2-10 0,-2 6 0 15,-1 2 0-15,-3 8 0 0,3-2 0 0,0 7 10 16,-3 3-10-16,0 8 10 0,3-2-10 0,3 2 0 16,0 2 9-16,6-7-9 0,0 8 0 0,6-8 0 0,6 2 0 0,3 3 8 15,-3-8 8-15,6 0 1 0,9 6 1 0,0-9 0 32,3 6-47-32,-1-3-10 0,1-5-1 0,3 0-1 15,0-1-132-15,-1 1-27 0,-2-11-4 0</inkml:trace>
  <inkml:trace contextRef="#ctx0" brushRef="#br0" timeOffset="2486.3462">6163 931 1267 0,'-3'-13'56'0,"3"8"12"0,-3-3-55 0,0 3-13 16,0-3 0-16,-3-6 0 0,4 9 79 0,-4-3 13 16,3-2 2-16,-3 2 1 0,0 2-28 0,3-7-6 15,-6 5-1-15,3 3 0 0,0 0-32 0,-3 2-6 16,0-2-2-16,-3 5 0 0,0-6-20 0,-3 4 0 16,-3 2-10-16,1 0 10 0,-4-6-8 0,-3 12 8 15,0-6 0-15,-3 8 0 0,-2-3-13 0,2 3 4 16,3 0 1-16,0 2 0 0,3 4 8 0,0-6 0 15,4 5 0-15,2 5 0 0,3-4 0 0,0 4 14 16,3-2-3-16,0 3-1 0,0-1-2 0,6 3 0 16,0 3 0-16,3 2 0 0,3-4 1 0,0 1 0 15,3-1 0-15,3-1 0 0,3 3-9 0,3-6 8 0,0 3-8 0,3-2 8 16,-1 2 11-16,1-3 1 0,3 1 1 0,-6 2 0 16,0-8-10-16,0 6-3 0,-3-1 0 0,0 4 0 15,-1-4 10-15,-5 3 2 0,0-2 0 0,0 2 0 16,-3 0 18-16,-6-2 4 0,0 4 1 0,-3-7 0 15,0 3-19-15,-2-1-3 0,-7 1-1 0,-3-6 0 16,0 3 14-16,-3-3 2 0,3 3 1 0,0-3 0 16,-2-5-23-16,2 6-5 0,0-9-1 0,-3 3 0 15,-3 0-8-15,0 2 0 0,4-10 0 0,-7 8 0 16,0-8-48 0,0 0-11-16,-6 6-2 0,1-6-1 0,-1-6-83 0,6 6-17 15,0-5-3-15,4 2-688 0</inkml:trace>
  <inkml:trace contextRef="#ctx0" brushRef="#br0" timeOffset="3017.9204">6154 1453 748 0,'0'0'33'0,"0"0"7"0,0 0-32 0,0 0-8 0,0 0 0 0,-3 2 0 16,0 4 132-16,0 1 24 0,3-7 4 0,-2 6 2 15,2-6-62-15,0 8-12 0,2 2-2 0,1-2-1 16,0-3-34-16,0 9-7 0,3-9-2 0,3 3 0 16,0 0-6-16,3-3-2 0,0-2 0 0,3-3 0 15,3 2-9-15,0-4-1 0,-1-1-1 0,4-2 0 16,0 0-6-16,0-3-1 0,0 0 0 0,-3-3 0 16,0-2-8-16,-1 0-8 0,-5-1 9 0,0 1-9 15,-3-3 12-15,-3 0-4 0,3 1-8 0,-6 1 12 16,3-4 12-16,-6 5 1 0,0-1 1 0,-3-4 0 15,-3 5-8-15,3-6-2 0,-6 6 0 0,3 5 0 16,3 0-5-16,0-5-2 0,-3 7 0 0,-3 1 0 16,0 3 3-16,0 2 1 0,-2 0 0 0,-1 7 0 0,-3 7-13 15,0-1 0-15,0 8 0 0,0 11 0 0,0 0 28 16,0-1-1-16,6 4 0 0,-2 2 0 0,2 2 1 16,6 1 1-16,0 0 0 0,-3-8 0 0,6 2-21 0,0-2-8 15,0-6 0-15,3 1 9 16,3-4-37-16,0 4-8 0,0-6-2 0,8-8 0 15,-2-2-180-15,3 0-36 0,15-1-7 0,-6-15-2 0</inkml:trace>
  <inkml:trace contextRef="#ctx0" brushRef="#br0" timeOffset="3302.1597">6890 389 2012 0,'0'0'89'0,"3"8"19"0,3 5-87 0,0 0-21 0,-1 14 0 0,1-3 0 15,0 5 68-15,0 8 8 0,-3 8 3 0,0 2 0 16,0-2-15-16,0 0-4 0,-3 0 0 0,-3 29 0 15,0-2-28-15,0-9-5 0,0 3-2 0,-3-7 0 0,0-1-25 16,0 3-11-16,-2 2 1 0,-1-5 0 16,0 3-132-16,0-2-26 0,-3-7-6 0,3 1-1 0</inkml:trace>
  <inkml:trace contextRef="#ctx0" brushRef="#br0" timeOffset="3740.9893">7363 1410 2300 0,'15'-2'51'0,"-15"2"10"0,0 0 3 0,0 0 0 0,0 0-52 0,6 2-12 0,6-4 0 0,0 2 0 15,-7 0 9-15,4-6-1 0,3-2 0 0,3 3 0 16,-3-3 0-16,0-5-8 0,0 0 12 0,0-1-4 31,3 4-30-31,-3-9-6 0,-6 6-2 0,3-3 0 16,5 3-27-16,-5-6-6 0,0 6-1 0,-3 0 0 16,0-5 29-16,3 4 6 0,-3 1 1 0,-6 0 0 0,-3 2 36 0,0 1 7 0,6 4 1 0,-3 6 1 15,-6-5 25-15,6 5 5 0,0 0 1 0,0 0 0 16,-9 0-8-16,3 0 0 0,-3 0-1 0,9 0 0 15,-3 5-8-15,-3 3-2 0,-9 6 0 0,4-1 0 16,5 5-12-16,-6 1-2 0,0 2-1 0,0 0 0 16,3 3-14-16,0 2 9 0,3 1-9 0,0-1 8 0,0 6-8 15,6 0 0-15,3 0 0 0,0 2 0 16,0-2-28-16,0-1-7 0,3-1-1 0,3 1-1 16,3-7-191-16,-3-3-39 0</inkml:trace>
  <inkml:trace contextRef="#ctx0" brushRef="#br0" timeOffset="4009.2686">8315 1214 1728 0,'12'-13'153'0,"-9"11"-122"0,3-4-31 0,-3-2 0 16,3 3 64-16,0 0 6 0,0 2 2 0,0-2 0 15,0 0-4-15,-6 2 0 0,3-2 0 0,0-1 0 16,-3 6-11-16,-3-2-2 0,0-4-1 0,3 6 0 15,0-5-31-15,0 5-7 0,-9 0 0 0,0 5-1 16,-3-5-15-16,0 8-13 0,-3 6 2 0,1 4 1 16,-4 1 10-16,-3 7-13 0,-3 0 5 0,0 6 8 15,-6 3 0-15,7-4 18 0,5 9-2 0,0-8 0 16,-6 8-16-16,9-1 0 0,0-7 0 0,6 0 0 16,-2 2 0-16,2-10 10 0,3 2-10 0,3-4 8 31,6-1-32-31,0-3-6 0,0 1-2 0,6-11 0 0,5 2-144 0,7-2-30 15,-3-8-6-15,9 0 0 0</inkml:trace>
  <inkml:trace contextRef="#ctx0" brushRef="#br0" timeOffset="4231.6794">8738 984 2257 0,'0'0'100'0,"0"0"20"0,0 0-96 0,0 0-24 16,6 0 0-16,3 0 0 0,0 0 28 0,3 0 0 16,0 6 0-16,6-6 0 0,-1-6 12 0,7 6 4 15,0-5 0-15,6 2 0 0,6-2-44 0,-1 0 0 16,1 2 0-16,0-2 0 16,-1-6-37-16,1 3-3 0,-6 0-1 0,0 3 0 15,-1-3-41-15,-2 3-8 0,-3-3-2 0</inkml:trace>
  <inkml:trace contextRef="#ctx0" brushRef="#br0" timeOffset="4518.9066">9241 267 1440 0,'0'0'128'0,"0"0"-103"0,0-2-25 0,0 2 0 0,0 0 130 0,0 0 21 0,0 0 4 0,0 0 1 0,0 0-91 0,-3 8-17 15,0-1-4-15,0 12-1 0,-3 2 0 0,0 6 0 16,-3 4 0-16,0 6 0 0,0 11 5 0,1 2 0 16,-4 3 1-16,-3 5 0 0,0 3-29 0,0 5-7 15,-3 3-1-15,0 24 0 0,-3-9-12 0,7-7 9 16,2-8-9-16,3-5 8 15,-3-1-34-15,0-7-7 0,6-1-2 0,-6-2-698 16,0 0-140-16</inkml:trace>
  <inkml:trace contextRef="#ctx0" brushRef="#br0" timeOffset="4756.2712">9640 1265 2293 0,'0'0'101'0,"0"0"22"0,0 0-99 0,3 13-24 0,0 0 0 0,-3 0 0 16,3 1 26-16,-3 4 0 0,0 1 0 0,-3 2 0 16,0-3 8-16,0 4 2 0,-3-4 0 0,3 9 0 15,0-9-36-15,-3 3 0 0,0 0 0 0,3-5 0 16,-6 0-195-1,3-5-45-15,-9 10-10 0,4-16-2 0</inkml:trace>
  <inkml:trace contextRef="#ctx0" brushRef="#br0" timeOffset="4907.8679">9759 802 2545 0,'0'0'112'0,"0"0"24"0,0 0-108 0,9 5-28 16,0-2 0-16,-3 7 0 0,3-7 20 0,-3 7-2 15,3-2 0-15,-3-2 0 16,0 7-59-16,0-8-12 0,-4 3-3 0</inkml:trace>
  <inkml:trace contextRef="#ctx0" brushRef="#br0" timeOffset="5450.4146">10396 1185 1735 0,'12'-13'76'0,"-6"13"17"0,0-5-74 0,3 0-19 0,0-1 0 0,0 4 0 16,0-6 65-16,-4 2 10 0,-2-4 1 0,3 2 1 15,0 3-16-15,-3-3-3 0,3 2-1 0,-6 4 0 16,0-4-23-16,0 6-5 0,0 0-1 0,0 0 0 0,0 0-28 0,-6 6-10 16,-3 7 0-16,-2 8 0 0,-7-2 10 0,0 7-10 15,-3 6 10-15,3-6-10 0,-3 6 10 0,0-3 0 16,4 3 0-16,-1-6 0 0,3-2 0 0,3 3 0 15,0-1 10-15,6 1-10 0,-3-9 14 0,3-2-3 16,3 2-1-16,-3-10 0 0,3 3 1 0,3-8 0 16,0 2 0-16,0-5 0 0,0 0 10 0,0 0 3 15,9 0 0-15,0-3 0 0,3-2-10 0,0-3-2 16,3 3 0-16,0-9 0 0,3 4-20 0,-4-3-5 16,4-3-1-16,-3-3 0 0,0 6 5 0,0-5 1 15,0 4 0-15,-6-7 0 0,3-3 8 0,-6 3 0 16,0 3 0-16,-3-9 0 0,0 6 0 0,-3 2 0 15,-6-4 0-15,3 7 8 0,0-8 8 0,-3 8 1 0,0-2 1 16,0 4 0-16,-3 1-8 0,3 0-2 0,0 0 0 16,-3 7 0-16,3-2-23 0,-6 8-5 0,0 0 0 0,-3 8-1 31,0-2-107-31,-2 2-20 0,2 5-5 0</inkml:trace>
  <inkml:trace contextRef="#ctx0" brushRef="#br0" timeOffset="5888.2442">10973 1109 2559 0,'0'0'56'0,"0"0"12"0,9 5 3 0,-3-5 1 0,0 8-58 0,3-3-14 15,3 8 0-15,3 1 0 0,0-6 0 0,-3 5 0 16,0 0 0-16,-3 6-10 0,0-1 10 0,0-2 0 16,-7 2-9-16,4 1 9 0,-3 2-15 0,-3 3 2 15,0-8 0-15,-3 2 0 0,0 1 13 0,-2-6 0 16,-1 0 0-16,0-5 0 16,-3 3-28-16,3-3-4 0,0-8 0 0,-3 5 0 0,3-5 52 0,3 0 9 15,-3-5 3-15,3-1 0 0,3 4-7 0,0-9-1 16,0 3 0-16,3-5 0 0,3 0 13 0,3-8 3 15,0 2 0-15,3 1 0 0,3-4-26 0,-1-4-5 0,4 0-1 0,3 2 0 16,0-3 3-16,3 6 0 0,-3-3 0 0,-1 11 0 16,1-5 0-16,-3 10 0 0,0 0 0 0,-3 2 0 15,3 6 18-15,-3 0 4 0,0 8 1 0,2 3 0 16,-5 2-34-16,3 0 0 0,-3 6 0 0,0 7 0 16,-3-4 0-16,0 4 0 0,-3 0 0 0,0 1 0 31,0 5-113-31,-3-1-30 0,-3 1-5 0</inkml:trace>
  <inkml:trace contextRef="#ctx0" brushRef="#br0" timeOffset="7190.7617">14072 860 1915 0,'0'0'84'0,"0"0"19"0,0 0-83 0,0 0-20 15,0 0 0-15,0 0 0 0,6 0 58 0,-6 0 7 16,9 0 2-16,-9 0 0 0,3 8-32 15,0 2-7-15,0 12 0 0,-6-4-1 0,-3 17-11 0,-6 2-3 16,-3 5 0-16,0 8 0 0,-6 8-13 0,1 1 0 16,-4-4 0-16,0 9 0 0,3-1 0 0,-3-2 0 15,3-3 0-15,1-10 0 0,2-6 0 0,0-2 0 16,0-11 0-16,0 0 0 0,0-2 0 0,3-6 0 16,-2-3 0-16,-1-10-10 0,0 3 2 0,3-3 0 15,0-3 0-15,0-5 0 0,0 0 8 0,3-5 0 16,4-1 8-16,-1-2-8 0,0 0 36 0,3-2 4 15,0-3 0-15,0-3 0 0,3-3 19 0,3-7 4 16,0-1 1-16,3-4 0 0,9-6-39 0,0 2-7 0,3-10-2 0,2 6 0 16,1-6-16-16,3 5 8 0,0-5-8 15,0 5 0-15,0-7 8 0,-1 2-8 0,4 0 0 0,-3 5 0 16,0-5 0-16,3 8 0 0,-3 2 0 0,2 4-9 16,1-1 9-16,0 3 8 0,3 2-8 0,-3-4 11 15,5 12-3-15,-2-2 0 0,-6-3 0 0,3 8 0 16,3-2-8-16,-4-1 0 0,4 6-12 0,-3 5 12 15,0-5 0-15,0 2 0 0,-4 9 0 0,4 2 0 16,-3-6 0-16,-3-2 0 0,3 8 0 0,-3 3 0 16,-3 2 0-16,-1-5 0 0,1 6 0 0,0-4 0 15,-3 9 0-15,0 2 0 0,0-5 8 0,-3 5-8 16,3 6 0-16,-3 7 10 0,-3 1-10 0,3-1 10 16,-3 6-10-16,2 0 8 0,-2 7-8 0,3 6 8 15,3-2-8-15,-3 2 0 0,6 0 0 0,-3 0 8 0,-3-6-8 16,3 6 0-16,0-10 0 0,-3 2 8 0,0 2-8 15,-4-4 0-15,1 4 0 0,0-1-11 0,0 1 11 0,-3-7-12 16,0-3 12-16,0 0-12 16,-3 3-25-16,0-3-6 0,0-3-1 0,-3 1 0 15,0-3-144-15,0-6-28 0,0-5-7 0</inkml:trace>
  <inkml:trace contextRef="#ctx0" brushRef="#br0" timeOffset="7505.9183">14105 1251 1836 0,'0'0'81'0,"0"0"17"0,0 0-78 0,6 0-20 0,-6 0 0 0,9 0 0 16,0-5 33-16,3 3 3 0,-4-1 1 0,7 0 0 15,-3-2 10-15,3 0 1 0,0 2 1 0,3-8 0 16,0 9-25-16,3-3-6 0,2-3-1 0,1 2 0 16,0-2-2-16,3 3-1 0,-3 0 0 0,-1 2 0 15,1-2-53-15,-3 5-10 0,0-5-3 16,3 2 0-16,-3 3-116 0,-1-3-24 0,-5 3-5 0,3 0-1 0</inkml:trace>
  <inkml:trace contextRef="#ctx0" brushRef="#br0" timeOffset="8285.8323">15501 347 1249 0,'0'0'55'0,"0"0"12"0,0-3-54 0,0-8-13 0,0 11 0 0,3-2 0 16,-3 2 64-16,0 0 9 0,3-6 3 0,0-1 0 16,0 1-1-16,0 1 0 0,-3-3 0 0,6 0 0 15,-3 8-55-15,3-5-10 0,-3-3-2 0,0 3-8 16,0-1 0-16,-1-2 0 0,-2 3 0 0,3 5 0 15,-3 0 0-15,0 0 0 0,0 0 0 0,0 0 0 16,0 0 0-16,0 0 0 0,-3 5 0 0,3 9 0 16,-2 4 15-16,-1 3 9 0,-3 6 1 0,3-1 1 15,-3 1 26-15,0 4 4 0,3 9 2 0,-3 5 0 16,0 5-14-16,3 3-2 0,-3 5-1 0,3 3 0 16,3 3 19-16,-3 20 3 0,3-9 1 0,-3-9 0 15,-6-3-39-15,3-10-7 0,0 0-2 0,-3-3 0 16,-6-5-16-16,3-5 0 0,-2 0 0 0,2-6 0 15,-3 3-8-15,3-10-6 0,-3 4-1 0,0-10 0 16,3 1-131 0,0 1-26-16,3-9-6 0</inkml:trace>
  <inkml:trace contextRef="#ctx0" brushRef="#br0" timeOffset="9022.869">16242 1074 1900 0,'6'-13'84'0,"-3"8"18"0,0-1-82 0,0 1-20 0,-3-3 0 0,3 3 0 16,0-3 9-16,0 0-9 0,3 3 12 0,-3-9-12 15,-3 7 13-15,6-7-4 0,-6-4-1 0,3 5 0 16,0-6-8-16,-3 6 10 0,3 0-10 0,-3-1 10 16,0-4-10-16,-3 5 0 0,3 5-10 0,-3-3 10 15,0 3-12-15,-6 0 3 0,3-2 1 0,-3 7 0 16,0-2 8-16,0-3 0 0,0 8 8 0,0 0-8 15,-3 8 19-15,-3-3-1 0,0 8 0 0,-2 0 0 0,-4 9-10 0,-3-4-8 16,-3 9 9-16,0 4-9 0,4 1 0 16,2 2 0-16,3-2 0 0,6-3 0 0,0-5 8 15,3 3-8-15,3-1 0 0,3-7 0 16,0-1-40-16,-3-5-15 0,3-5-2 0,3 0-1 0,3-2 40 0,-3-6 8 16,0 0 2-16,0 0 0 0,9-6 28 0,0-2 7 15,0-5 1-15,0 0 0 0,3 0 8 0,0-1 1 16,-3-4 1-16,3-3 0 0,0-11 2 0,-1 0 1 15,1 0 0-15,3 3 0 0,3 0-18 0,0 8-4 16,0-5-1-16,6 7 0 0,-1 6-18 0,-2 5 0 16,0 3 0-16,0 5 0 0,-3 0 0 0,0 0 0 0,-6 10 0 15,-1 3 0-15,1 9 0 0,-3 9 0 16,-3 1 0-16,-6 8 0 0,0 2 12 0,-3 8-12 0,-6-2 12 16,0 2-12-16,-2 3 16 0,-1 5-3 0,0-7-1 15,-3 2 0-15,0 0 0 0,-3-9 0 0,-3 1 0 16,3-5 0-16,-2-5-12 0,-4-1 0 0,3-5 0 0,-6-2 0 15,0-6 0-15,1-3 0 0,-7 1 0 0,0-6 0 16,0-5 0-16,1-3 0 0,-1 3 0 0,0-8 0 16,0 5 0-16,7-5 0 0,-4-5 0 0,6-3 9 15,0 3 22-15,6 0 4 0,3-3 1 0,4 0 0 16,-1 2 2-16,6-7 1 0,0 5 0 0,3-5 0 16,6 0-12-16,0 2-3 0,6-10 0 0,6 3 0 15,2-9-12-15,10 1-2 0,6-6-1 0,9 0 0 16,2 3-53-16,7-3-10 0,-1 1-2 15,1-1-1-15,0 0-173 0,5 3-34 0</inkml:trace>
  <inkml:trace contextRef="#ctx0" brushRef="#br0" timeOffset="9445.7321">17001 1101 2113 0,'0'0'46'0,"-6"-6"10"0,3 6 1 0,-3 0 3 0,6 0-48 0,-6 0-12 16,-6 6 0-16,3 2 0 0,-3-3 20 0,1 3 0 16,-10 5 1-16,0 0 0 0,0 11-1 0,0-3 0 0,0 6 0 0,-2-3 0 15,-4 5-20-15,6 2 9 0,3-4-9 0,3-1 0 16,0 6 0-16,3-5 0 0,3-4-10 0,6-1 10 15,0-1-28-15,1-3 3 0,2-5 0 0,2-2 0 16,4-3 25-16,3-3 0 0,-3-2 9 0,6 2-9 16,3-5 32-16,3-8-1 0,3 3 0 0,0-3 0 15,-1 3 22-15,4-6 5 0,3 3 1 0,-3-10 0 16,-3 4-6-16,3-1-1 0,-4-1 0 0,1 0 0 16,-3-3-14-16,0 6-3 0,-3-8-1 0,3 2 0 15,-3-4-23-15,-1 1-11 0,-8 1 10 0,0-5-10 16,-3 2 0-16,0-2 0 0,-6 4 0 0,-3-1-10 15,-3 1-5-15,-2 4-1 0,-4-1 0 0,-3 6 0 16,-3 0-7-16,-3 5-1 0,3 3-1 0,-5 2 0 16,-7 11-89-16,0-3-18 15,6-2-3-15,-3 7-1 0,1-2-71 0,5-2-14 16,-18 10-3-16,18-6-1 0</inkml:trace>
  <inkml:trace contextRef="#ctx0" brushRef="#br0" timeOffset="9839.6768">17373 945 2476 0,'15'-6'220'0,"-6"6"-176"0,0 0-35 0,0 0-9 16,6 6 11-16,-3 2 0 0,-4 5 0 0,1 5 0 15,0 1-11-15,0 7 10 0,-3-7-10 0,-3 7 10 16,0-5-2-16,-3 6 0 0,3-6 0 0,-6 3 0 16,-3 2-8-16,0-7 0 0,0 7-12 0,0-7 12 15,-3 2-24-15,0-8 2 0,-2 6 1 0,2-6 0 16,0 0 21-16,0 0 0 0,-3-7 10 0,3 2-10 16,6 0 15-16,-3-3-4 0,0-5-1 0,0 0 0 15,0 0 30-15,0 0 7 0,0-8 1 0,-3 5 0 16,3 1-8-16,0-9-2 0,6 0 0 0,-3 6 0 15,0-8-3-15,3 0-1 0,6-1 0 0,3-4 0 16,0 5-12-16,6-8-2 0,3 2-1 0,3 1 0 0,0-9-19 16,3 1 10-16,-1-6-10 0,4-3 8 15,6 4-36-15,0-1-7 0,-4 11-1 16,-2-6-1-16,0 9-135 0,3 5-28 0,-1 2-4 0</inkml:trace>
  <inkml:trace contextRef="#ctx0" brushRef="#br0" timeOffset="10130.8954">17983 963 864 0,'0'0'76'0,"0"0"-60"0,0 0-16 0,9 0 0 0,-3 3 220 0,0 2 40 0,0 0 9 0,0 3 2 15,0 5-175-15,0 1-36 0,-3-1-6 0,3 5-2 16,3 1-11-16,-3 2-2 0,0 0-1 0,-3 3 0 16,3-3-13-16,3 3-2 0,-1-3-1 0,-2-2 0 15,0-3-22-15,-3 0-8 0,3-6 0 0,0 6 0 16,-6-8-61-16,6-3-12 15,-6-5-3-15,0 0 0 0</inkml:trace>
  <inkml:trace contextRef="#ctx0" brushRef="#br0" timeOffset="10295.4918">18373 651 2703 0,'0'0'60'0,"0"0"12"0,0 0 2 0,9 0 2 0,0 13-61 0,0-8-15 0,0 3 0 0,-3 0 0 16,3 3-76-16,-3-3-19 0,-6-8-3 0</inkml:trace>
  <inkml:trace contextRef="#ctx0" brushRef="#br0" timeOffset="10590.666">18733 709 2556 0,'6'0'56'0,"3"0"12"0,-3 0 3 0,3 0 0 0,3 0-57 0,0 0-14 0,0 0 0 0,6 3 0 16,0-3 13-16,-1 0 0 0,4-3 0 0,3 3 0 15,0-5 15-15,9 0 4 0,2 2 0 0,4 3 0 16,0 0-52-16,2-5-9 0,-2 5-3 0,0 0 0 16,-3 5-52-16,-4-5-10 0,-2-5-2 0,0-1-1 15,-3 4-24-15,-1-9-5 0,-2 8-1 0,0-7 0 16,-3 2 19-16,-6-5 3 0,0 2 1 0</inkml:trace>
  <inkml:trace contextRef="#ctx0" brushRef="#br0" timeOffset="10889.8648">19141 95 1728 0,'0'0'153'15,"6"0"-122"-15,0 0-31 0,3 8 0 0,0 0 136 0,0 11 20 0,3-1 5 0,0 9 1 16,3 4-91-16,-1-2-19 0,-2 9-3 0,0 1-1 16,3 1-27-16,-6-3-5 0,-3 11-2 0,0 2 0 15,0 5-14-15,-3 4 0 0,0 4 0 0,-3-2 0 16,0 8 0-16,-3 15 0 0,-3-9 0 0,3-9 0 16,-6-8-10-16,6-5-2 0,-3-3 0 0,-3-10 0 31,0-3-56-31,-3-3-12 0,3-2-3 0,-3-6 0 15,-2 1-117-15,-1-9-24 0,0-4-5 0,-6-6-1 0</inkml:trace>
  <inkml:trace contextRef="#ctx0" brushRef="#br0" timeOffset="11407.4893">19915 222 2120 0,'21'-13'94'0,"-9"10"19"0,0-2-90 0,3 0-23 16,5 2 0-16,1 3 0 0,0 0 32 0,0 0 3 15,0 0 0-15,0 0 0 0,-4 3-16 0,1 2-3 16,0 0-1-16,-3 3 0 0,0 6 0 0,-3 4 0 0,0 14 0 0,-3 2 0 15,-3 6-15-15,-3-3 0 0,-3 11 0 16,0 2-10-16,-6 3 10 0,0 5 0 0,0-5-9 0,-3 5 9 16,0-5 0-16,-3 18 0 0,3-4 0 0,0-9 0 15,-3-13-9-15,3 0 9 0,0-6 0 0,0-4 0 16,1-11 0-16,2 2 0 0,-3-10 0 0,6 3 9 16,-3-12 25-16,3 4 5 0,0-3 1 0,0-8 0 15,0 5 4-15,3-5 2 0,0 0 0 0,0 0 0 16,0 0-25-16,0-13-5 0,-3 0 0 0,6 0-1 15,0-6-15-15,3-5 9 0,0 3-9 0,3-5 8 16,0-1-8-16,2-5 0 0,4 11 0 0,0-5-11 16,3 7 11-16,-3 6 0 0,0 0 10 0,0 2-10 15,0 9 12-15,-1-4-3 0,-2 1-1 0,3 5 0 16,-3 5-8-16,0 3 0 0,0 3 0 0,-3-6 0 16,0 8 0-16,0 1 0 0,0 7 0 0,0-3 0 15,-3 1 0-15,0 7 0 0,2-5 0 0,1-2 0 0,-3 2 0 0,-3-2-11 16,6 2 3-16,-6-3 0 15,3 1-110-15,-6-6-22 0,0 0-4 0,0-5-574 16,-6 0-115-16</inkml:trace>
  <inkml:trace contextRef="#ctx0" brushRef="#br0" timeOffset="12058.7499">20674 762 1728 0,'18'-5'153'0,"-6"5"-122"0,0 0-31 0,3 5 0 16,2 0 148-16,1 3 24 0,0 0 5 0,0 3 1 16,3 5-108-16,0 2-22 0,-3 1-4 0,-4-1 0 15,1-5-16-15,-3 9-4 0,0-4 0 0,0 3 0 16,-3-2-16-16,0-1-8 0,0 9 8 0,-3-6-8 15,0-3 0-15,-3 1 0 0,3-3-9 0,-3 2 9 16,-3-4-17-16,0-6 3 0,0 2 1 0,-3-2 0 16,0-3-9-16,0-2-2 0,0-3 0 0,-3 0 0 15,6 0 24-15,0 0-11 0,0 0 11 0,-3-3-8 16,0-7 24-16,3 10 4 0,0-8 2 0,0 0 0 16,3-5 14-16,3-1 4 0,0 1 0 0,0-3 0 15,3 0-10-15,3 3-2 0,-4 0 0 0,1 0 0 0,3 0-17 16,-3-6-11-16,3 11 12 0,0-2-12 0,-3 2 0 0,3 2 0 15,-3-2 0-15,0 3 0 0,0 0 0 16,0 2 0-16,3 3 0 0,-4 3 0 0,1 2-11 0,0 0 11 16,3 3-12-16,-6 0 12 0,3 3-9 0,0 7 9 15,0 3 0-15,3-2-9 0,-6 2 9 0,3-2 0 16,-3 2 0-16,0-3-8 0,-3 1-1 0,3-3 0 16,-6-3 0-16,0-2 0 0,3 2 9 0,-3-5-8 15,0-3 8-15,0 3-8 0,0-8 8 0,0 0 0 16,0 0 10-16,0 0-10 0,0 0 0 0,0 0 0 15,0 0 0-15,0 0 0 0,0 0 12 0,0 0-4 16,6-8-8-16,-1 0 12 0,1-2-1 0,0-4-1 0,3 1 0 16,3-8 0-16,0 8 3 0,0-6 1 0,0-2 0 0,0 2 0 15,0 6-1-15,0-5 0 0,0 4 0 0,-1 1 0 16,1 5 1-16,0-2 0 0,-3 7 0 0,0-2 0 16,3 0-4-16,-3 5-1 0,0 5 0 0,0 0 0 15,-3 3-9-15,3 5 0 0,0 6 0 0,3 2-11 16,-4-3 3-16,1 4 0 0,0-4 0 0,0 1 0 31,3 2-26-31,-3-3-5 0,0 1-1 0,0 2 0 0,0-8-42 0,0 1-9 16,3-1-1-16,-3 0-1 15,0-2-113-15,5 2-22 0,-2-5-5 0</inkml:trace>
  <inkml:trace contextRef="#ctx0" brushRef="#br0" timeOffset="14684.7186">2175 2884 864 0,'21'-5'38'0,"-10"5"8"0,4 0-37 0,0 0-9 0,12-6 0 0,-3 1 0 16,6 0 176-16,-1 2 32 0,4-5 8 0,6 0 0 15,2-5-118-15,1 0-24 0,3 5-5 0,5-5-1 16,1-1-17-16,0-1-4 0,-4-1-1 0,4 2 0 16,2 1-32-16,1 0-6 0,6-3-8 0,-1 6 11 15,1-4 7-15,2 4 2 0,-2 2 0 0,-1 2 0 16,1-1-12-16,-1 1-8 0,4 1 12 0,2 2-12 16,1 3 8-16,2 0-8 0,-5-2 0 0,2-1 0 15,4-2 0-15,2-3 0 0,0 0 0 0,1 3 0 16,-1-9 0-16,4 4 0 0,-1 2 8 0,1-3-8 0,-1 1 13 0,0-1-1 15,1 3 0-15,-1 0 0 16,4 3 26-16,-1-3 5 0,0 3 1 0,-2 5 0 16,-1 0-8-16,1 0 0 0,-1-6-1 0,1 4 0 0,5 2-19 15,-3 0-3-15,4 0-1 0,-1 0 0 0,3-3-12 0,1 3 0 16,2 3 0-16,-3-3 0 0,1 0 8 0,-1-3-8 16,0 3 0-16,4 0 0 0,-4 0 0 0,-3-3 0 15,4 3 0-15,2 0 0 0,3 0 10 0,-5 0-10 16,-4-7 10-16,3 7-10 0,4 0 0 0,-7-3 0 15,-2 3 0-15,-4-3 0 0,-9 1 0 0,4-1 0 16,2-2 0-16,1 2 0 0,-10 0 0 0,4 1-10 16,5 2 10-16,-2 0-12 0,-1-8 12 0,1 2 0 0,-1 6 0 15,0-5 0-15,7 3 0 0,-10 2 0 0,1-6 0 0,-4 6 0 16,1-5 0-16,-1 2 8 0,-2-2-8 0,-1 0 11 16,4 5 3-16,-6-3 1 15,2-2 0-15,1-3 0 0,5 3 6 0,1 5 2 0,-4-6 0 16,1-2 0-16,-4 3-23 0,4-3 8 0,-4 3-8 15,-2 5 0-15,2-8 0 0,1 8 0 0,-4-3 0 0,-2 1 0 32,-1 2-28-32,-2 0-1 0,-3 0 0 0,-1 0 0 0,1-6 29 15,0 6 0-15,2-2-8 0,-2-1 8 0,2 0 0 0,-2 3 15 0,0-8-3 0,-1 3-1 16,1 0-11-16,0 2 0 0,-4 1 0 0,4-1 8 16,5-5-8-16,-2 3 0 0,0 5 0 0,-1-6 0 15,-2 6 0-15,2 0 0 0,1-5 0 0,0 2 0 16,-1 3 0-16,-2 3 0 0,2-3 0 0,-2 5 0 15,-6-5 0-15,-1 0 0 0,-5 0 0 0,3 0 0 16,-6 0 20-16,-1 6-2 0,1-6 0 0,0 5 0 16,0-5-18-16,-1 0 0 0,1 3 0 0,0 2 0 0,-1-5 0 0,1 0 0 15,0 0 0-15,3 0-12 0,-4-5 12 0,4 5 0 16,3-3 12-16,-3 3-12 0,2 0 0 0,4-3 0 16,6 1 0-16,-4 2 0 0,1-6-10 0,-3 6 1 15,-1 0 0-15,-2 0 0 0,-3 0 9 0,2-5 16 16,-2 5-4-16,0-3-1 0,2 3-2 0,1 0 0 15,-3 0 0-15,0 0 0 0,-1-2-9 0,1 2 10 16,-3 2-10-16,-1-2 10 0,1 0-10 0,0 0 0 16,3 0 0-16,-1 0 0 0,-2 0 0 0,6 0 0 15,3-2 0-15,-1-1 0 0,1 3-12 0,0 0 12 16,-1-5-12-16,1 2 12 0,0 1 0 0,-1-1 0 16,1 3 0-16,3 0 0 0,-1 0 0 0,1-5 0 0,-3 2 0 0,2 0 0 15,-2 3 0-15,0-2 12 0,-4 2-4 0,4-6 0 16,-3 4 4-16,2 2 0 0,1-3 0 0,0 3 0 15,5 0-12-15,-2 0 0 0,2 0 0 0,4 0-11 16,-6-3 11-16,2 3 0 0,1 0 0 0,3 0-8 16,2-5 8-16,1 3 0 0,-7-1 0 0,1 0-8 15,0 3 8-15,-4-5-13 0,1 2 5 0,3 1 8 16,-1 2 0-16,4-3 0 0,-1 3 14 0,1-5-4 16,-3 5 8-16,-1 5 2 0,-2-5 0 0,0 0 0 15,-4 0 2-15,4-5 1 0,-3 5 0 0,2-3 0 16,4 3-23-16,-4-3 9 0,1 3-9 0,0-2 0 15,-4 2 0-15,1 0 0 0,0 0 0 0,-4-6 0 16,7 6 0-16,-3-5 0 0,2 3-9 0,1-1 9 16,0 0 0-16,-1 3 0 0,4 0 0 0,-6-5 0 0,-4 2 0 0,4 1 0 15,-3 2 0-15,2 0 0 0,4-3 0 0,0 3 0 16,-4-5 0-16,4 2 0 0,-3 0 0 0,-1 1 0 16,-2 2 0-16,0-8 0 0,-4 5 0 0,4 1 0 15,-3-6 0-15,0 5 0 0,-1 0 0 0,4-2 9 16,3 2-9-16,-1 1 0 0,1-1 10 0,0 3-10 15,-4 0 8-15,4-5-8 0,3 5 0 0,-1 0 0 16,-2 0 0-16,6 0 0 0,-1-3 0 0,4 3 0 16,-3-2 0-16,-7-1 0 0,-2 3 0 0,3-5 0 15,2 5 0-15,-5-8 0 0,0 8 0 0,-1-6 0 0,7 6 0 0,0-5 8 16,-4 0 0-16,-5 2-8 0,3 3 12 16,-1 0-4-16,1 0 10 0,0-5 2 0,-7 2 0 0,1 3 0 15,9 0-9-15,-6 0-2 0,-4-2 0 16,4-1 0-16,3 3-9 0,-1 0 0 0,1 0-10 15,0 0 10-15,-3 0-10 0,2 0 10 0,4 0-10 16,-3-5 10-16,-1 5-10 0,4-3 10 0,0 3-10 0,2 0 10 16,-5-3 0-16,3 3 0 0,-1-2 0 15,-2 2 0-15,-3 0 0 0,0-6 0 0,-1 4 0 16,-2-1 0-16,0 0 0 0,2-5 0 0,4 3 0 0,-3 0 0 16,3-3 0-16,-1 8 0 0,4 0 0 0,-3-5 0 15,2 5-10-15,-2-6 1 0,3 6 0 0,-1-2 0 16,1 2 1-16,0-6 0 0,-1 6 0 0,1 0 0 15,0 0 8-15,-4 0 0 0,-2 0 0 0,0 6 0 16,-3-6 0-16,2 0 11 0,1-6-3 0,0 6 0 0,-4-5 0 16,4 3 0-16,3-1 0 0,0 0 0 0,2 3-8 15,1 0 0-15,-3 0 0 0,-1 0 0 16,4 0 0-16,0-5 0 0,-1 2 0 0,4 1 0 0,0-1 0 16,2 3 0-16,4-5 0 0,-4 10 0 0,1-5 0 0,-3 0 0 15,-4 3 0-15,4-1 0 0,-3-2 0 0,-1 3 8 16,1-3-8-16,0 0 12 0,2 0-2 0,-2 5 0 15,0-2 0-15,-1 0 0 0,-2-3-10 0,3 2 10 16,-4 3-10-16,4-5 10 0,0 6-10 0,2-6 0 16,1 2 0-16,0 4 0 0,-4-1 0 0,1-5 0 15,0 5 0-15,-4 3 0 0,1-8 0 0,-3 5 0 16,0-2 0-16,-4 2 0 0,1-2 0 0,0-3 0 16,0 0 0-16,-4 3 0 0,1 5 0 0,-3-3 0 0,-3-2 0 15,0 2 0-15,-4-2-10 0,1-1 10 16,-3 6 0-16,0-5-9 0,-3-1-2 0,-3 1 0 15,-3 2 0-15,0-5 0 16,-4 6-16-16,-5-6-3 0,0 0-1 0,0 0 0 16,0 0-19-16,0 0-4 0,0 0-1 0,-5-6 0 15,-7 6-104-15,-6-8-21 0,-9 3-4 0</inkml:trace>
  <inkml:trace contextRef="#ctx0" brushRef="#br0" timeOffset="15927.4068">2946 2675 288 0,'0'0'25'0,"0"0"-25"16,0 0 0-16,0 0 0 0,-3-3 153 0,3 3 26 16,0 0 5-16,-3-5 0 0,3 0-112 0,0 5-24 15,0 0-4-15,-3-8 0 0,3 2-22 0,0 1-4 16,-3 3-1-16,3 2 0 0,0 0-17 0,0-6 0 16,0-2 0-16,0 3 0 0,0 5 0 0,0 0 0 15,0-8 0-15,0 3 0 0,0 5 0 0,0 0 0 0,0-8 0 16,0 8 0-16,0-5 8 0,0 5-8 15,0 0 12-15,-3 0-12 0,0-6 16 0,-3 4-3 0,6 2-1 0,-9 0 0 16,0 0-12-16,3 0 0 0,-3 0 0 0,0 2 0 16,0 4 23-16,-3-6-2 0,0 0 0 0,-2 5 0 15,-4-2 15-15,0 2 4 0,-3-3 0 0,0 1 0 16,0 5 0-16,1-8 0 0,-10 5 0 0,0-2 0 16,0 2 16-16,3-2 3 0,-8 7 1 0,2-4 0 15,0 2-25-15,3-3-5 0,-11 6-1 0,5-1 0 16,-3 3 0-16,-2 1 0 0,2-4 0 0,0 6 0 15,1 3-29-15,-4-4-13 0,3 1 1 0,4 0 0 16,-1 3-17-16,6-1-3 0,-6-4-1 16,7 1 0-16,2 1-143 0,0-3-28 0</inkml:trace>
  <inkml:trace contextRef="#ctx0" brushRef="#br0" timeOffset="16964.6211">2431 3551 1666 0,'0'0'36'0,"0"0"8"0,0-6 2 0,0 6 2 0,3-5-39 0,-3 5-9 15,3-5 0-15,-3 5 0 0,3-5 48 0,-3 5 8 16,0 0 2-16,0 0 0 0,0 0-22 0,9 5-5 16,-3 3-1-16,5 8 0 0,-8 2-14 0,0 9-4 15,0 10 0-15,0 5 0 0,-3 11 15 0,-3 2 2 16,0 1 1-16,0 8 0 0,0 4-7 0,-5 1-2 15,2 3 0-15,0-6 0 0,6-8-5 0,-6 0-2 0,3-5 0 0,0 0 0 16,-3-3 0-16,0-2 0 16,0-3 0-16,0-5 0 0,-3 2-14 0,3-8 0 0,-9 1 0 0,3-6 0 31,-3-3-19-31,0-2-6 0,1-3-2 0,5 0 0 16,-12-2-26-16,6-3-6 0,0 2-1 0,0-4-560 0,3-4-112 0</inkml:trace>
  <inkml:trace contextRef="#ctx0" brushRef="#br0" timeOffset="17346.5962">2559 3614 1497 0,'0'0'133'0,"3"-8"-106"16,-3 3-27-16,0 5 0 0,0 0 88 0,0 0 12 15,6-5 2-15,-6 5 1 0,6-3-39 0,0-2-7 16,0 5-1-16,-1 0-1 0,1 0-9 0,0 0-2 16,-6 0 0-16,9 0 0 0,0 2-27 0,-3-2-5 15,3 0-2-15,-3 0 0 0,3 0-10 0,3 0 0 0,0-2 0 16,6-1-11-16,0-2 2 0,2 0 0 15,1-1 0-15,3-2 0 0,0-2 9 0,0-1 0 16,2-2 0-16,1 2-8 0,-3-2-10 0,3 0-2 0,3-3 0 0,-1 3 0 16,1-3-2-16,0 3-1 0,-3-1 0 0,-1 4 0 15,1-1 11-15,-3 3 3 0,0 3 0 0,-6 0 0 32,0 2-36-32,-4 3-7 0,-2 0-2 0,-3 3-512 0,-3-1-102 0</inkml:trace>
  <inkml:trace contextRef="#ctx0" brushRef="#br0" timeOffset="17763.4853">2458 4228 1267 0,'0'0'112'0,"0"0"-89"15,0 0-23-15,0 0 0 0,0 0 45 0,0 0 5 16,0 0 1-16,0 0 0 0,0 0 17 0,0 0 4 0,0 0 1 16,8 0 0-16,-5-3-8 0,6 3-1 0,0-5-1 0,3 0 0 15,0 2-30-15,3-2-5 0,6-3-2 0,3 3 0 16,2 2-6-16,1-2-2 0,9 2 0 0,3 0 0 16,-7-2-18-16,7 2 0 0,-6 3-11 0,3-2 11 31,-4 2-35-31,4-3 0 0,-3-2 0 0,2 2 0 15,4-2-184-15,-3 2-37 0,29-7-7 0,-20 7-1 0</inkml:trace>
  <inkml:trace contextRef="#ctx0" brushRef="#br0" timeOffset="18259.1587">3836 4051 1465 0,'0'0'64'0,"0"0"15"0,0 0-63 0,0 0-16 0,0 0 0 0,0 0 0 15,0 0 86-15,0 0 14 0,0 0 4 0,0 0 0 16,0 0-36-16,0 0-6 0,-3 5-2 0,0 0 0 16,-3 6-43-16,6 0-9 0,-3 4-8 0,0 7 12 15,3 1-12-15,-6 4 0 0,3-1 0 0,0 3 8 16,-3 1-8-16,3-1 10 0,-3-3-10 0,3 3 10 16,-3-2-10-16,3-4 0 0,3 1 9 0,-3-3-9 15,0 1 0-15,3-7 0 0,0-1 0 0,0-1 0 16,0-5-15-16,0-3-7 0,0-5-2 0,0 0-588 15,0 0-117-15</inkml:trace>
  <inkml:trace contextRef="#ctx0" brushRef="#br0" timeOffset="18437.68">3892 3664 403 0,'0'0'36'0,"0"-5"-36"15,0 5 0-15,0 0 0 0,0-2 456 0,0 2 85 16,0 0 17-16,0 0 3 16,0 0-470-16,6-3-91 0,0 0-25 0,3 3-2 15,-3 0-162-15,0-2-33 0</inkml:trace>
  <inkml:trace contextRef="#ctx0" brushRef="#br0" timeOffset="18864.5389">4124 4061 2242 0,'0'0'49'0,"6"6"11"0,0 2 1 0,3 2 3 0,3 1-52 0,0-1-12 0,3 4 0 0,0-4 0 0,0 3 15 0,0 1 0 15,-4-4 0-15,1 1 0 0,0 2-15 0,-3-2 0 16,0-1 0-16,-3 3 0 16,0 1-15-16,0 2-9 0,0-1-1 0,-6 1-1 15,0 3-15-15,0-1-3 0,-3-2-1 0,0 0 0 16,0-3 12-16,0 1 2 0,0-1 1 0,0-5 0 0,3 0 18 0,0-8 12 16,0 0-13-16,0 0 5 0,0 0 17 0,0 0 4 15,0 0 1-15,0 0 0 0,0 0 27 0,0-6 6 16,3-2 1-16,0-2 0 0,0-1 7 0,0-2 1 15,0-3 1-15,0 0 0 0,3-2-13 0,0 2-2 16,0-3-1-16,3 3 0 0,-3 1-13 0,3-1-4 16,-6 5 0-16,6 1 0 0,-1 4-13 0,4 1-3 15,-3 0-8-15,0 2 12 0,0 3-12 0,0 3 0 0,3 2 0 16,0 0 0-16,0 3-11 0,3 0 11 0,-3 3-10 16,-3-1 10-1,-1 1-32-15,1 2 0 0,0 3 0 0,0-3 0 16,0 3-116-16,-3-3-23 0,-3 3-5 0</inkml:trace>
  <inkml:trace contextRef="#ctx0" brushRef="#br0" timeOffset="19898.7798">5535 4196 1785 0,'0'0'79'0,"0"0"17"0,0 0-77 0,0-5-19 16,0 5 0-16,0-5 0 0,-3-6 74 0,3-2 11 15,-3 2 3-15,3 1 0 0,-6-3-55 0,0-3-10 16,-3 0-3-16,4 3 0 0,-4-1-20 0,-3 4-20 16,3-1 4-16,0 6 1 15,0-3-9-15,-3 5-1 0,-3 1-1 0,0 4 0 0,0 4 1 0,-5-1 0 16,-1 3 0-16,0 2 0 0,-3 4 25 0,3-1 0 15,-3 5 0-15,4-2 0 0,-1 3 24 0,0 2 3 16,3 3 1-16,0-3 0 0,0 0-8 0,3 3-2 16,1 0 0-16,2-1 0 0,0 1-18 0,3-3 0 15,0 1 0-15,3-4 0 0,0-2 0 0,3 0 0 16,0 0 0-16,6-3 0 0,-3-2 0 0,6-1 0 0,0-2 0 16,-3 0-9-16,3-3-2 0,0 1 0 0,3-1 0 0,0-2 0 15,0-3 11-15,-1 0 0 0,4-3 8 0,0-2-8 16,3-6 21-16,3 0 0 0,0-4 0 0,3-4 0 15,3-5 6-15,-1 0 1 0,1-2 0 0,3-6 0 16,3 0-4-16,-3-2-1 0,-7-6 0 0,4 1 0 16,3-1-7-16,-3 0 0 0,0-5-1 0,-4 6 0 15,1-1 0-15,0-2 0 0,0 2 0 0,0 0 0 16,-3 6 9-16,-1-3 1 0,1 5 1 0,-3 3 0 16,-3 0-3-16,0 2-1 0,0 4 0 0,-3 1 0 15,0 4 6-15,-3-1 2 0,3 1 0 0,-3 2 0 16,3 0-30-16,-3 3-13 0,-1 2 1 0,-2-7 0 15,0 7 12-15,0-2 0 0,0 5 0 0,-3 0-9 16,3 3 0-16,-3 0 0 0,0 5 0 0,0 0 0 16,6-3 9-16,-6 3-8 0,0 0 8 0,0 0-8 0,6 3 8 0,-6-3-10 15,3 7 10-15,0 7-10 0,-3 4 10 0,0 6 0 16,-3 5 0-16,0 6 0 0,0 7 8 0,0 3-8 16,-3 5 8-16,3 0-8 0,0-2 0 0,-3 0-8 15,6 2 0-15,0-2 0 0,-3-1 8 0,3-2 0 16,-2-3 0-16,-1 1 0 15,-3-1-117-15,0-2-28 0,3-6-6 0,3-2-529 16,-3-3-105-16</inkml:trace>
  <inkml:trace contextRef="#ctx0" brushRef="#br0" timeOffset="20168.0507">6175 4051 1785 0,'0'0'159'0,"0"0"-127"0,0 0-32 0,0 0 0 15,0 0 126-15,3 5 19 0,0 3 4 0,0 0 1 16,0 5-90-16,0-2-19 0,-3-1-3 0,3 4-1 15,0 1-21-15,0 1-4 0,3 0 0 0,0-3-1 16,0 1-27-16,0-1-6 0,0-3-1 0,0-2 0 16,3-2-157-16,-3-1-32 0</inkml:trace>
  <inkml:trace contextRef="#ctx0" brushRef="#br0" timeOffset="20342.5859">6268 3585 1324 0,'0'0'118'0,"0"0"-94"15,5 0-24-15,-5 0 0 0,3 0 272 0,6 3 51 16,0-1 9-16,0 1 3 16,0 5-301-16,-3-8-60 0,3 0-12 0,0 0-686 15,0-5-138-15</inkml:trace>
  <inkml:trace contextRef="#ctx0" brushRef="#br0" timeOffset="20755.48">6553 3791 2196 0,'0'0'97'0,"0"8"20"15,6 3-93-15,-3 0-24 0,3 2 0 0,3 5 0 16,0 4 36-16,3-1 2 0,-3 2 1 0,3 4 0 16,0-3-8-16,-3 2-2 0,0-2 0 0,-4 2 0 15,1 1-29-15,0-1 0 0,-3-4-11 0,0 1 11 16,-6-1-45-16,0-4-2 0,0-2 0 16,0 0 0-16,-3-3-5 0,-2-2 0 0,-4-3-1 15,3 0 0-15,0-6 36 0,3-2 7 0,-3-2 2 0,3-4 0 0,0-2 32 0,0-2 8 16,0-4 0-16,3-1 1 0,0-7 24 15,3 1 5-15,0-5 1 0,3-1 0 0,0-2-6 0,3 0-1 16,6-3 0-16,0 6 0 0,0-3-12 0,0 5-4 16,6 0 0-16,-1 6 0 0,1 2-25 0,0 5-6 15,0 3-1-15,0 6 0 0,3 2-8 0,-1 5-11 16,-2 6 3-16,3 2 0 0,0 3 8 0,-3 2 11 16,0 3-3-16,0 0 0 0,-1 1-8 0,-2 1-11 15,0-1 3-15,0-1 0 16,-3 0-96-16,0 0-20 0,-6-2-3 0,0-1-953 0</inkml:trace>
  <inkml:trace contextRef="#ctx0" brushRef="#br0" timeOffset="21447.6275">7613 3985 2188 0,'0'0'48'0,"9"-6"11"0,9 1 1 0,-6 0 1 0,-6-1-49 0,3-1-12 16,5 1 0-16,-2 1 0 0,-9 0 17 0,3-3 1 15,-3 0 0-15,3 2 0 0,-3-1 0 0,0-1 0 16,-6-3 0-16,0 0 0 0,3 4-29 0,-9-7-5 15,-12 4-2-15,4 2 0 16,-1 2-11-16,3 1-3 0,0 0 0 0,0 0 0 0,-3 5 32 0,6 0 0 16,3 2 0-16,0 4 0 0,-5-1 20 0,2 3 11 15,3 5 1-15,0 3 1 0,-3 2-13 0,0 4-2 16,0-1-1-16,3 5 0 0,0 6 6 0,-3-3 1 16,-3 3 0-16,6 2 0 0,3-2-12 0,-2-3-1 15,-1 0-1-15,0-5 0 16,3-6-38-16,3 1-7 0,-3-6-1 0,3-5-1 15,-3 0-23-15,6-8-5 0,0 0-1 0,0 0 0 0,0 0 43 0,3-8 9 0,9-5 2 0,0 0 0 16,0-1 33-16,2-4 7 0,1-6 2 0,3 3 0 16,3-3 30-16,-3 0 5 0,-3 1 2 0,3-1 0 15,2 3-13-15,-2-1-2 0,-6 4-1 0,0 2 0 16,3 0-26-16,3 6-5 0,0-1 0 0,-6 3-1 16,-12 8-11-16,12 0-8 0,2 5 12 0,1 3-12 15,-9 5 0-15,3 3 0 0,3 8 0 0,6 3 0 16,-3 4 0-16,-3 6-9 0,-3 3 9 0,3 2 0 15,0 3-12-15,-4-2 4 0,-8-1 0 0,0-2 0 16,3-1-7-16,-6 1-1 0,-3 0 0 0,-5 2 0 16,-7 0 16-16,3 1 0 0,-3-1 0 0,-9 0 0 15,-9 1 0-15,-2-1 0 0,2 3 0 0,-3-3 0 0,-5-2 0 16,-1 0 0-16,0 2 9 0,4-5-9 0,2-2 14 16,0-6-3-16,-2-3-1 0,5-2 0 0,9-5 26 0,3-4 4 15,-5-4 2-15,5 0 0 0,6-6-14 0,0 0-4 16,6-2 0-16,0-1 0 0,0-4 16 0,6-1 2 15,0 3 1-15,3-8 0 0,0 0 5 0,6-2 2 16,9-4 0-16,3-4 0 0,9-11-40 0,9-3-10 16,14-5 0-16,10-5 0 15,8-3-24-15,4-6-6 0,-1 1-2 0,10-3 0 16,2 0-127-16,1 0-25 0,-7 1-6 0</inkml:trace>
  <inkml:trace contextRef="#ctx0" brushRef="#br0" timeOffset="23267.763">9944 4027 2091 0,'0'5'46'0,"0"3"10"0,6 0 1 0,-3 0 2 0,2-3-47 0,1 3-12 0,0-2 0 0,3-4 0 16,3 1 44-16,0-3 6 0,6-3 2 0,3-2 0 15,3-6-24-15,5-2-5 0,1-3-1 0,6-2 0 16,3-6-22-16,2-3 0 0,4 1 0 0,-6 0 0 15,-1-4-34-15,-2-1-8 16,-3-4-2-16,-6 1 0 0,-1-6 19 0,-2 3 3 0,-3-3 1 0,0 1 0 16,-3-4 21-16,-3 1 0 0,-4 0 0 0,4-6 8 15,-3-2 21-15,0 0 4 0,0-1 1 0,-3 1 0 16,3 2-14-16,-6 3-2 0,3 6-1 0,-3-4 0 16,0 1 9-16,0 2 2 0,-3 1 0 0,3 4 0 15,-3-2-10-15,0 6-2 0,-1 1 0 0,1 4 0 0,-3 5-16 0,0 0 10 16,0 2-10-16,0 6 8 0,-3 0-8 0,3-1 0 15,-5 7 0-15,2-4 0 0,0 6 0 0,-3-1-11 16,0 4 11-16,-3-4-12 0,-3 4-8 0,3 2-1 16,-6 2-1-16,3 4 0 0,-3-4 4 0,3 6 1 15,-3-2 0-15,1 9 0 0,-1-1 17 0,0-1-10 16,3 5 10-16,0 6-8 0,-3 5 8 0,0-2 11 16,0-1-3-16,0-2 0 0,4 10 6 0,-4-2 1 15,3 5 0-15,0 0 0 0,0 3 9 0,0 5 1 16,-3 3 1-16,3 7 0 0,0 1-26 0,0 5 0 0,1-1 0 15,2 4 0-15,3 2 15 0,0 3-3 16,3 10 0-16,3-2 0 0,0 5 2 0,3-5 0 0,0 7 0 16,0-2 0-16,0 0-2 0,-3-5-1 0,-3-5 0 15,0-4 0-15,-6 1-11 0,0-5 0 0,-3-3 0 16,-6-3 8-16,0-3-8 0,-3-2 0 0,-2-2 0 0,-4-4-11 16,3-5 11-16,-6 3 0 0,0-2 0 0,4-6 0 15,2-3 26-15,0-5 1 0,6-2 0 0,0-3 0 16,3-3-12-16,1-3-3 0,2-4 0 0,3 1 0 15,3-1 2-15,0-4 0 0,-3 1 0 0,6-3 0 16,3 0-3-16,0-8-1 0,0 0 0 0,0 0 0 16,0 0-10-16,0 0 0 0,0 0 0 0,0 0 0 15,0 0-9-15,0-8-4 0,0-3-1 0,-3-2 0 16,3 0 14-16,0-6 0 0,3-5-10 0,3-2 10 16,-3-3 0-16,6-3 0 0,3-5 12 0,3 0-4 15,5 0-8-15,1 0 0 0,3-3 0 0,0 0 0 0,0 1 0 16,-1-4 0-16,1 1 0 0,0 0 0 0,0-1 0 15,0 4 0-15,-3-1 0 0,2 3 0 0,1 0 0 0,-3-3 0 16,3 3 0-16,0-2 0 0,-1-1 0 0,1-2 0 16,6-1 0-16,0 1 0 0,2-3-12 0,4 3 12 15,-3-1-10-15,3 4 10 0,-1 2-19 0,1-1 3 16,-3 9 0-16,3 6 0 0,2 4 16 0,-5 3-8 16,-6 6 8-16,3 2 0 0,-7 5 0 0,1-2 0 15,-3 10 12-15,-3-2-3 0,-3 5-1 0,0 2 0 16,0 1 0-16,-7 2 0 0,1 0-8 0,-3 3 10 15,-3 0-10-15,0 2 10 0,-3-2-10 0,-3 3-14 16,3 2 3-16,-6 0 1 0,3 3-1 0,-3 2 0 0,-2-2 0 16,-1 3 0-1,-3 2-25-15,-3-3-4 0,-6 1-2 0,3-1 0 0,0-2 29 0,-3-3 13 0,-2-5-12 0,-1 0 12 16,-3-5 0-16,0-1 8 0,0-2 2 0,1-3 0 16,-4 1 0-16,3-6 0 0,0 0 0 0,0-3 0 15,1-2-10-15,2 2 0 0,3-2-10 0,0-1 10 16,3 1 20-16,3 0 9 0,4 2 3 0,2 1 0 15,3 2-32-15,6 0-16 0,-9 0 1 0,0 0 1 16,6 2 24-16,3-2 5 0,0 0 1 0,-6 8 0 16,3-3-16-16,0 3-15 0,6 0 3 0,3 0 1 15,-3 6 19-15,3-4 4 0,0 3 1 0,6 1 0 16,-3-1 7-16,5 0 0 0,-2 3 1 0,3 2 0 16,0-2-5-16,3 0 0 0,-3 3-1 0,3 2 0 15,0-3 9-15,-1 4 1 0,1 1 1 0,0-1 0 16,-3-4-62-16,3 1-13 15,-3-4-3-15,0 1 0 0,0-2-115 0,-4-4-23 0,4 1-5 0</inkml:trace>
  <inkml:trace contextRef="#ctx0" brushRef="#br0" timeOffset="23531.0563">11471 4114 2246 0,'0'0'200'0,"0"0"-160"0,0 0-32 0,0 0-8 15,8 6 112-15,1-1 22 0,3-2 4 0,0 2 1 16,3-3-108-16,3 1-22 0,3-3-9 0,0 0 8 15,-1-5-8-15,7 2 0 0,-3 1 0 0,3-4-11 32,3 1-183-32,-4 0-37 0,-2-3-7 0</inkml:trace>
  <inkml:trace contextRef="#ctx0" brushRef="#br0" timeOffset="29029.3509">12364 3384 1267 0,'0'0'112'0,"0"0"-89"0,0 0-23 16,5-5 0-16,1-1 82 0,3 4 12 16,0-6 2-16,-3 5 1 0,3-2-38 0,0 0-8 0,0-1-2 0,-3 1 0 15,-6 5-32-15,3-3-6 0,6 1-2 0,-6 2 0 16,-3 0-9-16,0 0 0 0,6-8 0 0,-6 8 0 16,0 0 0-16,0 0-11 0,0 0 3 0,6 2 0 15,-6-2 8-15,6 6 11 0,0-1-3 0,-3 3 0 16,3 3 23-16,0-1 4 0,-3-2 1 0,2 3 0 15,-2 2-12-15,0 0-1 0,0-2-1 0,-3-1 0 16,0 4 2-16,0-1 0 0,0 0 0 0,0 3 0 16,-3 0-6-16,0 0-1 0,0 2 0 0,3 3 0 15,-2 3-2-15,-1 5-1 0,0 6 0 0,0 2 0 16,0 2 6-16,3 4 2 0,-3 2 0 0,3 2 0 16,0 1-4-16,0 5-1 0,-3 2 0 0,3 1 0 15,0-3-17-15,-3-6 0 0,0-2 0 0,-3-7 0 16,-3-4-86-1,-3-5-21-15,0-5-4 0,-3 2-1 0,-3-5-137 16,0-2-28-16</inkml:trace>
  <inkml:trace contextRef="#ctx0" brushRef="#br0" timeOffset="29583.8666">12334 3805 1882 0,'0'0'41'0,"0"0"9"0,0 0 2 0,0 0 1 0,0 0-42 0,0 0-11 15,0 0 0-15,0 0 0 0,6-3 34 0,0 3 5 16,3-5 1-16,2-1 0 0,-2-1-29 0,3 1-11 16,3-2 8-16,3 0-8 15,3 3-30-15,3-3-11 0,0 3-3 0,5-3 0 16,4-3-110-16,0 1-22 0,29-9-5 0,-11 6-1 0</inkml:trace>
  <inkml:trace contextRef="#ctx0" brushRef="#br0" timeOffset="30488.4599">12998 3741 979 0,'0'0'87'0,"0"0"-70"16,5-2-17-16,4-1 0 0,-3 3 161 0,0-3 29 16,3-2 6-16,0 0 0 0,3-3-98 0,0-3-20 15,0 1-4-15,0-1-1 0,-3-2-33 0,3 0-6 16,5-3-2-16,1-3 0 0,-3 3-20 0,3-2-4 15,3-1 0-15,0-2-8 0,-3 0 8 0,2-3-8 16,-2 0 0-16,0 0 0 0,0-2 0 0,-3 2 0 16,-3-5 8-16,0-3-8 0,0-2 0 0,-3-3 0 15,-3 3 0-15,2-1 0 0,-2 1 0 0,-3 2 0 0,0-2 0 0,3-1 0 16,-6-2 0-16,3 5 0 16,0-7 0-16,0 7 0 0,-3 5 0 0,3-4 0 0,-3 4 0 0,0 1 0 15,0 2 0-15,0 5 0 0,0 4 0 0,-3 1 0 16,3-4 0-16,-6 10 0 0,3-5 0 0,-3-1 10 15,0 4-10-15,0-1 0 0,-2 3 0 0,-1 6 0 16,0-4-8-16,0 1 8 0,0 2-10 0,-3 3 10 16,3 0 0-16,-3 0-9 0,0 0 9 0,0 3 0 15,0 2 0-15,0 1-8 0,1-4 8 0,-1 4 0 16,0 2 0-16,0 0 0 0,3 2 0 0,0 1 0 16,6 2 0-16,-3-5 0 0,0 10 0 0,0-4-8 15,6-4 8-15,-3 6 0 0,0 3 0 0,0-1 0 16,0 6 0-16,0 0 8 0,6 0-8 0,-3 5 8 15,0 2 9-15,3 4 3 0,3 2 0 0,0 3 0 16,0 5 3-16,0-3 1 0,0 5 0 0,-3-2 0 0,0 3-15 16,0 0-9-16,-6-3 12 0,3-3-12 0,0-2 0 0,-3 2 0 15,-3 3 0-15,3 3 0 0,-6-3 0 0,3 5 0 16,0 0 0-16,0 3 0 0,-3 3 0 0,3 2 0 16,0-3 0-16,0 4 0 0,0-1 8 0,-2 0-8 15,2-5 9-15,-3-5-9 0,0-3 9 0,0-3-9 16,0-2 8-16,6-6-8 0,-3-2 0 0,3-6 0 15,0-5 8-15,0-2-8 0,6-6 13 0,0 0 1 16,-3-2 0-16,3-6 0 0,-3-5-14 0,0 0 0 16,0 0-9-16,0-10 9 0,0-1-22 0,-3-5 2 15,3 0 0-15,-3-2 0 16,0-3-8-16,0 2 0 0,0-2-1 0,0 0 0 0,3-3 14 0,-3-3 3 16,3 4 1-16,3-6 0 0,-3-1 11 0,6-1 0 0,0-1 8 15,3-2-8-15,0-1 8 0,0 1-8 0,6 2 8 0,0 3-8 16,2 0 0-16,1 2 8 0,0 4-8 0,0 1 0 15,0 4 0-15,-6 5 0 0,3 2 0 0,-3 6 0 16,-4-1 19-16,1 9 2 0,-3 5 1 0,-3 3 0 16,3 4-14-16,-3 4-8 0,0 2 10 0,0 6-10 15,0-4 10-15,0 4-10 0,-3-3 10 0,3 2-10 16,0 3 0-16,0 0 0 0,3-5 0 0,-3 3 0 16,6-4-17-16,0-1-10 0,3-4-1 0,3 1-1 15,0-3-97-15,5-3-19 0</inkml:trace>
  <inkml:trace contextRef="#ctx0" brushRef="#br0" timeOffset="31855.7913">16153 3209 1324 0,'0'0'118'0,"-3"-5"-94"0,3 5-24 0,-6-3 0 16,-3 3 29-16,3 0 2 0,-3 0 0 0,-6 8 0 15,0-8 12-15,-6 6 2 0,-5 2 1 0,-4 0 0 16,-6 5-22-16,0 0-5 0,1 3-1 0,-4 0 0 15,3 2-10-15,0-2-8 0,7 0 12 0,2 3-12 16,3-1 8-16,0-2-8 0,3 2 0 0,4-2 0 16,2 0 0-16,3-3 0 0,0 1-12 0,3-4 3 0,6-2 1 15,0 3 0-15,3-3 0 0,3 2 0 16,3-4 8-16,3 2 0 0,3 2 0 0,3-2-8 0,0 0 8 16,2 0 0-16,4 0 0 0,0 2 0 0,6-2 0 0,-3 3 0 15,2-6 0-15,4 6 0 0,-3-1 12 0,0 1-1 16,-3 2-1-16,-4 0 0 0,1 3-10 0,-3-2 8 15,-3-4-8-15,-3 3 8 0,0-2 0 0,-6 2-8 16,0 0 12-16,-6 1-4 0,0 2 12 0,-6-1 3 16,-3-1 0-16,0 2 0 0,-3-3-3 0,-6 0-1 15,0 0 0-15,-2 0 0 0,-1-2-8 0,-3-3-2 16,0 0 0-16,-3 0 0 0,0-3-9 0,4 0 0 16,-7 1 0-16,3-4 0 15,-3 1-36-15,1-3-8 0,-4 0-3 0,0 0-749 0</inkml:trace>
  <inkml:trace contextRef="#ctx0" brushRef="#br0" timeOffset="32695.5444">16513 3384 1422 0,'0'0'31'0,"6"-5"6"0,0-1 2 0,0 1 1 0,0 0-32 0,0 2-8 16,3-2 0-16,-4 2 0 0,4 1 50 0,0-1 8 15,0 0 2-15,0 3 0 0,-3 0-13 0,3 0-3 16,0 0 0-16,3 0 0 0,-3 3-25 0,0 2-6 16,-3 1-1-16,0 2 0 0,6 2-12 0,-6 1 0 15,-3 2 0-15,2 5-10 0,4-4 21 0,-3 4 4 0,0 1 1 16,-3 2 0-16,-6 0-7 0,6 0-1 0,6 3 0 0,-6-3 0 15,-6 3 4-15,3-8 0 0,6 0 0 0,-3 2 0 16,-3-5-4-16,-3 1 0 0,0-1 0 0,3-2 0 16,-3-6 0-16,3 0 0 0,-9-2 0 0,3-1 0 15,6-2 4-15,-6 3 0 0,-3-8 0 0,4 2 0 16,-1-2 6-16,3 0 2 0,3-6 0 0,-3 3 0 16,0-3 22-16,3 1 5 0,6-3 1 0,0-1 0 15,2-1-4-15,4 1-1 0,0-4 0 0,3-1 0 16,0-2-17-16,0 0-3 0,6 2-1 0,0-2 0 15,5 0-13-15,-5 3-9 0,-3-1 12 0,0 0-12 16,3 6 8-16,0 0-8 0,-7 0 0 0,-2 5 0 16,0 3 0-16,3-3 10 0,0 5-10 0,-6 0 8 0,0 6-8 15,0 0 0-15,6 2 0 0,-6 0-11 16,0 6 3-16,-3-1 0 0,2 4 0 0,1-1 0 16,0 3-6-16,-6 0-1 0,0-1 0 0,0 4 0 0,3 2-1 0,-3 0 0 15,-9-7 0-15,3 4 0 0,3 1 16 0,-6-1-12 16,3-2 12-16,-6 0-12 0,0-3 12 0,1 3 0 15,8-5 0-15,-3-1 0 0,-6-2 0 0,6 0 0 16,0-3 0-16,3-5 0 0,-3 3 0 0,3-3 8 16,0 0-8-16,0 0 0 0,0 0 18 0,0-5-3 15,0-3-1-15,6-3 0 0,3-2 11 0,0 2 3 16,-4-2 0-16,4-3 0 0,6-2 9 0,0-1 3 16,0-2 0-16,-3 0 0 0,0 2-29 0,6-7-11 15,6 5 8-15,-4 0-8 0,-8-1 0 0,9 4 0 16,0 5 8-16,-3 2-8 0,0 6 0 0,-3 2 0 15,-1 3 9-15,-2 8-9 0,6 0 0 0,-9 5 0 16,-3 0 0-16,3 1 0 0,0 2-9 0,0 2 9 0,-6-2-10 16,0 5 10-1,0-5-39-15,0 0-1 0,-3 0-1 0,0 0 0 16,-3-3-158-16,3 0-31 0,0 0-6 0</inkml:trace>
  <inkml:trace contextRef="#ctx0" brushRef="#br0" timeOffset="33296.9358">18141 3503 172 0,'0'0'16'16,"6"-8"-16"-16,0 3 0 0,3 2 0 0,-3-2 204 0,3-3 37 15,0 3 8-15,-3-1 2 0,0 4-179 0,3-6-35 0,-7 3-7 16,4-3-2-16,0 2 37 0,-3-2 7 15,0 0 2-15,0 0 0 0,-3 3-14 0,3-3-4 0,-3 0 0 16,-3 0 0-16,-3 3-31 0,-3-3-6 0,1 3-2 0,-7-3 0 16,3 3-17-16,-6-1-9 0,3 4 1 0,-3-1 0 15,3 0 8-15,0 6 0 0,0-3 0 16,1 5-8-16,2-2 8 0,0 5 11 0,0-3-3 0,3 3 0 16,3 0 15-16,-3 3 2 0,0-1 1 0,0 3 0 15,3 3-10-15,-3 0-3 0,3 3 0 0,-3-3 0 16,1 2-5-16,-1-2 0 0,3 0-8 0,0-3 12 15,0 0-12-15,3 1 0 0,3-4 8 0,0-2-8 16,3 0 0-16,3 0-12 0,-3-3 3 0,6-2 0 16,2-3 9-16,1 0-8 0,6-3 8 0,0 1-8 15,0-1 8-15,3-8 0 0,-3 1 0 0,2 2 0 16,1-5 23-16,0-1 6 0,0 1 2 0,0-3 0 16,0 3 31-16,-3-3 6 0,-1 3 2 0,1 0 0 0,-3 0-17 15,0 5-3-15,0 2-1 0,-6 1 0 0,-3 5-9 16,-6 0-3-16,9 3 0 0,-6 2 0 0,0 3-25 0,-3 2-4 15,-3 1-8-15,0 2 11 0,-3 1-11 0,3 1-11 16,-6-1 3-16,3-4 0 16,-3 6-128-16,0 0-24 0,-3-3-6 0</inkml:trace>
  <inkml:trace contextRef="#ctx0" brushRef="#br0" timeOffset="33622.084">18647 2836 2170 0,'0'0'48'0,"6"-5"9"0,3-3 3 0,0 3 1 0,3-6-49 0,-3 9-12 0,3-4 0 0,0 4 0 15,-4 2 11-15,1 0-1 0,0-3 0 0,0 8 0 16,-3 3 12-16,3 5 2 0,0 3 1 0,0 6 0 16,0 9-25-16,-3 4 0 0,3 2 0 0,-3 5-11 15,0 3-1-15,-6 5 0 0,0 6 0 0,-3-1 0 16,-3 1 12-16,0 0-12 0,-3-6 12 0,0 3-12 16,0-6-19-16,0 1-4 0,3 0-1 0,0-6 0 15,3 0-59-15,-3-5-12 0,6-5-2 0,-3-3-1 16,3-8-75-16,3-2-15 0</inkml:trace>
  <inkml:trace contextRef="#ctx0" brushRef="#br0" timeOffset="33958.1665">18948 2818 2278 0,'6'0'50'0,"0"-8"10"0,3 5 3 0,2 1 1 0,1 2-51 0,3 0-13 0,0 2 0 0,0 4 0 16,0-1 14-16,0 0 0 0,-3 3 0 0,3 5 0 15,-4 3-2-15,1 5-1 0,0 6 0 0,-3 7 0 16,-3-5-11-16,0 6-11 0,-3 4 3 0,0 1 0 15,0 0 0-15,-3 2 0 0,-3 0 0 0,3 3 0 16,3 0 8-16,-3 0 0 0,0-2 0 0,0-1 0 16,0 0-16-16,3 3-2 0,-3-8 0 0,0 6 0 15,0-4-127-15,3-4-26 0,-3-3-5 0,6-6-645 16</inkml:trace>
  <inkml:trace contextRef="#ctx0" brushRef="#br0" timeOffset="34409.959">19695 3471 1785 0,'0'0'159'0,"0"0"-127"0,6-2-32 0,0 2 0 16,6 2 120-16,-3-2 19 0,2 0 3 0,1-2 1 15,3 2-115-15,3-6-28 0,3-2 0 0,-3-2 0 32,3-3-26-32,-1-1-11 0,7 1-3 0,0-8 0 15,0 3-64-15,-3-4-14 0,-1 4-2 0,1-1-1 16,-3-5 9-16,-3 3 3 0,0 0 0 0,-3 3 0 0,0-1 85 0,-1 1 24 0,1-1-10 0,-3 1 10 15,-3 2 87-15,3 0 21 0,-6 0 5 0,0 5 1 16,-6-2-21-16,3 5-4 0,-3 0-1 0,-3 3 0 16,0 0-44-16,-3 2-8 0,-3 3-3 0,-3-3 0 15,-3 6-33-15,0 2 0 0,-5 3 0 0,-1 0 0 16,0 5 9-16,-3 3-9 0,3 0 0 0,0 3 9 16,4-1-9-16,-4 6 0 0,3 0 0 0,0 2 8 15,3 3-8-15,3 3 0 0,0 3 0 0,6-1 0 16,0 0 0-16,6 6 0 0,6-3-14 0,3 0 5 0,3 0 9 15,-3 0 8-15,6 0-8 0,0-8 11 16,-3 3-52-16,6-8-11 0,-3 0-1 0,-1-8-560 16,4-3-112-16</inkml:trace>
  <inkml:trace contextRef="#ctx0" brushRef="#br0" timeOffset="34784.9569">20811 3000 2138 0,'0'0'47'0,"0"0"9"0,0 0 3 0,0 0 1 0,0 0-48 0,0 0-12 0,0 0 0 0,0 0 0 16,0 0 0-16,-6 6 0 0,-3 2 8 0,-3-3-8 15,0 5 0-15,-3 1 0 0,4-3 0 0,-1 5 0 32,0 0-36-32,3 3-1 0,3 0 0 0,0 3 0 15,3-1-23-15,3 1-5 0,0 2-1 0,3 5 0 0,0-4 55 0,3 1 11 0,-3 4 0 0,3-1 0 16,0 1 68-16,3-3 9 0,0-1 2 0,-4 1 0 16,1-3 3-16,0 1 1 0,3-1 0 0,-6-3 0 15,0 3-30-15,0-2-5 0,0-1-2 0,0 4 0 16,-6-7-27-16,0 4-6 0,0-6-1 0,-3 0 0 15,-3 1-12-15,-3-4-18 0,1-2 4 0,-4-3 1 16,-6-2-135 0,0-3-28-16,0-3-4 0</inkml:trace>
  <inkml:trace contextRef="#ctx0" brushRef="#br0" timeOffset="35123.2221">21287 2977 2574 0,'6'-3'56'0,"9"0"12"0,3 1 3 0,3-1 1 0,3 3-57 0,5-3-15 0,1-2 0 0,3 0 0 16,0-1 16-16,-1 1 1 0,1-8 0 0,3 0 0 16,0-1-33-16,2 1-8 0,-2-8 0 0,3 11-1 15,-1-12-47 1,-2 4-10-16,-3-1-2 0,0 3 0 0,-4-2-15 0,1 2-3 16,-3 3-1-16,-3 0 0 0,-1 5 24 0,-2 0 5 0,3 0 1 0,-3 2 0 15,-3 6-3-15,0 0 0 0,-3 0 0 0,-1-5 0 16</inkml:trace>
  <inkml:trace contextRef="#ctx0" brushRef="#br0" timeOffset="35457.1573">21764 2387 1900 0,'8'-6'169'0,"1"6"-135"0,0 6-34 16,-3-6 0-16,9 5 48 0,-6 3 2 0,3-3 1 0,0 3 0 16,-9 5-8-16,9 6-2 0,-3 2 0 0,0 5 0 15,-6 6-17-15,3 3-4 0,-3 2-1 0,-1 2 0 16,1 12-5-16,-3 4-1 0,0 9 0 0,-3-4 0 15,-2 4 9-15,-1-1 2 0,-3 6 0 0,0 0 0 16,-6-3-2-16,3 3 0 0,-3 0 0 0,0-3 0 16,0-5-37-16,0 0-7 0,6-3-2 0,1-5 0 31,-1 0-101-31,3-6-21 0,0-4-4 0,6-4-778 0</inkml:trace>
  <inkml:trace contextRef="#ctx0" brushRef="#br0" timeOffset="36958.1432">2609 6305 864 0,'0'0'76'0,"0"0"-60"0,0 0-16 0,0 0 0 15,0 0 72-15,9 5 12 0,-6-2 3 0,3 2 0 16,-6-5-58-16,0 0-11 0,9 6-2 0,-3-4-1 16,-6-2 9-16,0 0 3 0,0 0 0 0,6 5 0 15,3 1-27-15,3-4 8 0,-9-2-8 0,9 3 0 16,-3 0 12-16,3 2-4 0,2-5 0 0,1 0 0 16,0 3 7-16,6-3 1 0,-3 0 0 0,3 0 0 0,-3-6-8 15,2 1-8-15,4-3 11 0,-6 0-11 0,0 0 8 0,3-2-8 16,-3-1 0-16,3-2 0 0,-4 0 0 15,1-3 0-15,-3 0-12 0,3-3 3 0,0 3 9 0,3 1 0 16,-6-4 8-16,-4 3-8 0,7-2 27 0,-6-1 1 16,0 3 0-16,-3-2 0 0,-3-1 12 0,-3 3 4 15,0 1 0-15,0-1 0 0,0 0-4 0,-3 5-1 16,-3 1 0-16,0-1 0 0,-3 3-39 0,-3 0 0 0,0 3 0 16,-3 5 0-16,-3 2-12 0,0 1 0 15,-8 5 0-15,5 0 0 0,0 3 12 0,-3 2 0 0,3-3 8 16,3 1-8-16,3-3 14 0,1 3-2 0,2 2 0 0,3 0 0 15,-3 0 7-15,3 0 1 16,3 3 0-16,-3 5 0 0,6 1-8 0,0 1 0 0,0 1-1 16,0 5 0-16,6 6-11 0,-3-3 0 0,3 2 0 0,0 3 0 15,0 0 0-15,6-3 0 0,-1 1 0 0,1-3 0 32,3-3-40-32,3 0-9 0,-3-3-3 0</inkml:trace>
  <inkml:trace contextRef="#ctx0" brushRef="#br0" timeOffset="37398.9652">3949 5405 1681 0,'0'0'74'0,"0"0"16"0,0 0-72 0,0 0-18 0,0 0 0 0,0 0 0 15,0 0 50-15,0 0 6 0,0 0 2 0,0 0 0 16,0 0-39-16,0 0-8 0,0 0-2 0,0 0 0 16,0 0 14-16,0 0 2 0,0 0 1 0,6 8 0 15,6 6-15-15,-6 9-3 0,3 12-8 0,-4 2 12 16,-2 3 20-16,0 5 3 0,-3 5 1 0,-3 5 0 16,-5 4-13-16,-1 4-3 0,0 3 0 0,-3 0 0 15,0 1-20-15,-3-1 0 0,3 0 0 0,0 0 0 31,3 0-36-31,-3-5-12 0,0-3-3 0,3-5 0 0,-2-5-113 16,-1-3-24-16</inkml:trace>
  <inkml:trace contextRef="#ctx0" brushRef="#br0" timeOffset="38501.0182">4526 6374 864 0,'0'0'76'0,"6"5"-60"0,3-2-16 0,0-3 0 0,0-3 258 0,6-5 49 15,3 0 9-15,3-2 3 0,-1-1-247 0,4-5-48 16,0 0-11-16,0 0-1 0,3 3-12 0,-4-5-9 15,-2 2 9-15,3-5-13 16,-6-1-27-16,0 1-6 0,0 0-1 0,0 3 0 0,-7-4 22 0,1 4 4 16,-3-1 1-16,-3 1 0 0,3-1 20 0,-3-2 0 15,-3 0 0-15,-3 5 0 0,0 0 31 0,0 0 1 16,0-2 0-16,0 5 0 0,0-1-9 0,-3 4-2 16,-3-1 0-16,3 1 0 0,-6 4-9 0,3 1-3 15,-3 2 0-15,0 1 0 0,3-3 3 0,-2 2 1 16,-1 8 0-16,0-2 0 0,0-1 2 0,0 6 0 0,0-2 0 15,3 2 0-15,-3 5 18 0,0 3 4 0,3 2 1 16,-3 6 0-16,3 0-18 0,0 0-4 0,0 0-1 0,0 2 0 16,-3-2-4-16,6 2-1 0,-2-2 0 15,5 3 0-15,0 2-10 0,0 0 0 0,0 5 9 16,2 1-9-16,1 2 0 0,3 0 8 0,-3 0-8 0,0 0 0 16,3-6 0-16,0-1-13 0,3-4 1 0,0-2 1 31,-3-3-39-31,3-5-8 0,6 0-2 0,-3-3-592 0,-3-5-120 0</inkml:trace>
  <inkml:trace contextRef="#ctx0" brushRef="#br0" timeOffset="39110.3859">5577 5882 2487 0,'0'0'55'0,"0"0"11"0,6 5 2 0,0 3 2 0,0 3-56 0,3-1-14 16,3 6 0-16,0 0 0 0,-1 0 0 0,1 0-18 15,-3 2 4-15,0 3 1 0,-3 3-5 0,0-3-1 16,0 6 0-16,-6-3 0 0,0 5-4 0,0-3-1 16,0 6 0-16,-3-3 0 0,-3-3 0 0,3 1-1 15,0-1 0-15,0-2 0 0,0 0 25 0,0-8 0 16,-3 0 0-16,3-6 0 0,0-2 8 0,-3 0 4 0,3-5 1 0,3-3 0 15,-3 0 14-15,-2-5 2 16,-1-3 1-16,0-3 0 0,0-2 6 0,3 0 0 0,0-3 1 16,3-6 0-16,0-1-4 0,6-4-1 0,0 1 0 0,3-6 0 15,-1 0 0-15,4 1 0 0,3-1 0 0,3 0 0 16,0-2-32-16,0 5 0 0,3-3 0 0,2 8 0 16,-2 0-9-16,0 6-9 0,0 2-2 0,0 5 0 15,3 6 20-15,-1 2 0 0,-5 6 0 0,3 2 0 16,0 3-10-16,-3 5 2 0,0 6 0 0,-3 2 0 15,-1 3 8-15,1 2 0 0,-3 1 0 0,-6-1 0 16,3 3-8-16,-3 0 0 0,0 1 0 0,-3-1 0 16,-3-3 0-16,0-2 0 0,0 2 0 0,0-4 0 15,-3-4 0-15,0-2 0 0,3-3 0 0,-3-2 0 16,0-1 8-16,-3-2-8 0,3-2 8 0,3-6-8 16,-6 0 8-16,3-6 0 0,-6-2 8 0,3 3-8 15,3-6 20-15,0 1 0 0,0-9 0 0,0 1 0 16,6-6-6-16,0 0-2 0,0-2 0 0,3-1 0 0,0-2 7 15,3 0 1-15,3 0 0 0,3 2 0 0,0 9-32 0,-3-3-7 16,3 5-1-16,0 5 0 0,-4 3 32 0,4 6 7 16,-3 2 1-16,3 2 0 0,0 4-20 0,3 2 0 15,-3 2 0-15,3 3 0 0,-1 1 0 0,-2 2 0 16,-3 2 0-16,-3 1 0 16,0-1-25-16,0 6-9 0,0-3-2 0,0 3 0 15,-3 0-124-15,0 2-26 0,3-2-5 0</inkml:trace>
  <inkml:trace contextRef="#ctx0" brushRef="#br0" timeOffset="39547.2188">6800 6287 633 0,'0'0'56'0,"0"0"-44"0,9-3-12 0,-3 0 0 15,3-2 414-15,0-3 81 0,6 0 16 0,-3 0 3 16,3-5-413-16,-3 2-82 0,0-2-19 0,2 0 0 16,1-3 0-16,0 0 0 0,-3-2 0 0,0 2 0 15,0-3-26-15,0 1 1 0,-3-4 0 0,0 4 0 0,0-3 8 0,0 2 1 16,-4-7 1-16,1-1 0 0,-3 4 15 15,0 1 8-15,0-1 0 0,0 1-8 0,-6 1 36 0,3 0 1 16,3 3 0-16,-3 4 0 0,-3 4-23 0,0-1-5 16,3 3-1-16,-3 3 0 0,-3 2-8 0,1 1 0 15,-4-1 0-15,0 3-11 0,-3 5 11 0,0 1 0 16,-3 4 0-16,0 1 0 0,3 5-9 0,0-1 0 16,0 7 0-16,0 1 0 0,7 4 9 0,-1-1 0 15,3 3 10-15,0 1-10 0,3 1 12 0,6 4-3 16,-3-4-1-16,5 1 0 0,1-3-8 0,0 3 0 15,0 0 0-15,3 0 0 0,-3-1-9 0,0 4 9 16,0-4-12-16,-3 1 12 16,3-3-237-16,-3 0-41 0,-3 16-8 0,-3-15-2 0</inkml:trace>
  <inkml:trace contextRef="#ctx0" brushRef="#br0" timeOffset="39913.2402">7476 5950 1785 0,'0'0'159'0,"0"0"-127"0,9 3-32 0,3 0 0 15,-3 5 131-15,0 2 20 0,0 4 4 0,3-1 1 16,2 3-112-16,1 0-21 0,-6 2-5 0,0-2-1 16,0 2-9-16,0 1-8 0,-3-3 9 0,-6 0-9 15,-6 2-18-15,6-2-10 0,6-3-1 0,-3 3-1 16,-9-5-22-16,3 2-4 0,6-2 0 0,-3-3-1 0,0-8 36 0,0 0 7 15,0 0 2-15,0 0 0 0,0 0 40 0,0 0 9 16,0 0 2-16,0-6 0 0,6-4 29 0,-6-1 7 16,0-7 1-16,0 2 0 0,6-3-36 0,3 1-8 15,3-6 0-15,-3 0-1 0,0 0 10 0,5 3 3 16,7 0 0-16,-6 0 0 0,-6 2-22 0,6 9-4 16,6-1-1-16,-6 6 0 0,-6-1-9 0,0 9-8 15,2 0 9-15,1 5-9 0,0 2 0 0,-3 3 0 16,-6 3-13-16,3 6 4 0,3 1-12 0,-6 1-3 15,-3-3 0-15,0 0 0 16,3 3-131-16,0-3-26 0,-3 1-6 0,0-7-833 0</inkml:trace>
  <inkml:trace contextRef="#ctx0" brushRef="#br0" timeOffset="40198.4773">8262 5855 2804 0,'0'0'62'0,"9"-2"13"0,0-1 2 0,3-2 1 0,-1 2-62 0,7-2-16 0,9-1 0 0,0-2 0 15,3 1 10-15,5-4-1 0,-2-2 0 0,6 0 0 0,0-1-9 16,2 1 0-16,1-3 0 0,0 6 0 15,-4-1-46-15,1 6-2 0,-3-1 0 0,-1 1 0 16,1 5-3-16,-6-3-1 16,3 3 0-16,-4 0 0 0,1-2-3 0,-3 2-1 15,0 2 0-15,-6-2 0 0,-1-2-120 0,1 2-24 0,-6 0-4 16,0-5-596-16</inkml:trace>
  <inkml:trace contextRef="#ctx0" brushRef="#br0" timeOffset="40499.6775">8869 4934 1843 0,'0'0'164'0,"0"0"-132"0,0 0-32 0,3 11 0 15,0 2 108-15,0 6 14 0,0 5 3 0,0 5 1 16,-6 2-84-16,0 7-17 0,0 1-3 0,0 6-1 16,-3 0 9-16,0 8 2 0,0 11 0 0,-3 2 0 15,3 3-20-15,0 5-3 0,0 0-1 0,0 2 0 16,0-1-8-16,1 1 0 0,-1-2 0 0,0 0 0 16,3-7 0-16,3-1 0 0,-3-5 0 0,0 2 0 15,0-5 0-15,0-5-11 0,-3-5 3 0,0-3 0 16,-3-8-181-16,-3-5-36 15</inkml:trace>
  <inkml:trace contextRef="#ctx0" brushRef="#br0" timeOffset="40880.6528">10033 6305 2534 0,'0'0'56'0,"0"0"11"0,0 0 2 0,0 0 3 0,0 0-58 0,9 5-14 0,-3-2 0 0,0-3-1124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08:05.7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2770 7869 57 0,'0'0'0'0,"0"0"0"15,0 0 0-15,0 0 0 0,0 0 0 0,6-6 0 0,0 1 249 0,-3 0 45 16,0 0 9-16,0-1 1 0,0 1-179 0,-3 0-36 15,3-1-7-15,-3-2-2 0,0 8-24 0,3-5-4 16,-3-3-2-16,6 0 0 0,-3 3-10 0,0-3-3 16,0-3 0-16,-3 6 0 0,0 5 15 0,0 0 2 15,6-5 1-15,-6 5 0 0,3-5 1 0,-3 5 0 16,0 0 0-16,0 0 0 0,0 0-17 0,0 0-3 16,0 0-1-16,0 0 0 0,0 0-10 0,0 0-1 15,0 0-1-15,3 8 0 0,0-1-3 0,0 1-1 16,0 3 0-16,0 0 0 0,-3 2 0 0,0 3 0 15,0 2 0-15,2 3 0 0,-2 1-19 0,3 1 0 16,0 6 0-16,0 3 0 0,0 5 8 0,0 0-8 16,3 6 12-16,3 2-12 0,-9-3 19 0,9 0-3 15,-3-2-1-15,3 0 0 0,0-6 1 0,0 0 1 0,0-4 0 16,0 1 0-16,0 1-5 0,0-3 0 0,0-2-1 0,-3-1 0 16,2-2-11-16,-8 0 10 0,6-6-10 0,-3 3 10 15,3 1-10-15,0-4 10 0,-3-2-10 0,0-3 10 16,3 0-10-16,-3-2 0 0,0 0 0 0,0-4 0 15,6 1 0-15,-9-2 8 0,0-6-8 0,0 0 12 16,0 0-12-16,0 0 0 0,0 0 9 0,6-6-9 16,-3 1 12-16,3-3-1 0,0-2-1 0,-3-4 0 15,0-1-2-15,0-1-8 0,3-3 12 0,0-2-4 16,3-6-8-16,-6 1 0 0,3 0 0 0,3-1 0 16,-1 1 8-16,1-1 0 0,-3 1 0 0,3-1 0 15,0 1-8-15,0-1 0 0,3-2 0 0,3 0 0 16,-3-3 0-16,0 1 0 0,3-1 0 0,2 0-11 15,-2 3 11-15,0 0 0 0,3 2 0 0,-3 4 0 0,0 4 0 16,-3 1 0-16,3 2 0 0,-3 3-8 0,-4 2 8 0,4 3 0 16,-3 0 0-16,-3 3 0 0,3-1 0 0,-3 1 0 15,0 0 0-15,3 5-8 0,-3 0 8 0,0 0 0 0,-6 0 0 16,6 5 0-16,0 3 0 0,0 3-10 0,3-1 10 0,-6 6 0 16,3 5 0-16,-3 1 0 0,3 1 0 0,-3 1 0 15,-3-3-8-15,0 6 8 0,0-3 0 0,0-1 0 16,-3 6 0-16,3-2 0 0,-6-1 0 0,3-2 0 15,0 0 0-15,0 2 0 0,0 4 0 0,-3-4 0 16,3-2 0-16,0 0 0 0,3-6 0 0,0 3 0 16,0-2 0-16,0-1 0 0,3-2 0 0,-3-2 0 15,0-4 0-15,3 1 0 0,3-6 0 0,-3 0 0 16,-3-5 0-16,0 0 8 0,3 6-8 0,-3-6 0 16,9 0 8-16,-3-3 0 0,-6 3-8 0,6-3 12 15,-1-2-4-15,4 0 0 0,-3-3-8 0,0 0 12 16,0-3 1-16,0 1 0 0,3-6 0 0,0 3 0 15,-3-3 3-15,0-3 1 0,3 1 0 0,-3-6 0 16,3-3 3-16,-3-4 0 0,3-1 0 0,0-3 0 16,3-4-11-16,-1-4-1 0,1 4-8 0,0-4 12 0,3 1-12 15,0 0 0-15,0 2 0 0,3 6 0 0,-3 2 0 16,0 3-12-16,-4 8 3 0,-2 2 0 16,0 6-62-16,0 5-12 0,-3 5-2 0,0 6-759 15,0 5-152-15</inkml:trace>
  <inkml:trace contextRef="#ctx0" brushRef="#br0" timeOffset="1655.8647">4223 8199 1789 0,'12'-7'79'0,"-4"1"17"0,4 4-77 0,3-4-19 15,3 1 0-15,3-3 0 0,0-8 76 0,0 0 11 16,5-5 2-16,-2-3 1 0,0 1-40 0,0-4-8 16,-3-2-2-16,2 0 0 0,-2-6-32 0,-3 1-8 15,0-3 0-15,0 3 0 0,-6-3 0 0,0-3 0 16,0 0 0-16,0 1 0 0,-4-1-14 0,1 0 2 16,0 0 0-16,0 1 0 0,-3 2 12 0,0-3 0 0,-3 0-10 15,0 6 10-15,0 0 0 0,-3 2 0 0,0 3 0 16,-3 2 0-16,-3 9 0 0,3 2 8 0,-6 3 0 15,0-1 0-15,0 4 11 0,-3 2 1 0,1-3 1 0,-1 6 0 16,-3 2-8-16,0 3-1 0,0-2-1 0,3-1 0 16,-3 3-3-16,0 0 0 0,6 0 0 0,-2 3 0 15,-1-3-8-15,3 2 10 0,3-2-10 0,0 3 10 16,6-3-10-16,0 0 0 0,-6 3 0 0,0 5 0 16,0-3 0-16,3 5 0 0,-3 1 0 0,3 0 0 15,0 2 0-15,0-3-11 0,3 4 11 0,-3-1-12 16,3 5 28-16,-3 4 6 0,0 1 1 0,0 1 0 15,0 3-7-15,0-1 0 0,0 1-1 0,0 2 0 16,0 0 6-16,3 5 2 0,-6 3 0 0,6 6 0 16,-3 2 2-16,0 2 1 0,0 6 0 0,0 0 0 15,0 0-1-15,0 2 0 0,0 4 0 0,0-4 0 16,-2 3-11-16,-1-5-2 0,0-5-1 0,-3 0 0 0,-3-6-3 16,0 0-8-16,-3-5 12 0,0 0-4 0,-3 0-8 0,3-5 8 15,-2 0-8-15,-1 0 8 0,0-6-8 0,3 1 0 16,-3-6 0-16,6-5 8 0,0-3-8 0,-3 0 0 15,6-5-10-15,-2-3 10 0,5 1 20 0,0-4 9 16,3-2 3-16,-3 0 0 0,6 0-20 0,0-8-4 16,0-2-8-16,0-1 12 0,3 3-12 0,3-8 0 15,0-2 0-15,5-3 0 0,-2-6 8 0,3 1 0 16,0-1-8-16,3-2 12 0,0 0-12 0,-3 3 0 16,3 2 0-16,0 0 0 0,-3 0 0 0,2 6 0 15,-2-1 0-15,0 6 0 0,-3 0 0 0,3-1 0 16,-3 6 0-16,0 3 0 0,3 0-8 0,-3 2 8 15,3 9 0-15,-3-1 0 0,3 3-10 0,-4 0 10 0,4 2-8 16,-3 4 8-16,0-1 0 0,0 3-8 0,3-3 8 0,-3 3 0 16,0-6 0-16,0 4 0 0,0-4 0 0,3-2-8 15,3 3 8-15,-1-3 0 0,4-3 0 0,0 3 0 16,0-3 0-16,0 0 8 0,3-2-8 0,-3 0 8 16,-1-1-8-16,1-4 0 0,-3-1-8 0,0 0 8 15,3 1 0-15,-6 2 0 0,3-3 0 0,-3-2 0 16,0 2 0-16,-1 1 0 0,1-6 0 0,0 0 0 15,0 0 0-15,0-3 0 0,3 1 0 0,-3-4 8 16,0 1-8-16,3-3 0 0,0-2 0 0,-7-3 8 16,1-1-8-16,0 1 0 0,3-3 8 0,3 1-8 15,0-1 0-15,-3 3 0 0,-3-6 0 0,0 9 0 16,-3 2 0-16,-6 3 8 0,0-1-8 0,0 4 0 0,-6-1 8 16,3 6-8-16,-6 0 10 0,3-1-10 0,-3 6 8 15,0 0-8-15,-3 0 0 0,-3 6 0 0,3-1 0 16,-3 3 0-16,4 2 0 0,-4 1 0 0,0 0 0 0,0-1 0 15,0-2 0-15,3 3 0 0,-3-1 0 0,0 1-8 16,3-1 8-16,-2 1 0 0,2 2 0 0,0 0 0 16,0 3 0-16,0 3 9 0,0-1-9 0,0 1 0 15,0 2 0-15,3 0-11 0,-3 0 11 0,6 1 0 16,0-1 0-16,1 0 0 0,2 0 0 0,0 0 0 16,3 0 0-16,0 1-8 0,6-4 8 0,-1-2 0 15,4 0 0-15,0-3 0 0,0-2 0 0,3-1 0 0,0 3 0 16,0-5-8-16,3-8 8 0,0-2 0 0,0 2 0 15,2-3 0-15,1-5 0 0,0 0 16 0,3-2-4 0,-3-4-1 16,3 1 3-16,0 0 1 0,-7 0 0 16,4-6 0-16,0 3-1 0,0-2 0 0,0-1 0 0,3 1 0 15,0 2-4-15,-1-3-1 0,-2 1 0 0,3 2 0 16,-3 0-9-16,3 0 0 0,-3-2 0 0,0 4 8 16,2 6-8-16,1 1 0 0,-3 1 0 0,0 6 0 15,0 3 0-15,3 2 0 0,-4 0 0 0,1 6 0 16,-3 0 0-16,0 2 0 0,6 0 0 0,-9-2 0 15,0 5 0-15,-3-3 0 0,3 3 0 0,-1-3 0 16,-2-3 0-16,3 4 0 0,-3-4 0 0,-3 4 8 16,3-7-8-16,-6 4 0 0,3-3 0 0,-3-3 8 15,3 6-8-15,-3-3 0 0,-3-8 0 0,0 0 8 16,0 0-8-16,0 0 0 0,0 0 0 0,0 0 8 16,0 0-8-16,0 0 12 0,0 0-12 0,0 0 12 0,0-5-12 15,0-3 12-15,0-3-12 0,0-2 12 0,3-3-2 16,0-3 0-16,3-4 0 0,6-1 0 0,0-3-2 0,3 1-8 15,-1-3 12-15,4 2-4 0,0 3-8 0,0 6 0 16,0-1-10-16,-3 9 10 0,-3-1 0 0,0 11 0 16,2 3 0-16,-2 2 0 0,-3-2 11 0,3 5-11 15,-3 2 10-15,3 6-10 0,-3 3 9 0,3-1-9 16,0 1 8-16,0-1-8 0,3 1 0 0,-1-1 0 16,4 1 0-16,-3-3 0 15,3 0-44-15,0-3-13 0,3 0-3 0,3 0-1 16,2-2-167-16,4-3-34 0</inkml:trace>
  <inkml:trace contextRef="#ctx0" brushRef="#br0" timeOffset="3452.3069">7172 8186 1681 0,'30'-8'74'0,"-21"8"16"0,0 0-72 0,3 3-18 0,9-3 0 0,3-3 0 16,-1 1 97-16,1-4 16 0,-3 1 3 0,3-6 1 16,3 1-41-16,-1-3-9 0,-2-6-2 0,0 1 0 15,3-1-41-15,3-2-8 0,-1-3-1 0,-5-2-1 16,-6-1-14-16,3-2 0 0,6-3 0 0,-1 3 0 16,-8-3-20-16,3 1-3 0,3-1-1 0,0-2 0 15,-6-3 12-15,2 2 3 0,-5 1 0 0,3-1 0 16,3 1 9-16,-6 2 0 0,-3 0 0 0,-3 3 0 0,6 0 0 15,-6 0 0-15,-6 3 0 0,0 2 0 0,-3 3 16 16,0 0 0-16,3 2-1 0,-3 3 0 0,-6-2 5 0,0 2 2 16,6 3 0-16,-3 2 0 0,0-2-8 0,-3 2-2 15,0 1 0-15,3-4 0 0,0 6-12 0,-3-2 8 16,-3 2-8-16,3 0 0 0,3 3 0 0,-6-1 0 16,0 4 0-16,-3-1 0 0,6 0 0 0,-3 1 0 15,3 2 0-15,-6 0 0 0,1 2 0 0,2 1 0 16,3 2 0-16,0 1 0 0,-6 2 0 0,3-3 9 15,3 5-1-15,0 1 0 0,3-3-8 0,-3 3 0 16,0-4 9-16,3 4-9 0,9 2 0 0,-6 1 0 16,-9 4 0-16,6 1 0 0,6 2 0 0,0 3 0 0,-6 2 0 15,-3 3 8-15,0 3 8 0,0 2 3 0,9 6 0 16,-9 5 0-16,-6 3-6 0,3 7-1 0,7 3 0 16,-1 3 0-16,0 0 12 0,-3 3 1 0,3-1 1 0,0 3 0 15,3 0-13-15,0-2-2 0,0-6-1 0,0 3 0 16,9-8-1-16,-6-3 0 0,-6 0 0 0,3-2 0 15,0-3 10-15,-3-3 1 0,0 3 1 0,-6-5 0 16,-3-3-5-16,3 0-2 0,3-3 0 0,-6-2 0 16,-6 3-14-16,3-6 11 0,3 0-11 0,0 0 10 15,-2 0-10-15,2-8 8 0,3-2-8 0,0-3 8 16,3-1-8-16,0-4 0 0,0 0 0 0,0-3 0 16,6-3 0-16,0 0 0 0,-6-5 0 0,3 0 0 15,3 0 0-15,-3-5 0 0,3-3 9 0,0 0-9 16,-3-3 0-16,3-5 0 0,3-2 0 0,0-1 8 0,0-4-8 15,3-1 0-15,3-3 0 0,0-4 0 0,0-1 0 16,0-3 0-16,3 1 0 0,2-3 0 0,7 0 0 0,0 3 0 16,-3-3 0-16,3-3 0 0,3 0 0 0,-1 0-10 15,4 3 10-15,0-2-10 0,0-4-7 0,3 1-2 16,5-3 0-16,-2 5 0 0,-3-2 2 0,6 2 0 16,2 3 0-16,4 6 0 0,0-1 6 0,-1 5 2 15,4 4 0-15,-3 1 0 0,2 4 9 0,-2 5 0 16,-6 2-9-16,-1 6 9 0,-2 0 0 0,-3 5 0 15,-3 0 0-15,-7 7 0 0,1 7-9 0,-9 4 9 16,-3 6 0-16,0 2 0 0,-6 9 0 0,-6-1 0 16,0 3 0-16,-6 0 0 0,0-2 0 0,-3-4 0 15,-6 1 0-15,-2-3 0 0,-1-2-14 0,-3-3-2 0,-6-1-1 16,0-4 0 0,1-1-23-16,-10 1-4 0,-6 0 0 0,4-6-1 15,-1 0-15-15,0 0-4 0,1 0 0 0,-4-5 0 0,0-2 40 0,1-1 7 0,5 3 1 0,-3-5 1 16,-2-1 35-16,5-2 6 0,6-2 2 0,1 2 0 15,-1-3 15-15,6 3 3 0,3-3 1 0,3 1 0 16,9 2-15-16,4-3-4 0,-4 3 0 0,3 0 0 16,3 0 20-16,6 0 3 0,0 0 1 0,0 0 0 15,0 0-32-15,9 8-7 0,0 2-1 0,2 1 0 16,-2 0-12-16,3-1 0 0,6 3 0 0,0 1 0 16,-6-1 27-16,6 0 2 0,3 3 1 0,8-3 0 15,-2 0-30-15,0 1 0 0,3-1 0 0,2 0 0 16,4-2 12-16,0-3-3 0,-3 2-1 0,2-2 0 15,4 3-8-15,0-1 0 0,-1 1 0 0,-2 0 0 16,0-1 0-16,0 1 0 0,2 2 0 0,-2 0 0 16,-3 3-56-16,0 0-11 0,-1 0-1 15,1 0-770-15,3 0-154 0</inkml:trace>
  <inkml:trace contextRef="#ctx0" brushRef="#br0" timeOffset="3952.1969">9333 8181 1954 0,'0'0'87'0,"0"0"17"0,6 5-83 0,0 3-21 15,3 0 0-15,6 0 0 0,3 0 59 0,6-3 7 16,-3-2 2-16,5 0 0 0,4-3-7 0,6-6-1 16,0 1 0-16,2-3 0 0,4 0-22 0,0-2-5 15,2 4-1-15,-2-4 0 0,0 2-22 0,-4 0-10 16,-2-3 8-16,0 6-8 0,-3 0 0 0,2-1-20 15,-5 4 3-15,0-1 1 16,-3 0-29-16,-1 1-6 0,-2-1-1 0,-3 3 0 16,3 0-24-16,-3 0-6 0,-4-3-1 0,-2 1-549 15,0-1-109-15</inkml:trace>
  <inkml:trace contextRef="#ctx0" brushRef="#br0" timeOffset="4233.386">9396 8557 2329 0,'15'8'103'0,"-3"-3"21"0,0-2-99 15,5 2-25-15,1 3 0 0,6 0 0 16,6-3 66-16,3 0 8 0,-1-2 2 0,7-3 0 0,0-5-30 16,-1-1-6-16,7-4 0 0,-3-1-1 0,5 1-39 0,1-6 0 15,-3 0 0-15,2 0 0 16,1-3-176-16,-3-2-32 16,-4 3-8-16</inkml:trace>
  <inkml:trace contextRef="#ctx0" brushRef="#br0" timeOffset="7022.0557">11215 6964 1267 0,'0'0'112'0,"3"8"-89"15,0-3-23-15,2 6 0 0,4-1 134 0,-3 3 22 16,3 1 5-16,-3-1 1 0,3 5-58 0,-3 1-12 16,0 2-3-16,-3 3 0 0,-3 0-24 0,0 5-5 15,3 3 0-15,-3 2-1 0,-3 3-19 0,-3 5-4 0,3-2-1 0,-3 5 0 16,0 0-23-16,-3 8-12 0,3 5 12 0,0 3-12 16,-3 3 10-16,1-1-10 0,-4 6 8 15,3-3-8-15,-3 0 0 0,0 0 8 0,-3-2-8 0,0-3 0 16,3-1 0-16,-3-7 0 0,6-8 8 0,0-2-8 15,1-6 0-15,2-6 10 0,0 1-10 0,0-5 10 16,3-1 24-16,0-2 5 0,0-6 1 0,0-2 0 16,0-2-16-16,0-1-4 0,3-3 0 0,-3 1 0 15,3-3-6-15,0 0-2 0,0 2 0 0,-3-2 0 16,3-2-12-16,0 2 0 0,0-3 0 0,0-5 0 16,0 0 0-16,0 0 0 0,0 0 0 0,0 8 0 15,-3-3 0-15,3 0 0 0,0 1 0 0,0-6 0 16,0 0 0-16,0 0 0 0,0 5 0 0,0-5 0 15,0 0 0-15,3 8 0 0,0-3 0 0,-3-5 0 16,0 0 0-16,0 0 0 0,0 0 0 0,0 0 0 16,0 0 8-16,6 6-8 0,-6-6 0 0,0 0 0 0,0 0 8 15,0 0-8-15,0 0 0 0,0 0 0 0,0 0 0 16,0 0 0-16,0 0 0 0,3 7 0 0,-3-7 0 16,0 0 0-16,0 0 0 0,3 6 0 0,-3-6 0 0,0 0 0 15,0 0 0-15,0 0 0 0,0 0 0 0,0 0 0 16,0 0 0-16,0 0 0 0,0 0 0 0,0 0 0 15,0 0 0-15,0 0-10 0,0 0 10 0,0 0 0 16,0 0 0-16,0 0 0 0,0 0 0 0,0 0 0 16,3 5 0-16,-3-5 0 0,0 0 0 0,0 0 0 15,0 0 0-15,3 8-8 0,-3-8 8 0,0 0 0 16,0 0 0-16,3 5 0 0,0 1 0 0,-3-6 0 0,0 0 0 16,0 0-8-16,0 0 8 0,0 0 0 15,0 0 0-15,0 0 0 0,0 0 0 0,6 5 0 0,-6-5 0 16,0 0 0-16,0 0 0 0,0 0 8 0,0 0-8 15,6 2 0-15,2 1 11 0,-2-3-3 0,-6 0 0 0,9 0 0 16,0 0-8-16,0 0 10 0,3-3-10 0,0 1 10 16,3 2-10-16,3 0 8 0,3 0-8 0,5 0 8 15,1 0 0-15,6 2-8 0,3 1 12 0,5 0-4 16,4-6 7-16,3 3 1 0,2-3 0 0,4-2 0 16,-4 0-16-16,7-3-16 0,2 3 3 0,1-3 1 15,-6 0-67 1,-1-3-13-16,-2 1-2 0,-16-1-1115 0</inkml:trace>
  <inkml:trace contextRef="#ctx0" brushRef="#br0" timeOffset="7834.3677">12432 6718 1969 0,'0'0'43'0,"0"0"9"0,0 0 1 0,0 0 3 0,0 0-44 0,6-3-12 0,-6 3 0 0,6-3 0 0,-3 1 30 0,6-1 4 15,-3 1 1-15,3-1 0 0,0 0-6 0,0 1-1 16,-1 2 0-16,4 2 0 0,-3 4-3 0,3 4-1 16,-3 1 0-16,0 5 0 0,3 5-11 0,0 5-2 15,-6 1-1-15,0 4 0 0,0 4-10 0,-6 2 12 16,-3 3-12-16,3-1 12 0,-3 4-12 0,3-1 10 15,-3-2-10-15,3-3 10 0,-3 2-10 0,0-4 0 16,3-4 0-16,0-4 8 0,0-3 4 0,0-3 1 16,-3-5 0-16,3 0 0 0,0-6 5 0,-3-2 1 15,-3 0 0-15,3 0 0 0,3-8-1 0,0 0 0 16,0 0 0-16,-6 0 0 0,0 0-10 0,0 0-8 16,0-5 9-16,0-1-9 0,-3 1 0 0,3-5 0 15,0-4 0-15,3-2 0 0,0 1 12 0,3-7-3 0,3 1-1 16,3-5 0-16,0-3-8 0,3-6 0 0,6 1 0 15,0-3 8-15,6-5 5 0,0-1 1 0,0-4 0 0,5 2 0 16,1 2-14-16,0 4-18 0,-3 4 4 0,-1 3 1 16,1 9 13-16,0 1 0 0,-3 4 0 0,0 5 0 15,0-1 0-15,-4 7 0 0,4-1 0 0,-3 2 0 16,0 6 20-16,0 6 8 0,0-1 0 0,3 5 1 16,-7 6-29-16,4 3 0 0,0 2-13 0,-3 0 4 15,0 6 9-15,-3-1 9 0,0 3-1 0,-6-2-8 16,0-1 12-16,3 1-12 0,-3 2 12 0,-3-5-12 15,0 2 10-15,-3-5-10 0,2 3 8 0,-2-3-8 16,-2 0 0-16,-1-2 0 0,0-3 0 0,3 0 0 16,-6-1-161-16,-3-1-31 0</inkml:trace>
  <inkml:trace contextRef="#ctx0" brushRef="#br0" timeOffset="8146.7888">13462 6982 2134 0,'0'0'47'0,"0"0"9"0,0 0 3 0,0 0 1 0,0 0-48 0,0 0-12 0,0 0 0 0,0 8 0 15,-3 0 60-15,6-2 10 0,-3-6 2 0,3 7 0 16,-3-7-28-16,9 3-4 0,0-3-2 0,3 0 0 16,0 0-22-16,2-3-5 0,1-4-1 0,6 1 0 15,9-2-10-15,3-2 12 0,2-1-12 0,1 1 12 16,6 2-12-16,-1-3 0 0,4-2 0 0,-3 0 0 31,-1 2-21-31,-2 0-7 0,6 3 0 0,-4 1-1 16,-2-4-152-16,0 6-31 0,-9-3-5 0,-1 2-2 0</inkml:trace>
  <inkml:trace contextRef="#ctx0" brushRef="#br0" timeOffset="8568.5607">13879 6615 864 0,'0'0'76'0,"0"0"-60"0,6-6-16 0,-1 4 0 15,1-4 81-15,0 4 14 0,0-4 2 0,0 1 1 16,3 2-1-16,-6-2 0 0,3 0 0 0,-6 5 0 16,3-3-21-16,-3 3-5 0,0 0-1 0,0 0 0 15,0 0 5-15,0 0 1 0,0 0 0 0,6 8 0 16,0 5-20-16,-6 3-4 0,-3 8-1 0,3 3 0 16,-3 2-23-16,0 8-4 0,-3 5 0 0,-3 3-1 15,3 3 10-15,-3 2 3 0,-3-2 0 0,4 2 0 16,-1-3-36-16,0 1 0 0,0-3 0 0,0 0 0 15,3-3 0-15,0-5 0 0,3 0 0 0,0-5 0 16,3-5-147-16,-3-4-36 16,3-4-7-16</inkml:trace>
  <inkml:trace contextRef="#ctx0" brushRef="#br0" timeOffset="8849.7716">14700 6318 2098 0,'0'0'93'0,"0"0"19"0,6 8-89 0,3-3-23 16,0 3 0-16,0 8 0 0,0 3 68 0,0 5 8 0,0 2 3 0,-3 6 0 15,0 0-20-15,-6 7-4 0,3 1-1 0,-3 5 0 16,0 3-30-16,-3-1-7 0,-3 6-1 0,3-3 0 16,0 3-16-16,0-2 0 0,-3-4 0 0,0 1 0 31,3-6-99-31,3 0-23 0,-6-2-5 0</inkml:trace>
  <inkml:trace contextRef="#ctx0" brushRef="#br0" timeOffset="9302.771">12099 7951 1267 0,'26'2'56'0,"-14"-4"12"15,3 2-55-15,6-6-13 0,3 4 0 0,3-3 0 0,5-1 178 0,7 1 33 16,-3-3 6-16,5 0 2 0,1 0-126 0,3-2-25 0,5-1-4 15,7 0-2-15,-1-2-42 0,7 3-9 16,-1-4-2-16,7-2 0 0,2 3-9 0,4-5 8 0,2-1-8 16,1 6 8-16,-1 0-8 0,0-1 0 0,7 1 0 15,-4 0 0-15,0 0 8 0,-2 0-8 0,-1-1 12 0,-2 4-4 16,-1-1 1-16,0 1 0 0,1-1 0 0,-7 3 0 16,-2 3-9-16,-10 2 8 0,-2 3-8 0,-6-3 8 15,-7 3-8-15,-2 0 0 0,-6 0 0 0,-4 3-11 16,-5 0-11-16,-3 2-2 0,0 3-1 0,-6-3 0 31,-6 3-132-31,3 0-27 0,-3 0-4 0,-6-3-2 0</inkml:trace>
  <inkml:trace contextRef="#ctx0" brushRef="#br0" timeOffset="9740.3889">13480 8223 1612 0,'15'8'144'0,"-6"-5"-116"15,-1 2-28-15,1 0 0 0,3-2 117 0,3 0 18 16,0-1 3-16,3 4 1 0,3-4-65 0,0 1-13 15,-1-3-2-15,1 0-1 0,0-3-39 0,3 3-8 16,-3-2-2-16,0 2 0 0,-4 0-9 0,4 0 0 0,-6 0 0 16,3 0 0-16,-6 0 0 0,0 2 0 0,-3 1 0 15,-3 2 0-15,-3 1 0 0,-3 1 0 0,-3 1 0 16,-6 6 0-16,-3-1 0 0,-6 5 8 0,-3 1-8 0,-6 2 8 16,-5-2 8-16,-1 4 0 0,-3 1 1 0,3 3 0 15,1-1 25-15,2 3 5 0,6-2 1 0,0-1 0 16,1-5 13-16,2 0 3 0,3-2 1 0,0 0 0 15,9-1-18-15,0-2-4 0,3 0-1 0,3-3 0 16,6-5-23-16,0 0-5 0,3-3-1 0,6 3 0 16,3-5-13-16,3-1-10 0,3-2 2 0,5-5 0 31,4-3-110-31,3-5-22 0,6 2-4 0,5-4-659 0,1-7-132 0</inkml:trace>
  <inkml:trace contextRef="#ctx0" brushRef="#br0" timeOffset="10400.8812">16010 6609 1882 0,'0'0'41'16,"0"8"9"-16,3-2 2 0,0 4 1 0,0 3-42 0,-3 3-11 0,0 5 0 0,-3 8 0 0,0 3 80 0,-6 5 15 15,-3 8 2-15,0 3 1 0,-3 2-22 0,0 3-5 16,-6 0-1-16,4 5 0 0,5 6-21 0,-3-1-4 16,0 1-1-16,0 2 0 0,-6-3-13 0,3 3-3 15,3-2-1-15,1-1 0 0,-1-2-18 0,3 3-9 16,0-6 10-16,3 0-10 0,0-2 15 0,3 5-3 15,0-3-1-15,0 3 0 0,3 0 4 0,3-3 1 16,-3 3 0-16,3-8 0 0,3-1-16 0,-3-4 11 16,0 0-11-16,0-6 10 0,0-2 8 0,3-6 2 15,-3 1 0-15,0-9 0 0,0-2-20 0,-3-6 0 16,3-2 0-16,0 0 0 0,0-5 0 0,0 2 12 16,-3-5-4-16,3 0-8 0,-3-3 10 0,3 0-10 0,-3-2 8 15,0 2-8-15,3-5 0 0,0 0 8 0,-3 3-8 16,-3 0 0-16,6-3 0 0,-3 5 0 0,-6 0 0 0,3 0 0 15,1-2 0-15,-4 0 0 0,0-1 0 0,0 1 0 16,0 0 10-16,-3-1-10 0,0 4 12 0,0-4-12 16,-6-2 8-16,3 3-8 0,-5 0 0 0,-1-3 0 15,-3 0 12-15,0 0-12 0,0 0 12 0,-3 0-12 16,-2 0 0-16,-1-3 0 0,-3 3-12 0,0-3 3 16,-2 1-4-16,-4 2-1 0,0 0 0 0,-5 0 0 15,-1 0-14 1,-6 5-4-16,-5-2 0 0,-1 2 0 0,1 0-147 15,-1 0-29-15,1 1-7 0</inkml:trace>
  <inkml:trace contextRef="#ctx0" brushRef="#br0" timeOffset="11603.725">18346 7287 2138 0,'0'0'47'0,"0"0"9"0,-6-3 3 0,3 0 1 0,3 3-48 0,-5-2-12 0,2-1 0 0,3 3 0 15,-6-3 22-15,0 3 2 0,6 0 0 0,-3-2 0 16,-3 2-24-16,6 0 9 0,0 0-9 0,-6 0 0 16,0 0 14-16,0 2-4 0,-3 4-1 0,0-1 0 15,-3 8 4-15,-3 3 1 0,-3 5 0 0,-2 3 0 16,-1 8 2-16,-6 5 0 0,3 0 0 0,0 5 0 16,3 3 12-16,1 3 2 0,-1-3 1 0,6-3 0 15,3-2-19-15,0-3-3 0,6-3-1 0,0-2 0 16,6-3-8-16,3-2 8 0,3-4-8 0,0-1 8 15,3-9 9-15,0 0 2 0,0-2 0 0,6-3 0 16,-3-1 1-16,0-1 1 0,2-4 0 0,1 1 0 16,-3 0-2-16,3-3-1 0,0 0 0 0,3 0 0 15,0-3-18-15,-3 0 0 0,2 1-11 0,-2-4 11 16,3-1-8-16,-3-1 8 0,0-3 0 0,3 0 0 0,-3-2-16 16,0-3 4-16,-4 3 1 0,1-5 0 0,0-1 19 15,0-2 4-15,-3 0 1 0,0 0 0 0,-3-3-13 0,3-3 0 16,-3-4 0-16,0 1 0 0,-3-1 0 0,0-1 0 15,3 0 0-15,-6-2 0 0,3-1 0 0,-3 6-12 16,0-2 3-16,0 4 0 0,-3 3 9 0,0 6 12 16,-3-1-2-16,0 6-1 0,-3 2-25 0,0 6-4 15,-3 0-2-15,-3 5 0 0,-3 2 14 0,0 4 8 16,-2 2-10-16,-1 0 10 0,-3 2-8 0,3 1 8 16,0 5 0-16,3 0-9 0,4 2 9 0,2 1 0 0,3-1 0 15,0 1-8-15,3-1 8 0,3 1 0 0,0-3 0 16,0-3 0-16,3 0 0 0,3-2 0 0,3-3 0 15,3-1 0-15,9-1 0 0,0-1 8 0,2 0-8 16,4-2 11-16,0-3 12 0,3 3 2 0,0-3 1 0,5 0 0 16,-2-6-26-16,6 4 0 0,2-4-9 0,1 1 9 15,0 0 0-15,0-3 0 0,5 0 8 0,-2-3-8 16,3 1 9-16,-4-3-9 0,-2-1 8 0,3 1-8 16,-1 0 24-16,1 0 0 0,0-1 0 0,-1 1 0 15,1 0 10-15,-3 5 2 0,-1-5 0 0,-5 8 0 16,3 5-14-16,-6 0-2 0,-4 5-1 0,-2 0 0 15,0 3 0-15,-3 0 0 0,-6 3 0 0,0 2 0 16,-4 8 5-16,1-3 2 0,-3 4 0 0,0 1 0 16,-3 4-18-16,-3-1-8 0,0 1 0 0,-3-1 8 15,0 1-8-15,-6 2 0 0,0-3 0 0,0 3-11 16,0-5-77 0,3 3-15-16,-3-4-3 0,6-1-1198 0</inkml:trace>
  <inkml:trace contextRef="#ctx0" brushRef="#br0" timeOffset="13915.022">5767 11107 403 0,'6'11'17'0,"-3"-9"5"0,0 4-22 0,3-1 0 0,3 0 0 0,0 3 0 16,-3 0 400-16,6 0 75 0,3-3 15 0,6 1 3 15,0-4-413-15,2-2-80 0,4 0-20 0,0-8-3 16,0-2 31-16,3-3 5 0,-1-3 2 0,7-3 0 16,-3-2-4-16,5-5-1 0,1-4 0 0,-3 1 0 15,0-5-10-15,-1 0 0 0,-2-3 9 0,-3 0-9 16,0-3 8-16,-1 0-8 0,1 0 8 0,-3 1-8 16,-3-4 0-16,-3 4 9 0,2-6-9 0,1 0 0 15,-3 0 0-15,-3 0 0 0,0-3 0 0,0 6-9 16,-1 0-4-16,-2-1-1 0,-3 6 0 0,0 0 0 0,-3 5 14 15,-3 1 0-15,-3 2 0 0,-3 5 0 0,0 3 0 16,-3-1 0-16,0 4 0 0,0 2 0 0,-3 5 0 0,0 1 0 16,0 5 0-16,-3 2 10 0,0-2 2 0,0 2 0 15,0 6 0-15,-2 2 0 0,-1 0-12 0,0 3 12 16,-3 0-12-16,0 5 12 0,0 0-12 0,-3 3 0 16,0 0 0-16,1 5 8 0,-1 1-8 0,0 1 10 15,-3 4-10-15,3 5 10 0,-3-1 5 0,0 6 1 16,4 3 0-16,-1 0 0 0,-3 5 4 0,3 5 2 15,6 0 0-15,0 6 0 0,0 2-7 0,3 6-2 16,0 4 0-16,-2 4 0 0,-1 2-5 0,-3 0-8 0,3 3 11 16,0-1-11-16,0 4 12 0,0-3-12 0,3-3 12 15,0-6-12-15,0 1 16 0,0 0-3 0,1-3-1 0,5-2 0 16,-3 2-2-16,6-5-1 0,0-6 0 16,0-2 0-16,0-5-1 0,6-6 0 0,-1 0 0 15,1-5 0-15,-3 0 4 0,0-2 0 0,3-3 0 0,-3-3 0 16,0 0-12-16,0-3 8 0,3-5-8 0,-3-5 8 15,0-2-8-15,-3-4 12 0,0-2-12 0,0-3 12 16,0-5-12-16,0 0 0 0,0 0 0 0,0 0 0 16,0 0-16-16,-3-8 2 0,-3 0 0 0,3 1 0 15,-3-7-6-15,0 4-2 0,3-9 0 0,0 3 0 16,0-2 13-16,0-3 9 0,3-3-12 0,-3 0 12 16,3-2 0-16,3-4 8 0,0-1 0 0,3-4 1 15,-3-2 0-15,3-5 0 0,0-3 0 0,6-3 0 16,-3 1-9-16,6-4 0 0,3 1 0 0,-3 0 0 0,-6 0 0 15,6 2 0-15,5-5 0 0,4 3 0 0,-3 2 0 16,6-2 0-16,0 2 0 0,-1 1 0 0,4 4-9 0,3 1 9 16,0 2 0-16,5 3 0 0,4 0-16 0,6 0 4 15,-1 3 1-15,1 2 0 0,2 6 11 0,-2 2 0 16,-3 5 0-16,2 6 8 0,-2 2-8 0,-3 6 0 16,-7 5-8-16,4 3 8 0,3 5 0 0,-12 2 0 15,-16 1 0-15,1 5 0 0,-3 2 0 0,-3 1 0 16,-3 2 0-16,-6 0-8 0,-6-2 8 0,0 2-13 15,0 0 5-15,-3 0 8 0,-12 0-13 0,4 3 5 16,-1-5 8-16,-3 2-13 0,0 0-8 0,-6 0-2 16,1 0 0-16,-4 1 0 0,0-4 3 0,-6 3 0 15,1-2 0-15,-7-1 0 0,3 1 20 0,-2-3-9 0,2 0 9 16,0-6 0-16,0 1 0 0,4-1 0 16,-4-2 0-16,6-3 0 0,-2-2 0 0,2-3 0 0,0 0 8 15,6 0-8-15,3-3 14 0,1 1-3 0,-1-3-1 0,3 2 0 16,9-2 8-16,0 5 2 0,6-3 0 0,-3 3 0 15,0 0 2-15,3 0 1 0,6 0 0 0,0 0 0 16,0 0-23-16,0 0 9 0,0 0-9 0,6 8 0 16,3 0 8-16,0-3-8 0,3 3 0 0,0 0 0 15,0 0 8-15,3 3-8 0,-3-4 12 0,3 4-12 16,0 0 15-16,2 2-4 0,1 3-1 0,-3 0 0 16,3 2-10-16,0 1 12 0,6 2-12 0,-4 3 12 15,7 2-12-15,0 3 10 0,3 0-10 0,3 0 10 16,2 6-10-16,7-3 0 0,-3-3 0 0,2 0 0 15,-8-3-165 1,3-2-29-16</inkml:trace>
  <inkml:trace contextRef="#ctx0" brushRef="#br0" timeOffset="14211.8201">7928 11113 2304 0,'0'0'204'0,"0"0"-163"0,0 0-33 0,9 5-8 15,3 0 38-15,3 3 6 0,-3 3 0 0,0-3 1 16,3 2-11-16,3-2-2 0,6 3-1 0,-1-3 0 15,-5 0-10-15,6-3-1 0,6 0-1 0,0 0 0 16,2-5 1-16,1-2 0 0,0-1 0 0,0 0 0 31,-1-2-48-31,1-3-8 0,0 0-3 0,-1-2 0 16,4-1-30-16,-6 3-7 0,-3-2 0 0,0 2-642 0,-1-3-128 0</inkml:trace>
  <inkml:trace contextRef="#ctx0" brushRef="#br0" timeOffset="14446.224">8030 11507 2293 0,'9'2'50'0,"2"1"10"0,4 2 3 0,3 1 2 0,3 2-52 0,6-1-13 15,3-1 0-15,2 2 0 0,1 0 46 0,3-3 6 16,0 0 2-16,-1-2 0 0,4 0-44 0,0-3-10 16,2-3 0-16,7 0-736 15,-3-2-147-15</inkml:trace>
  <inkml:trace contextRef="#ctx0" brushRef="#br0" timeOffset="14983.4904">10920 9956 1555 0,'-18'11'138'0,"9"-3"-110"0,0-3-28 0,-9 3 0 0,-6 3 108 16,1-1 17-16,-1 3 3 0,-3 1 1 0,-6-1-89 0,1-3-17 15,-4 1-4-15,-6 2-1 0,-2-5-18 0,-1 0 0 16,-3 3 0-16,-2-6-9 16,2 0-36-16,3 1-7 0,4-1-2 0,-1 0 0 0,-3-2 25 0,1-3 5 15,2 2 0-15,-3 1 1 0,4 2 23 0,2-2 0 16,-3 2 0-16,4 3 0 0,2 0 0 0,0-2 10 15,4 1-1-15,2 1 0 0,3 3 36 0,3-3 7 16,0 0 2-16,4 2 0 0,2-2 10 0,0 3 1 0,3 0 1 0,3 2 0 16,3-3-34-16,3 6-8 0,0 0 0 0,0 5-1 15,3 0 14-15,3 6 3 0,3 5 1 0,0 2 0 16,3 3-20-16,0 5-4 0,3 3-1 0,0 6 0 16,-3 4 8-16,3 6 2 0,3 0 0 0,0 5 0 15,-3 0-1-15,2 3 0 0,-2 2 0 0,3 1 0 16,3 2 0-16,-3-3 0 0,3 1 0 0,0 5 0 15,-3-3-3-15,6 2-1 0,-6-4 0 0,2-1 0 16,-2-5-3-16,0-2-1 0,-6-6 0 0,3-2 0 16,-3-1-9-16,3-7-8 0,-3-3 9 0,-3-3-9 15,0-7-17-15,0-6-10 0,3-3-1 16,-6-7-836-16,0-3-166 0</inkml:trace>
  <inkml:trace contextRef="#ctx0" brushRef="#br0" timeOffset="15819.6596">11337 10081 1555 0,'-3'-3'138'0,"3"-5"-110"15,-3-3-28-15,6 1 0 0,0-1 78 0,3 3 10 16,2 3 3-16,1-3 0 0,0 3-13 0,3 5-2 15,0 0-1-15,3 2 0 0,-3 1-27 0,0 5-6 16,0 3-1-16,0 5 0 0,-3 2-9 0,3 11-3 0,-4 3 0 0,1 10 0 16,0 3 2-16,-3 8 0 0,0 3 0 0,-3-1 0 15,0 3-14-15,-3-5-2 0,3 0-1 0,-3-5 0 16,6 0-4-16,-3-6-1 0,3-2 0 16,0-3 0-16,0-8-9 0,-3-5 0 0,3-3 9 15,-3-5-9-15,-3-3 8 0,3-5-8 0,0-3 10 0,-3-5-10 16,0 0 26-16,0 0-1 0,0 0 0 0,-3-8 0 15,0-8-13-15,0 0-4 0,0-5 0 0,-3-3 0 16,3-2-8-16,0-6 0 0,3-2 0 0,0-6 0 16,0-2 0-16,6-6 0 0,6-7 0 0,0-1 0 31,3-5-22-31,5 6-6 0,4-1-2 0,3 6 0 0,-3 2 8 0,3 8 2 0,-4 6 0 0,1 10 0 16,0 8 20-16,-3 6 0 0,-6 7 10 0,3 8-10 15,-3 11 28-15,-1 3 0 0,-2 7-1 0,-3 6 0 16,0 5-5-16,-3 3-1 0,0 2 0 0,0 6 0 15,0-1-10-15,0 1-3 0,0 0 0 0,0-3 0 16,3-6-8-16,-3-2 0 0,3-2 0 0,0-4 0 31,0-7-28-31,-1-3-2 0,1-5 0 0,-3-2-777 0,0-4-155 0</inkml:trace>
  <inkml:trace contextRef="#ctx0" brushRef="#br0" timeOffset="16163.3344">12453 10300 2347 0,'0'0'104'0,"0"0"21"0,0 0-100 0,0 0-25 0,0 0 0 0,0 0 0 16,0 0 28-16,6 3 0 0,-6-3 0 0,6 0 0 15,3 0-8-15,0 0-2 0,0 0 0 0,2-3 0 16,1 1-10-16,6-4-8 0,0-2 9 0,6 3-9 16,0-3 0-16,5 3 0 0,4-3 0 0,3 0-10 15,3 0 10-15,-4 3 0 0,1-3 0 0,0 0 0 16,-1 3-21-16,1-3-3 0,-3 2 0 0,-3 1-706 15,-1 0-142-15</inkml:trace>
  <inkml:trace contextRef="#ctx0" brushRef="#br0" timeOffset="16429.5028">12801 9869 2300 0,'0'0'102'0,"0"0"21"0,0 0-99 0,6 8-24 16,6 8 0-16,-3 2 0 0,0 1 56 0,3 5 7 15,-3 2 1-15,3 3 0 0,-4 6-20 0,-2-4-3 16,0 4-1-16,-3 4 0 0,0-2-16 0,-3 6-3 15,-3 2-1-15,3 2 0 0,-3 4-20 0,0-4 0 16,-3 1 0-16,3 0 0 16,-2-3-129-16,2-3-31 0,0-2-5 0</inkml:trace>
  <inkml:trace contextRef="#ctx0" brushRef="#br0" timeOffset="16694.9233">13575 9750 2444 0,'6'13'108'0,"-3"-5"23"0,3 5-105 0,0 6-26 0,0 2 0 0,0 8 0 15,3 5 40-15,-6 1 2 0,3 5 1 0,-3-1 0 0,0 1-15 0,2 0-4 0,1-1 0 0,0 4 0 0,-3-6-37 0,6 5-8 16,-3-2-2-16,3 2-759 31,-3 0-152-31</inkml:trace>
  <inkml:trace contextRef="#ctx0" brushRef="#br0" timeOffset="17163.3077">11128 11472 2188 0,'9'0'195'0,"3"0"-156"0,3-2-31 0,6-1-8 15,9 3 75-15,2-3 13 0,10 3 4 0,6 3 0 0,2 0-56 0,4-3-10 16,8 0-2-16,7 0-1 0,5 0 6 0,7 0 2 15,5 0 0-15,0 0 0 0,9-3-16 0,1 3-3 16,2 0-1-16,6-3 0 0,0-2 4 0,3 2 1 16,-2 1 0-16,2-3 0 0,0-3-8 0,-3 0-8 15,-3-3 11-15,-2-2-11 0,-4-3 0 0,-9-3 0 16,3 4 0-16,-5-1 0 0,-4 0 0 0,-3 0 0 16,-11 3-12-16,-1-3 3 31,-2 3-46-31,-6 2-9 0,-7-2-1 0,-2 2-1 15,-1 3-160-15,-8 0-32 0,-3 0-6 0,-9 3-2 0</inkml:trace>
  <inkml:trace contextRef="#ctx0" brushRef="#br0" timeOffset="17616.1057">12947 11946 2613 0,'0'0'57'0,"6"5"12"0,3 1 3 0,0-4 2 0,3 3-59 0,3 1-15 0,2-1 0 0,1 3 0 0,3-5 24 15,0-1 3-15,0 1 0 0,3-3 0 16,-1 0-14-16,1-3-2 0,3 1-1 0,-3-1 0 0,0 0-10 16,-1 1-11-16,-2-1 3 0,-3 0 0 31,0 1-20-31,-6 2-4 0,0 0-1 0,-3 2 0 0,0 1 14 0,-9-3 3 0,0 5 1 0,0 3 0 0,-9 6 15 0,-3-1-9 16,-3 5 9-16,-9 1-8 0,0 5 8 0,-5-1 11 15,-1 4-3-15,-6-1 0 0,-3 3 4 0,4 1 0 16,-1-4 0-16,0 0 0 0,6-4 25 0,1 1 6 15,5-4 1-15,3-3 0 0,3-3 6 0,3-2 2 16,0-1 0-16,3-2 0 0,7 0-36 0,-1-3-8 16,3 1 0-16,3-6-8 0,0 0 0 0,9 2 0 15,2-2 0-15,4 0 0 32,6-5-73-32,6-3-12 0,6-2-3 0,2-4-736 0,1-2-148 0</inkml:trace>
  <inkml:trace contextRef="#ctx0" brushRef="#br0" timeOffset="19162.8815">12861 12359 1188 0,'0'0'26'0,"0"0"6"0,0 0 0 0,0 0 1 0,0 0-33 0,0 0 0 0,0 0 0 0,0 0 0 0,0 0 49 0,0 0 3 16,0 0 1-16,0 0 0 0,0 0-36 0,0 0-7 16,0 0-2-16,0 0 0 0,0 0 2 0,0 0 0 15,3-6 0-15,0 1 0 0,-3-3 54 0,0 8 10 16,3-5 2-16,0 0 1 0,-3 5 5 0,0 0 1 15,5-3 0-15,-5 3 0 0,3-5-19 0,-3 5-4 16,0 0-1-16,0 0 0 0,0 0-33 0,0 0-6 16,0 0-2-16,9 0 0 0,-3-3-18 0,0 3 0 31,3-3 0-31,0 3 0 0,0 0 13 0,3 0-4 0,3 0-1 0,3 0 0 0,0 3 2 0,2-3 0 16,1 0 0-16,3-3 0 0,0 1-10 0,0-4 10 15,-1 1-10-15,4 0 10 16,-3-3-31-16,0 3-7 0,0-3 0 0,0 0-1 15,-1 0-198-15,1 0-39 0</inkml:trace>
  <inkml:trace contextRef="#ctx0" brushRef="#br0" timeOffset="21234.4917">14343 9742 1555 0,'0'0'138'0,"0"0"-110"15,0 0-28-15,0 0 0 0,9 0 87 0,0 0 12 16,0 3 2-16,3-3 1 0,3 2-38 0,-1 1-7 15,1-3-1-15,3 3-1 0,0-3-10 0,3 0-1 16,3 0-1-16,-1-3 0 0,1 0-23 0,0 1-4 16,0-1 0-16,-3 0-1 0,3-2-7 0,-1 2 0 15,-2 1-8-15,-3-1 12 0,0-2-12 0,0 2 8 0,0-2-8 0,-3 2 0 16,-1 1 0-16,1-1 0 0,0 3 0 16,-3-3 0-16,0 3 0 0,0 0 0 0,-3 3 0 15,3-3 0-15,-3 0 0 0,-3 3 8 0,-6-3-8 0,9 5 9 16,-4-2 6-16,4-1 1 0,-3 1 0 0,-6-3 0 15,0 0 4-15,0 0 0 0,6 5 1 0,-6-5 0 16,3 5-21-16,0 1 0 0,-3-6 0 0,3 5 0 16,-3-5 0-16,3 5 0 0,-3-5 0 0,3 6 8 15,0-1-8-15,3 3 0 0,-3 0 0 0,-3 0 8 16,0 0-8-16,0 5 12 0,-3-3-4 0,3 6 0 16,0 5-8-16,0 3 11 0,0 3-11 0,0 2 12 15,0 3 4-15,3 5 0 0,0 2 1 0,0 6 0 16,0 0 3-16,0 0 1 0,6 3 0 0,3 2 0 15,-3 0 3-15,3 3 0 0,0-2 0 0,2-1 0 0,-2 0 0 16,0 0 0-16,0 1 0 0,0-1 0 0,3 6-4 16,-3-1 0-16,3 1 0 0,-3-1 0 0,0 3-6 0,-1-2-2 15,1 0 0-15,0 2 0 0,-3 0 4 0,0-2 0 16,3 2 0-16,-3-5 0 0,-3 0-8 16,3-3 0-16,3 0-8 0,-3-2 12 0,0 2-2 0,-3-5-1 15,0-3 0-15,0-2 0 0,2-3-9 0,-2-3 0 16,-3-7 0-16,3-3 0 0,-3-3 0 0,-3-5 0 15,3-3 0-15,-3-2 0 0,0-4 16 0,3 1 0 16,-3-2 1-16,0-6 0 16,0 0-40-16,0 0-8 0,3 2-1 0,-3 4-1 15,0-1 3-15,0 0 1 0,0 3 0 0,0 5 0 16,-3 1-21-16,3 2-4 0,-6-1-1 0,0 7-785 0,-3-1-156 16</inkml:trace>
  <inkml:trace contextRef="#ctx0" brushRef="#br0" timeOffset="41339.2278">2922 14097 1728 0,'0'3'153'0,"-9"-1"-122"15,3 1-31-15,3 0 0 0,0 2 65 0,0-2 7 16,0 2 2-16,3-5 0 0,0 0-12 0,0 0-2 16,0 0-1-16,6 5 0 0,0-2-22 0,3 2-4 15,3-5-1-15,3 0 0 0,0 0-19 0,5-3-4 16,4-5-1-16,3 1 0 0,3-1-8 0,3-6 0 0,-1-2 0 15,4-2 0-15,-3-3-13 0,2-3-5 0,1-2-1 0,-3-4 0 16,6 1 9-16,-4 0 2 0,1-3 0 0,0 1 0 16,-6-4 8-16,2 1 8 0,4 0-8 0,-3-6 11 15,2 0-11-15,-2-2 0 0,0-6 0 0,0 3 8 16,-4 0-8-16,1 3 10 0,0 0-10 0,-6-1 10 16,0 4-10-16,-7 2-11 0,-2-3 3 0,0 5 0 31,-3 6-16-31,-6 0-4 0,-3 3 0 0,-3 2 0 0,-3 0 16 0,0 3 4 0,-3 0 0 0,-3 2 0 15,-3-2-3-15,0 5 0 0,1-2 0 0,-1 2 0 16,0 0 1-16,-3 3 0 0,3 0 0 0,-3 2 0 16,3 0 10-16,-3 3-12 0,0 3 12 0,3 0-12 15,-2 2 12-15,-1 3 0 0,-3 5 0 0,-3 3 0 16,3 0 12-16,-3 8-3 0,3 3 0 0,-5 5 0 0,-1-1 31 0,-3 9 7 16,0 3 1-16,0 4 0 0,-2 6-18 0,2 3-3 15,3 5-1-15,0 5 0 0,0 8 5 0,4 6 1 16,-1 2 0-16,3 5 0 0,0 0-4 0,3 6-1 15,0 0 0-15,6-1 0 0,0 1-14 0,3 0-2 16,1-3-1-16,-1-3 0 0,3-2-2 0,3-3-8 16,-6 0 12-16,3-8-4 0,0 0-8 0,0 0 0 15,3-5 9-15,-3 0-9 0,3-3 0 0,-3-5 9 16,3 0-9-16,0-8 0 0,-6 0 0 0,3-5 0 16,3-1 0-16,-6-7 0 0,6 0 0 0,-9-6-14 15,3-4 1-15,3-4 0 0,-3-5 13 0,3 1 0 16,0-6 0-16,0-1 0 0,-3-1 17 0,3-4 10 0,3-2 1 15,0 0 1-15,-6-5 6 0,3 0 1 0,-3-3 0 0,3 0 0 16,0-5-16-16,0-3-2 0,3-3-1 0,0-4 0 16,3-7-17-16,3-1 8 0,0-4-8 0,0-2 0 15,3-5 17-15,0-3-3 0,-3-5-1 0,3-1 0 16,3-4-24-16,-6-1-5 0,3-2 0 0,0 0-1 16,3-3 5-16,-1 0 2 0,7 0 0 0,-3 3 0 15,3 5-1-15,0 3 0 0,3 5 0 0,0 0 0 16,2 0 11-16,4 5-12 0,3 1 12 0,3 4-12 15,-1 1 12-15,4 2 0 0,3 0 0 0,3 6-8 16,-1 5 8-16,1 2 0 0,-3 3-9 0,-4 3 9 16,4 5 0-16,-6 0 0 0,2 5-9 0,-5 3 9 15,-3 3 0-15,0 5-10 0,0 0 10 0,-4 5-8 16,-5 3 8-16,3 0-13 0,-6 3 5 0,0-1 8 0,-6 3-11 16,0-2 11-16,-6 2-8 0,0 3 8 15,-3-3-12-15,0 5 2 0,-9-5 1 0,3 3 0 0,-3 0-6 16,-6 0-1-16,0 0 0 0,-3 0 0 0,-3-1-4 0,-2 1 0 15,-4 0-1-15,-3 0 0 16,-6 0-29-16,1 2-6 0,-4-2 0 0,-3-3-1 16,-2 3 5-16,-4-6 0 0,3 1 1 0,-2-3 0 0,-1 0 51 0,3-3 0 15,7-3 0-15,-1-2 12 0,6-2 41 0,7-1 8 16,-1-2 2-16,6 2 0 0,-3-2 2 0,9 2 1 16,0-5 0-16,3 5 0 0,0-2-28 0,4-1-6 15,5 1 0-15,-3 0-1 0,6-3-20 0,0 0-11 16,3 8 12-16,3 0-12 0,0 0 0 0,5-3 0 15,1 5 0-15,0-2 0 0,6 3 0 0,3 0 0 0,0-1 0 0,0 3 0 16,5-2 0-16,7 2 0 0,0-2 0 0,6 2 0 16,-4-2 9-16,7-1-9 0,3 1 0 0,-1-1 9 31,4 1-73-31,-6-3-16 0,2 2-2 0</inkml:trace>
  <inkml:trace contextRef="#ctx0" brushRef="#br0" timeOffset="41792.236">4744 14250 1890 0,'0'0'84'0,"0"0"16"0,0 0-80 0,0 0-20 0,0 0 0 0,0 0 0 15,0 0 104-15,0 0 16 0,0 0 3 0,0 0 1 16,0 0-56-16,0 0-10 0,8 3-2 0,1-3-1 16,0 0-34-16,3 0-6 0,3 0-2 0,0 0 0 15,6-3-13-15,0 1 0 0,5-1 0 0,4-2 0 16,3-3-17-16,3 0-7 0,-1-3 0 0,4 3-1 31,3 1-142-31,-4-4-28 0,4 3-5 0</inkml:trace>
  <inkml:trace contextRef="#ctx0" brushRef="#br0" timeOffset="42104.6608">5485 14047 2408 0,'0'0'107'0,"6"0"21"0,0 2-102 0,3-2-26 16,5 3 0-16,4 0 0 0,3-3 33 0,3 2 2 15,3-2 0-15,-1 0 0 0,7 0 11 0,3 0 2 16,0 0 1-16,2-2 0 0,7-1-37 0,3 0-12 16,-4-2 0-16,4-3 0 0,0 0 0 0,2-5 0 0,1-3 0 15,-1 0 0 1,-2-2-31-16,-3-1-13 0,5-2-2 0,-5-3-731 0,-6 3-147 0</inkml:trace>
  <inkml:trace contextRef="#ctx0" brushRef="#br0" timeOffset="42432.7219">6095 13216 2354 0,'0'0'52'0,"0"0"10"0,-3 5 2 0,3 6 3 0,-3-1-54 0,3 4-13 16,0 4 0-16,-3 1 0 0,0 7 36 0,3 6 4 15,-3 2 0-15,-3 11 1 0,0 11-19 0,-3 5-4 16,-3 5-1-16,-3 5 0 0,0 1-17 0,-2 4 0 16,-4 1 0-16,0 0 0 0,0-3 0 0,-3-3 0 15,0 1 0-15,1-1 0 0,2 1-12 0,0-6-7 16,0-3-1-16,0-2 0 15,3-3-24-15,1 1-4 0,-1 1-2 0,0-1 0 16,0-4-26-16,0-4-6 0,3 1-1 0</inkml:trace>
  <inkml:trace contextRef="#ctx0" brushRef="#br0" timeOffset="42713.8938">7119 12637 2487 0,'6'7'55'0,"0"9"11"0,3 8 2 0,-3 8 2 0,-6 8-56 0,-3 7-14 0,6 11 0 0,-6 6 0 16,-9 10 50-16,0 3 7 0,0 2 2 0,0 6 0 15,-3 5-31-15,-3-3-7 0,0 3-1 0,4-5 0 0,-1-3-20 0,3 0 0 16,-3-3 0-16,3-5 0 16,3-2-48-16,-3-6-5 0,0-5-1 0,-3-3 0 15,-3-3-122-15,1-2-24 0,-7 0-4 0,-3-5-731 16</inkml:trace>
  <inkml:trace contextRef="#ctx0" brushRef="#br0" timeOffset="42917.2288">6595 14621 1324 0,'-24'-3'59'0,"12"1"12"0,3-4-57 0,-3-2-14 15,0-2 0-15,4-6 0 0,-1-3 268 0,3 1 50 16,3-6 10-16,3 3 3 0,3 0-209 0,3-3-42 15,6 3-8-15,2 0-1 0,4 2-17 0,0 1-3 16,0 4-1-16,3 4 0 0,3 2-24 0,-1 0-5 16,1 3-1-16,3 5 0 0,0 5-20 0,0 0 0 0,-1 6 0 15,-2 2 0-15,3 5 0 0,-3-2 0 16,3 6 0-16,-4-4 0 0,7 3 0 0,0 0-12 0,0 1 12 16,-1-4-12-16,-2 3 12 0,9-2 0 0,6-3 0 0,-7-1-8 15,-8-1-2-15,6-4 0 0,6 4 0 0,-4-7 0 31,-5-1-123-31,0 2-25 0,-3-6-5 0,-1-2-1 0</inkml:trace>
  <inkml:trace contextRef="#ctx0" brushRef="#br0" timeOffset="44504.1058">7071 13756 1450 0,'0'0'64'0,"0"0"14"0,0 0-62 0,0 0-16 0,0 0 0 0,0 0 0 16,0 0 92-16,0 0 15 0,-3-3 3 0,3 3 1 16,0 0-59-16,0 0-11 0,-6 0-2 0,0 3-1 15,6-3-23-15,0 0-5 0,-3 0-1 0,-3 0 0 0,6 0-1 0,0 0-8 0,0 0 12 0,0 0-4 16,0 0 9-16,-3 5 2 0,3-5 0 0,0 0 0 15,-6 5 0-15,0 1 0 0,4-1 0 0,-4 0 0 16,-3 3-19-16,0-3 0 0,3 3 8 0,-3 0-8 16,0-2 0-16,0 1-11 0,0 1 2 0,-3 0 0 15,3 0 1-15,0-2 0 0,0 4 0 0,0-2 0 16,0 0 8-16,1 0 0 0,-1 3 0 0,0-3 0 16,-3-1 0-16,6 1 0 0,0 0 0 0,0 0 8 15,0 0 0-15,3 0 1 0,-3-3 0 0,0 3 0 16,6 0 12-16,-3 0 3 0,0 0 0 0,0 0 0 15,0 0-33-15,3 0-7 0,0 0 0 0,-3 0-1 16,0 0 17-16,0 2-10 0,-3 1 10 0,0 0-8 16,0 2 8-16,-3 3-13 0,6 0 5 0,-5 2 8 15,-1 3-8-15,0 0 8 0,0 1 0 0,0-1 0 16,-3 0 0-16,3 3 16 0,0 0-2 0,0-1-1 0,-3 4 8 16,3-3 2-16,0 2 0 0,3-2 0 0,0 0 5 15,1-3 0-15,2 3 1 0,0-3 0 0,0 0-8 16,0 3-1-16,-3-3-1 0,3-3 0 0,0 1-7 0,-3 0-2 15,0-4 0-15,0 1 0 0,0-2-10 0,0-1 12 16,0-3-12-16,0 1 12 0,-3-6-12 0,3 3 10 16,0-3-10-16,0 1 10 0,3-1-10 0,-3 0 0 15,6-5 9-15,0 0-9 0,0 0 0 0,-3 3 0 16,3-3 0-16,0 0 0 0,0 0 0 0,0 0 0 16,0 0 0-16,0 0 0 0,0 0 0 0,0 0 0 15,0 0 0-15,0 0 0 0,0 0 0 0,0 0 0 0,0 0 0 16,0 0 0-16,0 0 0 0,0 0 0 0,0 0 0 15,0 0 0-15,0 0 0 0,0 0 0 0,0 0 0 0,0 0 0 16,0 0 0-16,0 0 0 0,0 0 0 16,0 0 0-16,3-5 0 0,-3-1 0 0,0 6 0 15,3-5 0-15,0 0 0 0,0-1 0 0,-3 1 0 0,3 0 8 16,0-3-8-16,0 3 0 0,0-3 0 0,3 2 0 16,-6 1 0-16,6 0 0 0,-3-3 0 0,3 3 0 15,0-3 0-15,-3 0 0 0,6 0 0 0,0 0 0 16,3-3 0-16,0 1 0 0,-1-1 0 0,4 1-8 15,0-4 8-15,0 1 0 0,0 0 0 0,0 0 0 16,3-3 0-16,0 0-8 0,-1 0 8 0,4 0 0 16,0 0 0-16,0 0-8 0,-3 1 8 0,6-1 0 15,-6 0-11-15,2 5 11 0,-2-2-13 0,0 5 5 16,0 3 8-16,-3 2 0 0,0 0 0 0,-3 3 0 0,-3 3 0 16,-1 5 0-16,1-3 0 0,0 9 0 0,-6 1 0 15,3 7 0-15,-3 1 9 0,0 4-9 0,-3-1 17 0,0 3-3 16,-6-2-1-16,6 2 0 0,0-3-13 0,3 1 11 15,3-3-11-15,-3-3 10 0,3 3-10 0,3-3 8 16,6-3-8-16,-3-2 8 0,-6 0 1 0,6-3 0 16,9-2 0-16,-7 0 0 0,-8-4-9 0,3-1 0 15,0-1-12-15,3-2 12 16,3-3-104-16,-3 0-14 0,-12 0-2 0,6-16-1 0</inkml:trace>
  <inkml:trace contextRef="#ctx0" brushRef="#br0" timeOffset="45261.1029">9211 13822 1854 0,'9'-13'82'0,"-6"5"17"0,3-3-79 0,0-2-20 0,3 0 0 0,0-1 0 16,3-4 74-16,-3-1 11 0,3 3 3 0,-3-2 0 15,0-3-45-15,-3 5-9 0,2-3-2 0,-5 4 0 16,0-1-22-16,-6 2-10 0,-2 4 8 0,-1 2-8 16,-6 0 13-16,-3 3-2 0,-3 2-1 0,-6 3 0 15,-3 3-10-15,-5 2 8 0,-7 3-8 0,0 5 8 16,-2 3-8-16,-1 3 0 0,-3 4 0 0,4-1-11 15,2-1 11-15,3 2 16 0,3-4-4 0,4 5-1 16,2-6 16-16,6 1 3 16,3-1 1-16,3 1 0 0,3-3-31 0,6 2 0 15,6-2-13-15,3 3 4 0,0-1 9 0,6 1 11 16,3-1-3-16,6 3 0 0,0-2-8 0,3 2 0 16,3 3 0-16,2-3 0 0,7 6 0 0,0-6 0 0,-3 0-12 15,2 0 12-15,4 0 0 0,0 0 13 0,-1 1 0 0,-2-7 0 16,0 4 1-16,-3-6 0 0,-3 0 0 0,-1-2 0 15,-5 0-6-15,-3-3 0 0,0-1-8 0,-6-1 12 16,-3-1-12-16,-3 0 9 0,-6-5-9 0,0 8 8 16,-6-2 20-16,-6 1 3 0,-6 4 1 0,-3 0 0 15,-3-1-20-15,-8 3-3 0,-1 1-1 0,-3-1 0 16,0 3-8-16,-2-3 0 0,2 0-12 0,0 0 12 31,3 1-48-31,1-1-3 0,-1-2 0 0,3-4-725 0,3 1-146 0</inkml:trace>
  <inkml:trace contextRef="#ctx0" brushRef="#br0" timeOffset="45917.1974">9902 13735 1094 0,'0'0'97'0,"0"0"-77"16,0 0-20-16,0 0 0 0,0 0 325 0,6 5 62 15,-3 3 12-15,3 0 2 0,-3 2-301 0,6 4-61 16,-3 1-12-16,3 4-3 0,-3-1 0 0,2 4 0 16,4-1 0-16,-3 5 0 0,0-2-24 0,0 5 0 15,-3-2 0-15,0 2 0 16,0 0-24-16,-6-3-4 0,0 3-1 0,-3-2 0 0,-3-1 17 0,0 1 12 0,3-3-13 0,-6-3 5 15,0 0 8-15,0 0 0 0,3-5 0 16,0-3 0-16,-2-2 0 0,2-3 8 0,3 0 0 16,0-3 0-16,-3-2 15 0,6-3 3 0,0 0 1 0,0 0 0 15,-6-8 0-15,0 0 0 0,6-3 0 0,-3-2 0 16,3-3-7-16,0-3 0 0,0-4-1 0,3-1 0 16,3-5 3-16,0-3 1 0,0-2 0 0,0-1 0 15,0 1-23-15,5-1-15 0,7 4 3 0,0-1 0 16,0 8 12-16,3 3-12 0,-3 5 12 0,0 3-12 15,-1 5 12-15,4 5-11 0,-3 3 11 0,0 8-10 16,-3 3 10-16,3 7-10 0,-3 3 10 0,-1 6-10 16,1 5 10-16,-3-1-10 0,-3 1 10 0,0 3-10 15,0-4 10-15,0 4 0 0,0-4 0 0,-3 1 0 16,3-3 0-16,0 0 0 0,0-5-9 0,-3 0 9 0,0-3 0 16,0-2 0-16,-1-6-9 0,-2-2 9 0,0-4-9 15,0-1 9-15,-3-6-13 0,0 0 5 0,0 0 8 0,0 0 0 16,-3-8 0-16,0-3 0 0,0 1 0 15,3-6 14-15,-2-3-2 0,2-2 0 0,0-5 4 0,2-6 1 16,1 0 0-16,3-2 0 0,3-6-6 0,3 3-2 16,3 3 0-16,3 2 0 0,0 0-9 0,0 8 0 15,0 6 9-15,2 2-9 0,-2 3 14 0,3 7-2 16,0 4 0-16,-3 7 0 0,3 6-12 0,-4 4 0 16,4 4 0-16,-6 7 0 0,0 1 0 0,3 2 0 15,-6 3 0-15,-3 0 0 16,3-1-22-16,0 1-10 0,2-3-3 0,-2 3 0 15,6-6-149-15,0 1-31 0,18 20-5 0,-3-20-2 0</inkml:trace>
  <inkml:trace contextRef="#ctx0" brushRef="#br0" timeOffset="46412.0249">11884 14081 2710 0,'0'0'120'0,"-6"0"25"0,0 3-116 0,-3-1-29 0,4 1 0 0,-4 2 0 16,3-2 33-16,-3 2 1 0,-3 1 0 0,3-4 0 16,-6 1-34-16,3-3 0 0,0 0-12 0,-3-3 3 31,0-2-40-31,1 2-8 0,-4-5-2 0,-3 6 0 0,0-4 1 0,0 4 0 0,3 2 0 0,-3 2 0 15,-2 1 34-15,-1 2 8 0,-3 3 0 0,0 6 1 16,-3-1 47-16,-2 5 10 0,-1 3 2 0,0 3 0 16,6 5-26-16,1 3-5 0,-4 0-1 0,3 2 0 15,3 1 0-15,6-4 0 0,4 1 0 0,-1-5 0 16,6-1-12-16,3-5 0 0,3-5 0 0,3-3 0 0,3 1 0 16,3-9-10-16,3 0 2 0,6-5 0 0,2-5 8 0,1-3-13 15,3-5 5-15,3-6 8 0,3 1 0 0,2-4 13 16,1-1 0-16,-3-4 0 0,0-5-2 0,0 1-1 15,-4-4 0-15,1 4 0 0,-3-1 18 0,0 3 3 16,0 5 1-16,0 3 0 0,-7 8-10 0,1 2-2 16,-3 6 0-16,0 5 0 0,-3 5 20 0,0 6 3 15,-3 2 1-15,-3 5 0 0,0 6-31 0,0 0-5 16,-3 0-8-16,0 2 11 0,3 1-11 0,-3-4 0 16,-3 1-12-16,6-3 12 15,-3 1-44-15,0-4 0 0,0-2-1 0,0 2 0 16,0-4-15-16,0-1-4 0,0-2 0 0,0-1 0 15,0 1-136-15,0-6-27 0,0-5-5 0</inkml:trace>
  <inkml:trace contextRef="#ctx0" brushRef="#br0" timeOffset="46677.0086">12113 13547 1152 0,'12'2'51'0,"-12"-2"10"0,0 0-49 0,9 3-12 0,3 0 0 0,0 2 0 16,-3 3 370-16,3 2 71 0,3 6 15 0,-6 3 2 15,0 2-332-15,0 5-66 0,-3 4-14 0,0 1-2 16,-3 12-16-16,-3 2-4 0,-3 2 0 0,3 9 0 16,0 2-16-16,-6 0-8 0,-3 0 8 0,0 1-8 15,0-1 0-15,3-3 0 0,-3-2 0 0,3-2 0 0,0-1-20 16,3-5-2-16,3-3-1 0,-3-5 0 15,-3-5-182-15,3-3-37 0</inkml:trace>
  <inkml:trace contextRef="#ctx0" brushRef="#br0" timeOffset="46895.9438">12831 13412 2761 0,'0'0'60'0,"0"5"13"0,6 6 3 0,0 4 2 0,0 4-62 0,0 7-16 0,0 9 0 0,3 2 0 15,-6 0 35-15,2 5 4 0,-2 3 1 0,0 0 0 16,-3 8-14-16,-3 3-2 0,-5 2-1 0,2 3 0 16,-6 0-23-16,0 2 0 0,-3-2 0 0,-3 0 0 31,-3 5-58-31,0-5-16 0,3-3-3 0,-2 0-1173 0</inkml:trace>
  <inkml:trace contextRef="#ctx0" brushRef="#br0" timeOffset="47864.2302">13289 14420 2977 0,'0'0'65'0,"0"0"14"0,9 5 2 0,0-2 3 0,0 2-67 0,3-2-17 16,3-3 0-16,0 0 0 0,0-8 10 0,-1 2-2 15,1-7 0-15,3 0 0 16,0-3-29-16,3-5-7 0,3-3 0 0,-3-5-1 16,2 3-11-16,-2-6-3 0,0 0 0 0,0-2 0 15,0-1 3-15,0-2 0 0,-1 3 0 0,1-6 0 0,0 6 57 0,-3-1 12 16,-3 4 3-16,-3 4 0 0,0 6-20 0,-6 2-3 15,0 4-1-15,-4 4 0 0,1 3 7 0,-3 0 1 16,0 3 0-16,0 5 0 0,0 0-16 0,0 0 0 16,0 0 0-16,0 0 0 0,0 0 0 0,-3 5 0 15,1 3 0-15,-1 0 0 0,-3 5 0 0,0 0 0 0,-3 3 0 16,0 6 0-16,0-1 0 0,-3 8 0 0,0 3 0 16,-3 2 0-16,3 6 0 0,-6-1 0 0,1 1 0 0,-1-3 0 15,3 3 0-15,0-1 14 0,-3 1-4 0,3-6-1 16,0 4-9-16,0-9 0 0,3 0 0 0,4-8 0 15,-1 0 0-15,3-5-12 0,3-8 4 0,-3 0 8 16,3-3-11-16,3-5 11 0,0 0-8 0,0 0 8 16,6-3 0-16,3-2 0 0,3-5 0 0,2-4 0 15,4 1 0-15,0-3 0 0,3-2 0 0,6-1 0 16,3-2 12-16,-1-3-3 0,4 0 0 0,0-2 0 16,3-3-9-16,2 2 0 0,1-2 0 0,0 0 0 15,2 3 0-15,4-1 0 0,3 3 0 0,-4 3 0 16,1 5 0-16,-1 6 0 0,-5 2 0 0,-3 3 0 0,0 5 0 15,-7 8 0-15,4-1 0 0,-3 4 0 0,-3 5 28 16,-6 0 3-16,-1 5 1 0,-5-2 0 0,0 4-32 16,-6-2 0-16,-6 6 0 0,-3-3 0 0,-6-3 0 15,0 0 0-15,-9 0 0 0,0-2 0 0,-8-3 0 0,-4 0 0 16,-3-3 0-16,-3-3 0 16,-5-2-29-16,-4 0-12 0,-3 0-3 0,1 0 0 15,-1 0 29-15,0-3 6 0,4 3 1 0,-1 3 0 0,0-1 8 0,7 1 11 16,-1 0-3-16,0 2 0 0,3-3 29 0,4 1 6 15,2 0 1-15,0-3 0 0,0-1-32 0,6 1-12 16,9-2 11-16,1-1-11 0,2-2 8 0,3-1-8 16,6-2 0-16,0 0 0 0,12-2 0 0,2 2 0 15,7 0 0-15,6-3 0 0,6-2 0 0,3-1 0 0,2-2-12 16,7 1 12-16,3-4 0 0,5-2 0 0,1-1 0 0,2 1 0 31,4-3-32-31,-1 0 0 0,1-2 0 0,-1-6 0 0,-5 0 51 0,5-2 10 0,4-3 3 0,-3-6 0 16,-4 4-17-16,-2-4-3 0,-4-4-1 0,1-6 0 15,-1-6 8-15,1-2 1 0,-3-2 1 0,-1-3 0 16,4-3 7-16,-3-5 0 0,-1-1 1 0,-5-4 0 16,2-6-29-16,-2 3 0 0,0-3 0 0,-3 6 0 31,-4-3-19-31,-2 10-9 0,0 6-3 0,-6 11 0 0,-7 7 31 0,-2 8 0 0,-6 11 0 0,-3 5 0 16,-6 8 11-16,-3 8-2 0,0 0 0 0,-9 16 0 15,-3 13 8-15,-6 8 2 0,-8 8 0 0,-1 5 0 16,-3 3-19-16,0 6 0 0,0 4 0 0,1 6 0 15,2 2 0-15,3 1 0 0,0-3 0 0,6 5 0 16,4 0-11-16,2 0-5 0,6-3-2 0,3-5 0 0,6-5 3 16,3 0 1-16,0-5 0 0,5-3 0 0,-2-3 14 0,3-5-12 15,-3-8 12-15,0-3-12 16,3-7-92-16,-3-3-19 0,-3-9-3 16,0-4-1094-16</inkml:trace>
  <inkml:trace contextRef="#ctx0" brushRef="#br0" timeOffset="48082.9738">14721 13790 3042 0,'0'0'135'0,"6"11"27"0,6 2-130 0,6 8-32 0,0 6 0 0,2 2 0 15,1-3 20-15,9 1-4 0,3-1 0 0,-1-5 0 16,4-2-16-16,6-9 0 0,5 1 0 0,7-6 0 31,6-5-171-31,8-5-34 0</inkml:trace>
  <inkml:trace contextRef="#ctx0" brushRef="#br0" timeOffset="48614.0598">17361 13938 2782 0,'3'6'61'0,"-6"9"13"0,-3 9 2 0,0 8 3 0,0 2-63 0,0 6-16 16,-6 0 0-16,-2-3 0 0,2-3 0 0,0 1 0 15,9-6 8-15,-6-3-8 0,-3-2 0 0,6-3-16 0,9-2 3 16,-3-9 1 0,-3-4-13-16,3-6-3 0,0 7 0 0,9-4 0 0,3-3 39 0,0-3 7 0,-6 1 2 0,9-6 0 15,2-3 1-15,4 3 1 0,-6-5 0 0,3 3 0 16,0-6 15-16,6 0 3 0,2 0 1 0,1-3 0 15,-3 1-15-15,9-3-3 0,6-6-1 0,-1 3 0 16,1 3-4-16,3-3-1 0,5 1 0 0,-5 4 0 16,0 1 6-16,-7 2 1 0,1 0 0 0,-3 3 0 15,-1-1-11-15,-2 4-1 0,0 2-1 0,0 3 0 16,0 2-11-16,-4 3 0 0,-2 3 0 0,0-1 0 16,0 6-11-16,0-3-7 0,-1 3-2 0,1 3 0 15,-3-3-3-15,-3 0-1 0,-3 2 0 0,0-2 0 16,0 0 12-16,-4 0 3 0,-2 0 0 0,-3 0 0 15,-3-3 9-15,-3-5 11 0,0 8-3 0,-6 0 0 16,-3 0 4-16,-5 0 0 0,-1 0 0 0,-9 0 0 16,-3 0-3-16,-6 0 0 0,-5 0 0 0,-1-3 0 0,-6 3-9 15,1-5-12-15,2-1 2 0,-6-2 1 16,-5 0-166-16,-4-5-33 16</inkml:trace>
  <inkml:trace contextRef="#ctx0" brushRef="#br0" timeOffset="48754.6455">17805 13049 3052 0,'6'13'136'0,"0"-5"27"0,5 3-131 0,4 2-32 0,-3 3 0 0,0-3-898 16,0 3-186-16</inkml:trace>
  <inkml:trace contextRef="#ctx0" brushRef="#br0" timeOffset="50336.8858">7678 16230 2595 0,'-9'-6'57'0,"4"-2"12"0,10 6 3 0,-5-9 0 0,3 3-57 0,-3-2-15 16,6-6 0-16,6-3 0 0,9 1 33 0,-6-4 4 15,0 1 1-15,6-2 0 0,3-1-25 0,-1 0-5 16,1 3 0-16,-3 0-8 0,6-1 8 0,3 4-8 16,-1 2 0-16,4 3 0 0,3 0 0 0,3-1 0 15,-1 4 0-15,1-1 0 0,3 3 0 0,-4 8 0 0,1-5-8 16,0 2 8-16,-4 3-9 0,-2 0 1 0,-3 8 0 15,0 3 0 1,-4 5-35-16,-5 7-6 0,-3 7-2 0,-6 7 0 0,0 8 29 0,-9 10 6 16,-3 9 0-16,-9 7 1 0,0 1 15 0,-3 2 16 0,-6 2-3 0,0 9-1 15,-2 0 2-15,-1-1 0 0,0-7 0 0,3-3 0 16,-3 6-14-16,0-6 0 0,4-11 0 0,-1-5 0 16,3-7 0-16,0-4 0 0,-6-4 0 0,6-9 0 15,6-2 0-15,0-11 0 0,-9 3-9 0,7-11 9 16,2-5 0-16,0 0 0 0,0-6 0 0,0-7 0 15,-9 0 44-15,9-8 4 0,6-1 2 0,-3-7 0 16,-3-8-18-16,6-5-3 0,9-11-1 0,3-3 0 16,0-10 0-16,3 0 0 0,6-6 0 0,6-2 0 15,5 0-16-15,4-6-3 0,-3 6-1 0,3 0 0 16,2 3-8-16,1 2 0 0,0 8 0 0,2 3 0 0,1 5 0 16,3 5 0-16,0 0 0 0,-1 9 0 0,1-1 0 15,0 5 0-15,-4 9 0 0,-2 2 0 0,0 5 0 16,-1 9 8-16,-2 4-8 0,3 4 0 0,0 4 0 0,-4 6 0 15,-2 3 0-15,0 7 0 0,-3 3 0 0,-1 3 0 16,-2 0-9-16,-3 5 9 0,0 2-8 0,-3 1 8 16,-3 0-12-16,-3 10 12 0,-1-2 0 0,-2 2 0 15,-3-2 0-15,-6 4 0 0,0-1-8 0,-3 2 8 16,-9-3 0-16,1 3 0 16,-4 0-31-16,-3-6 1 0,3-2 0 0,-6-5 0 0,3-8 30 15,0-8 0-15,6-8 0 0,-2-3 0 0,-1-3 0 0,3-7 0 0,3-3 0 0,0 0 0 16,-3-8 19-16,6-5 9 0,-3-6 3 0,3 3 0 15,0-13-31-15,6-2 0 0,3-9 0 0,3-5-10 16,6-3 18-16,3-10 4 0,6 2 1 0,3-12 0 16,2-4-13-16,7 6 0 0,3-5 0 0,3 10 0 15,-1 0-11-15,1 5 11 0,3 3-10 0,-1 9 10 16,-2 6-10-16,0 12 10 0,2 7-10 0,-2 9 10 16,0 5 0-16,2 7 0 0,-5 4 8 0,3 12-8 31,-3 1-15-31,-1 2-9 0,-2 5-3 0,0 1 0 0,-1-1 27 0,1 3 0 0,-3 0 0 0,0 6-8 15,0-1 8-15,-4 3-8 0,4 3 8 0,-3-3-8 16,3 3 16-16,-4-3 3 0,1 2 1 0,0-4 0 16,-3 2-12-16,3-3-9 0,-7-2 9 0,1 0-13 15,6-1 13-15,-6-4 0 0,0-6 0 0,-3 0-9 16,-1-5 9-16,1-5-8 16,0-6 8-16,3 0-8 0,0-5 8 0,0-5 0 15,0-3-9-15,-1-5 9 0,4-6 0 0,-3-2 0 16,0-5 0-16,0-1 0 0,0-10 0 0,-1 3 15 15,1-9-3-15,-3-4 0 0,0-1-12 0,0-2 11 16,-3-8-11-16,-3 7 10 0,-1 1-10 0,1 0 0 0,-3 5-12 0,0 0 12 16,-3 0-14-16,-3 8 5 0,0 0 1 0,-3 5 0 15,-3 3 8-15,-3 5 0 0,3 6 0 0,-3 4 0 16,0 9 0-16,-6 2 9 0,1 6-9 0,-4 2 10 16,-3 9-10-16,3 9 0 0,-9 4-10 0,0 5 10 15,0-3 0-15,1 10 0 0,-4-1 0 0,3 4 0 16,-3 3 0-16,3 0 0 0,7 0 0 0,2 2 0 15,3-4 10-15,3-4 5 0,0 6 1 0,6-5 0 16,0 0-1-16,6-3 0 0,0 0 0 0,6-5 0 16,3-1-30-16,0-4-5 0,6-1-2 0,2-7-838 15,4-1-168-15</inkml:trace>
  <inkml:trace contextRef="#ctx0" brushRef="#br0" timeOffset="50899.2144">12021 16433 2970 0,'0'0'65'0,"-6"-2"14"0,-3 2 2 0,-3-6 3 0,3 6-68 0,-5-2-16 16,-1-1 0-16,0 0 0 0,-6-2 0 0,0 5 0 15,-9-3-11-15,-2 1 11 16,-1-1-46-16,-3 6-2 0,-2-1-1 0,-1 1 0 15,-3 5 1-15,0 3 1 0,-2-3 0 0,-4 10 0 0,1 1 30 0,2 2 5 16,0 5 2-16,-2 1 0 0,2 4 10 0,0 6 0 0,4-2 8 16,-1 5-8-16,0-3 0 0,1 2 9 0,-1-4-9 0,3 4 0 15,4 1 0-15,2-3 0 0,6-2 0 0,3-4 0 16,9 1 12-16,3-6-4 0,4-4 0 0,2 1-8 16,3-7 9-16,6 0-9 0,3-5 0 0,5-6 9 15,1 3-9-15,6-5-11 0,3-9 3 0,3 1 0 16,6-8 8-16,-1-6 0 0,1-2 0 0,6-5 0 15,0-6 0-15,5 3 0 0,-2-8 0 0,6 0 0 16,2-6 0-16,1-2 0 0,-4-13 0 0,4 0 0 16,0 0 31-16,-1-8 8 0,-2 5 1 0,3-8 1 15,-1-2-23-15,1-3-5 0,0-3-1 0,-4 3 0 16,-2-3 0-16,-3-2 0 0,-1-1 0 0,-5 3 0 16,-3 1-12-16,-1 4-10 0,-2 6 2 0,0 5 0 15,-6 6 8-15,0 10 0 0,-6 8 0 0,-3 8 0 16,-4 7 0-16,-2 9 11 0,-3 5-3 0,-3 8 0 15,0 0 25-15,-3 11 5 0,-3 5 1 0,-5 5 0 0,-1 5-39 16,-3 14 0-16,0 2-9 0,-3 9 9 0,0 4-13 16,3 3 5-16,-3 3 8 0,4 3-13 0,-4-1 13 0,0 3 0 15,0 3 0-15,0 5 0 0,3-5 0 0,3 3 0 16,0-4 13-16,6 1-4 0,1 3-9 0,2-1 0 16,0 0-10-16,0-4 10 0,3-4 0 0,0 1 0 15,0-9 0-15,0-5 10 16,0-5-110-16,-3-5-21 0,3 0-5 0,0-6-1058 15</inkml:trace>
  <inkml:trace contextRef="#ctx0" brushRef="#br0" timeOffset="51117.9243">12393 16452 3024 0,'-6'8'67'0,"0"8"13"0,3 2 4 0,-3 9 0 0,0 2-68 0,1 2-16 0,-4 9 0 0,3 0 0 15,0 5 38-15,3-6 4 0,-3-1 1 0,3-4 0 16,3-8-62-16,3 3-12 16,0-7-2-16,3-1-1 0,0-8-125 0,6-2-25 0,-1-9-4 0,4-2-2 15</inkml:trace>
  <inkml:trace contextRef="#ctx0" brushRef="#br0" timeOffset="51274.2786">12733 15862 2887 0,'0'0'128'0,"0"0"26"0,0 0-123 0,-3 2-31 15,-3 4 0-15,6-6 0 0,0 0 19 0,-3 8-3 16,0-3 0-16,0 3-1315 0</inkml:trace>
  <inkml:trace contextRef="#ctx0" brushRef="#br0" timeOffset="51852.1268">13527 16581 2415 0,'0'0'107'0,"0"0"22"0,0 0-103 0,0 0-26 0,-3 0 0 0,-3-2 0 16,3-3 71-16,0-1 9 0,0 1 1 0,1-8 1 15,-1 5-59-15,0-5-12 0,0-1-3 0,0-4 0 0,-3 2-8 16,0-3-9-16,3 1 9 0,-3-3-13 16,0 2 13-16,-3 1 0 0,0-1 0 0,-3 6 0 0,0-3 0 15,-3 3 0-15,0 2 0 0,-5-2 0 0,-1 5 0 0,0 3 0 16,-6-1 0-16,0 4 0 0,1 4 0 16,-1 4 0-16,3 2-12 0,3 5 12 0,-6 5 0 0,3 4 0 15,1 7 0-15,-1 5 0 0,0 1 8 0,3 7-8 16,3 5 0-16,0-2 0 0,7-5-13 0,-1 0-7 15,3-3 0-15,3-3-1 0,3-7 10 0,3 2 3 16,0-5 0-16,6-6 0 0,-3 1 8 0,6-6 0 16,-3-3 0-16,6-2 0 0,-4-5 0 0,7 0 0 15,0-6 0-15,3 0 0 0,3-5 0 0,3-2-13 16,-3-3 5-16,2-6 8 0,1 1 0 0,3-4 0 16,0-4 0-16,-3-6 0 0,2 3 28 0,1-5 4 0,0-3 1 15,-3 0 0-15,3 2-18 0,-1-2-4 0,1 8-1 16,-6 3 0-16,-3 2 2 0,0 5 0 0,-3 6 0 0,-7 0 0 15,4 5 14-15,-6 3 3 0,3 5 1 0,-6 5 0 16,-3 3-3-16,0 5-1 0,0 11 0 0,0 0 0 16,-3 5-18-16,0 3-8 0,0 2 8 0,0-2-8 15,3 2 0-15,-3-2-16 0,3 0 3 0,3-3 0 32,-3-3-156-32,3-2-31 0,0 0-7 0</inkml:trace>
  <inkml:trace contextRef="#ctx0" brushRef="#br0" timeOffset="52258.2699">14144 16354 2977 0,'0'0'132'0,"0"0"27"0,11 13-127 0,1 0-32 16,3 6 0-16,0 2 0 0,3 8 32 0,3 3 0 15,-3 5 0-15,-3 3 0 0,2-3-2 0,-5 8 0 16,3-6 0-16,0-2 0 0,-6 0-30 0,3 0 0 16,0-5 0-16,-3 0 0 15,-3-6-27-15,0-4-11 0,0 1-2 0,-3-1-1 0,3-9 17 0,-6 0 3 0,-3 0 1 16,0-2 0 0,0-3-17-16,3-8-3 0,0 0-1 0,0 0 0 0,0 0 64 0,-6-6 13 0,3 6 2 0,-3-7 1 15,3-1 12-15,3-8 2 0,0 3 1 0,3-3 0 16,3-8-34-16,3 3-8 0,2-11 0 0,10 0-1 15,9-2-11-15,0-9 12 0,3-4-12 0,2-3 12 16,4 2-12-16,0 3 0 0,-4 11 0 0,-2 2 0 16,-3 5 0-16,-3 6 0 0,0 8 0 0,-1 2 8 15,-2 11 0-15,3 8 0 0,0 8 0 0,-6 11 0 16,-7 12-8-16,1 9 0 0,0 10 0 0,0 0-11 16,-3 1-13-1,-6-1-2-15,0 3-1 0,3-3 0 0,3 0-162 16,-3-5-33-16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09:38.2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3449 926 1209 0,'-3'-13'53'0,"0"5"12"16,-3 3-52-16,3-3-13 0,-3-6 0 0,3 9 0 0,-6-8 100 0,0 8 16 15,0-9 4-15,0 6 1 0,-3-5-37 0,3 3-8 16,-3 2-2-16,1 0 0 0,2-3-15 0,-3 3-3 15,0 0-1-15,-3-2 0 0,3 4-5 0,-3-2-1 16,0 3 0-16,-3 3 0 0,1-4-27 0,-1 6-6 16,0-5 0-16,0 2-1 0,0 3-7 0,0 0 0 15,0 0-8-15,3 8 12 0,-5-8 2 0,-1 6 0 16,0 1 0-16,3 7 0 0,-6-4 4 0,3 4 1 16,1-1 0-16,-4 0 0 0,0 3-19 0,0 2-9 15,-3 1 1-15,-2-1 0 0,2 4 20 0,0-4 4 16,-3 3 0-16,1-2 1 0,5-1-5 0,0-2 0 15,3 3-1-15,0-1 0 0,3 3 6 0,1 3 2 16,2 3 0-16,3-6 0 0,3 5 5 0,6-2 2 16,-6 3 0-16,6-1 0 0,3 0-13 0,3 1-2 15,6-1-1-15,-6 1 0 0,9 5-2 0,0-6 0 16,2 6 0-16,1 2 0 0,3 3 7 0,3-2 1 0,0-1 0 16,0 3 0-16,-3-5-16 0,2 0 0 0,1-3 0 0,0-3 0 15,-3 1 8-15,0-4 4 0,3-4 2 0,-6-3 0 16,5-3 0-16,-2 0 0 0,0-2 0 0,6-6 0 15,0 3 0-15,3-5 0 0,2-1 0 0,4-4 0 16,-3-1-2-16,3-7-1 0,-1-1 0 0,-2 0 0 16,0-2-3-16,-3 5 0 0,-1-5 0 0,-2 0 0 15,-3-1-8-15,-6 4 10 0,3 2-10 0,-3-5 10 16,0 0-10-16,-4-1 0 0,-2 9 0 0,3-8 8 16,-6 0-8-16,0-1 8 0,-3 4-8 0,0-4 8 15,-3 4-8-15,-3-1-12 0,6-2 2 0,-6 5 1 0,-3-5 19 16,3 0 4-16,-6 2 1 0,3-2 0 0,0 5-15 0,-3-5 0 15,1 7 0-15,-1-2 0 0,0 3 0 0,0-3 0 16,0 3 0-16,-3 0 0 0,3 2-11 0,-3 3 11 16,0 3-10-16,0 2 10 0,0-5-12 0,-3 5 12 15,1-5-13-15,-1 8 5 0,0-3 8 0,3 3 0 16,-3-2 0-16,0 2 0 0,3-3 0 0,3 0-8 16,6-2 8-16,-3 2 0 0,3-5 0 0,0 3-8 15,3-3 8-15,0 0 0 0,0 0 0 0,0 0 0 16,0 0 0-16,9-3 0 0,3-2 0 0,-6 2 0 15,-6 3 0-15,9-2-8 0,0-1 8 0,-3-2 0 16,-6 5 0-16,6-3 0 0,-6 3 0 0,15 0 0 16,-9 3 0-16,3 2 0 0,0-5 0 0,3 3 0 15,-1-1 0-15,1 6-8 0,0-5 8 0,6-1 0 0,0 6 0 16,3-8 0-16,0 0 0 0,3 0 0 16,-1-5 0-16,4 0 0 0,3-3 8 0,-3 3-8 0,-4-3 8 15,-2 0-8-15,3 2 0 0,-3-2 8 0,-6 3-8 0,0-3 0 16,-3 3 0-16,3 5 8 0,-10-5-8 0,4 2 0 31,-9 3-54-31,0 0-15 0,0 0-3 0,0 0-1 16,0 0-156-16,-6 8-31 0</inkml:trace>
  <inkml:trace contextRef="#ctx0" brushRef="#br0" timeOffset="859.482">4047 1312 748 0,'0'0'33'0,"-3"-2"7"0,0 2-32 0,3 0-8 0,0 0 0 0,0 0 0 15,-6-6 139-15,6 6 25 0,-3 0 6 0,3 0 1 16,0 0-76-16,0 0-15 0,-6 0-4 0,6 0 0 16,0 0-9-16,-6 6-3 0,6-6 0 0,-9 8 0 15,3-3 7-15,0 8 1 0,0-5 0 0,3 5 0 16,-3 6 2-16,6-1 1 0,-2-4 0 0,2 7 0 16,0-3-21-16,0 9-4 0,2-6-1 0,4 3 0 15,-3-3-9-15,0 0-1 0,0 3-1 0,0-6 0 16,0 1-38-16,3-3 0 0,-3 2 0 0,0-4 0 0,0-7 0 15,0 4 0-15,-3 2 8 0,0-10-810 16,0 2-162-16</inkml:trace>
  <inkml:trace contextRef="#ctx0" brushRef="#br0" timeOffset="1031.0097">4107 1122 1882 0,'-6'-13'84'0,"3"5"16"0,-3 2-80 0,3-7-20 16,0 5 0-16,3 3 0 0,0 5 64 0,3-8 8 16,0 3 1-16,-3 5 1 0,9 0-35 0,-3 0-7 15,-1 2-2-15,4 4-685 0,-3 4-137 16</inkml:trace>
  <inkml:trace contextRef="#ctx0" brushRef="#br0" timeOffset="1433.1615">4458 1233 1497 0,'0'0'133'15,"6"-8"-106"-15,3 8-27 0,0-5 0 16,-9 5 142-16,14 0 23 0,-2 5 5 0,6-5 1 15,0 8-79-15,-3 0-16 0,0 2-4 0,0 9 0 16,-3-6-22-16,3 8-5 0,-4 1-1 0,1 1 0 16,0 4-20-16,-3-1-5 0,-3 6-1 0,0-5 0 0,0 4 19 15,-3-4 4-15,0-6 1 0,0 3 0 0,0-3-28 0,-3 0-6 16,3-5 0-16,-3-3-8 0,0 0 11 0,3-5-11 16,0-2 10-16,-3 2-10 0,0-8 16 0,0 0-2 15,0 0-1-15,0 0 0 0,6 0 15 0,3-6 2 16,-3 1 1-16,3 2 0 0,0-10-8 0,-1 2-2 15,1-4 0-15,3 1 0 0,3 1 16 16,3-5 3-16,-3-9 1 0,3 6 0 0,3 2-32 16,-1-4-9-16,-2 2 0 0,3-6 0 0,3 1 9 15,-3-1-9-15,0 3 12 0,0 3-12 0,-4-5 0 0,1 7 0 16,0-7-12-16,-6 7 3 16,0 6-87-16,-3 0-16 0,-3 0-4 0,-3 7-1 0</inkml:trace>
  <inkml:trace contextRef="#ctx0" brushRef="#br0" timeOffset="1870.6299">5357 1603 2055 0,'6'-5'45'0,"6"-3"10"0,5-10 1 0,4 4 2 0,3-7-46 0,3 3-12 0,0-1 0 0,-4-2 0 15,1-3 52-15,0 3 8 0,0 3 1 0,-3-4 1 16,0 4-38-16,-4 5-8 0,1-9-2 0,-3 7 0 16,-3-1 2-16,0 2 0 0,-3 1 0 0,0 0 0 15,0-3 12-15,-3 3 2 0,-3 0 1 0,0 5 0 16,-3-5 6-16,3 5 2 0,-3-3 0 0,0 3 0 15,-6 0-5-15,3-2-1 0,3 4 0 0,-3 4 0 16,0-6-8-16,0 2-1 0,-3 6-1 0,6 0 0 0,0 0-9 0,-6 3-2 16,-6 2 0-16,3 3 0 0,0 8-12 0,-3-3 9 15,-3 1-9-15,-3 7 8 0,1 3 5 0,-1 2 1 16,0 0 0-16,3 1 0 0,0-1-14 0,3 1 0 16,0-1 0-16,3 1 0 0,0-3 0 0,3 2 0 15,4 0 0-15,-1 1 0 0,3-9 9 0,3 9-1 16,2-6 0-16,4-2 0 0,0-6-8 0,0 0 0 15,3-5 0-15,0 3 0 0,0-3 0 0,0-3-16 16,3 3 4-16,0-8-864 16,0 0-172-16</inkml:trace>
  <inkml:trace contextRef="#ctx0" brushRef="#br0" timeOffset="2292.3699">6178 1214 1152 0,'0'0'102'0,"0"0"-82"0,0 0-20 0,0 0 0 15,6-2 276-15,-6 2 52 0,6 0 9 0,3 0 3 16,0 8-177-16,0-3-35 0,0 3-8 0,0 3 0 16,0 2-57-16,0 0-11 0,3 8-3 0,-4-2 0 15,1-3-22-15,-6 2-5 0,3 3-1 0,-3 3 0 16,3-5 0-16,0-6 0 0,-6 5 0 0,3 4 0 16,-3-9-12-16,0 5-9 0,0-5 12 0,-3 1-12 15,0-6 10-15,0 0-10 0,0 2 8 0,0-5-8 16,0 3 10-16,3-8-10 0,0 0 12 0,0 0-12 15,0 0 9-15,0 0-9 0,0 0 0 0,0 0 9 16,0 0-9-16,9-13 0 0,-3 3 0 0,6-4 8 16,0-2-8-16,3 3 0 0,3-5 0 0,3-9 0 0,-1 1 0 0,1-1 0 15,0 1 0-15,3-1 0 0,0 4 0 16,-3-4 0-16,2 6 0 0,1-3 0 0,-3 6-8 0,0 2 8 16,-6 3 0-16,3 7 0 0,-1 1 0 0,-5 2 0 15,0 3 0-15,3 3 0 0,0 2 0 0,-3 9 0 16,3-1 0-16,-3 0 0 0,0 0 0 0,0 6 0 15,-1-1 0-15,1 3 0 0,-6 1 9 0,3 1 3 16,-3-4 1-16,0 2 0 0,0-2 3 0,-6 2 1 16,3 0 0-16,-3 3 0 0,-3-6-17 0,3-2 0 15,-3 0 0-15,0 5 0 16,-3-8-42-16,3 6-2 0,-3-6-1 0,3 0-1375 0</inkml:trace>
  <inkml:trace contextRef="#ctx0" brushRef="#br0" timeOffset="3573.7739">9205 1159 1324 0,'6'-11'59'0,"-6"11"12"0,3-5-57 0,0 2-14 0,0-7 0 0,-3 7 0 16,0 3 96-16,0 0 16 0,3-5 3 0,-3 5 1 15,-3-8-55-15,3 8-10 0,0 0-3 0,-3-5 0 16,0 5-20-16,3 0-5 0,-6 0-1 0,0-6 0 15,0 4 1-15,1-4 0 0,-4 6 0 0,0-5 0 16,0 2 21-16,3-2 5 0,-3 0 1 0,0 2 0 16,-3-2-25-16,0 5-5 0,-3-11 0 0,0 9-1 0,0-4-11 0,-2 1-8 15,-4 2 9-15,-3-2-9 0,3 5 0 16,0 0 0-16,0 0 0 0,4 5 0 16,2-2 0-16,0 2 8 0,3 1-8 0,-6 2 0 0,3 2 0 0,-3 3 0 15,0 1 0-15,-8 12 0 0,2 1 0 0,-3-1 0 16,3 6 0-16,0 0 0 0,4 2-8 0,-1-2 8 15,6-1 0-15,3-1 0 0,3-4 0 0,3-2 0 16,3 2 0-16,6-7 0 0,0 2 0 0,0-13 0 16,6 2 0-16,3 4 0 0,0-9 0 0,0 3 0 15,-3-8 0-15,3 0 0 0,2 0 0 0,1-11 0 16,0 3 0-16,3 0 0 0,-6-5 0 0,3 0 9 16,0-5-9-16,3-4 8 0,-1 4-8 0,1-6 0 15,3 3 0-15,3-6 0 0,3 4 0 0,-1-4 8 16,4 1-8-16,0-1 0 0,0 6 0 0,-6-5 0 15,2 7 8-15,-5 1-8 0,-6 4 28 0,0 6 4 16,-6 3 1-16,-3 0 0 0,-6 5-20 0,0 0-4 0,0 0-1 16,6 10 0-16,-9 6 4 0,3 3 0 0,-3 5 0 0,0-3 0 15,0 3 24-15,0 2 4 0,0 0 2 0,3 1 0 16,3-9-17-16,0 4-3 0,3-4-1 16,3-2 0-16,0-3-13 0,3 0-8 0,0-2 10 0,2-3-10 15,1-3 0-15,0-2 0 0,0-3 0 0,3 3-827 16,-3-6-169-16</inkml:trace>
  <inkml:trace contextRef="#ctx0" brushRef="#br0" timeOffset="4948.7197">11753 807 57 0,'0'0'0'0,"0"0"0"16,0 0 0-16,0 0 0 0,0 0 149 0,-3 0 25 16,-3 3 5-16,3-3 1 0,-3 0-50 0,-2 0-10 15,2 0-1-15,-3 0-1 0,0 0-37 0,-3 0-7 16,3-3-2-16,-6 3 0 0,0 0-2 0,3 0-1 0,-3 0 0 0,0 0 0 16,-2 0-20-16,2 3-4 0,-6 2-1 0,3-5 0 15,-3 8-14-15,3 2-3 0,-3-2-1 0,4 0 0 16,-4 3-18-16,3-3-8 0,3 2 0 0,-3 4 8 15,0-6 5-15,0 5 1 0,4 0 0 0,-4 6 0 16,3-6 4-16,0 0 1 0,3 0 0 0,3 6 0 16,3-3-19-16,0 2 0 0,6-5 8 0,6-2-8 15,3 2 0-15,3 3 0 0,3 3 0 0,3-6 0 16,6 0 0-16,2-5 0 0,1 3 0 0,9 2 0 16,0-5-12-16,-4-3-2 0,1 0-1 0,3 3 0 0,-3-8 3 15,-1 6 1-15,-5-6 0 0,3 2 0 0,-3 4 11 16,-4-1 0-16,-8-5 0 0,3 8-8 0,-6-3 36 15,0-5 7-15,-6 8 1 0,-3-3 1 0,-3 1 14 0,0 1 2 16,-3-1 1-16,-3 2 0 0,-3-3-18 0,-3 3-3 16,0 0-1-16,-6 2 0 0,-2-2 0 0,-4-2 0 15,3 2 0-15,-6 5 0 0,3-8-19 0,0-2-4 16,-2 2-1-16,-1 0 0 0,3-2-8 0,-3 0 0 16,1-3 0-16,-1 0 8 15,-3-3-89-15,6 0-19 0,0-5-3 0,3 3-580 16,7-5-116-16</inkml:trace>
  <inkml:trace contextRef="#ctx0" brushRef="#br0" timeOffset="5385.8857">12209 1159 1407 0,'18'-5'62'0,"-6"5"14"15,2-8-61-15,7 2-15 0,-3-7 0 0,6 3 0 16,0 2 115-16,0-11 20 0,2 3 4 0,1-2 1 16,3-1-36-16,0-2-6 0,-1 2-2 0,1 6 0 15,-3-8-55-15,-6 11-11 0,-3-9-2 0,0 11-1 0,2-5-11 16,-5 5-1-16,-3-3-1 0,0 3 0 0,-6 3-14 0,-6 2 9 15,-6-2-9-15,-3 5 8 0,0-5-8 0,-3 2 0 16,3 3 0-16,-6 0 0 0,-5 8 24 0,8-8 2 16,-6 5 1-1,3-5 0-15,0 3-27 0,0 2 0 0,0 1 0 0,-6 2 0 0,4 5 0 0,-7 0 0 16,3 0 0-16,3 6 0 0,0-6 15 0,3 6-3 16,0 2 0-16,4-3 0 0,-1 3 0 0,3 3 0 15,3-3 0-15,3-2 0 0,0 2 26 0,3-2 5 16,3-1 1-16,-3-5 0 0,6 1-20 0,-3-1-3 15,6-5-1-15,-3 0 0 0,0 2-20 0,5-2 0 16,-2-3 0-16,6 3 0 0,0-2 0 0,3-6-15 16,0 0 3-16,3-6-820 15,0 4-164-15</inkml:trace>
  <inkml:trace contextRef="#ctx0" brushRef="#br0" timeOffset="5636.3121">13096 751 1864 0,'0'0'83'0,"9"0"17"16,3-2-80-16,-1 2-20 0,1 0 0 0,3 0 0 16,0 0 127-16,0-6 21 0,6 6 5 0,3 0 1 15,2-5-72-15,4 3-14 0,0-4-4 0,0-2 0 0,3 3-9 0,-1-3-3 16,4 3 0-16,-3-3 0 0,2 3-35 0,-2-3-7 15,0 2-2-15,0 6 0 16,-4-8-32-16,1 8-6 0,0-5-2 0,0 0 0 16,-3-3-221-16,-4-3-45 0</inkml:trace>
  <inkml:trace contextRef="#ctx0" brushRef="#br0" timeOffset="5932.5999">13626 357 1728 0,'0'0'38'0,"0"0"8"0,0 0 2 0,-6 5 0 0,6-5-39 15,-3 3-9-15,0 2 0 0,0 9 0 0,-6-1 104 0,6 0 20 0,3 0 3 0,0 14 1 16,-3 10 0-16,-3 3 0 0,0-1 0 0,0 6 0 15,0-2-52-15,-3 7-9 0,-3-5-3 0,-6 16 0 16,0 2 0-16,1-10 0 0,-1 5 0 0,3-5 0 16,0-8-51-16,0-5-13 0,3-3 0 0,-3-3 0 15,0-2 0-15,1-6 0 0,-1 1 0 0,3-1 0 16,0-7 0-16,0-3 0 0,0 2 0 0,0-7 0 16,0 2-100-16,3-10-22 0,0 2-5 0,-3 0-1127 15</inkml:trace>
  <inkml:trace contextRef="#ctx0" brushRef="#br0" timeOffset="7760.2882">16605 651 1728 0,'9'0'38'0,"-3"-5"8"0,0-1 2 0,0 4 0 0,0-12-39 0,0 9-9 16,0-8 0-16,0 8 0 15,-3-3 84-15,3 0 16 0,3-5 2 0,-6 2 1 0,0 3-63 0,-3-5-12 16,3 7-2-16,-3-1-1 0,-9 1-25 0,0-2 0 15,0 8 0-15,-3-5 0 0,-9 5 0 0,3 0 0 0,-9 0 0 0,4 0 0 16,-1 5 0-16,0-2 0 0,-6 2 0 0,0 1 0 16,1 7 17-16,-4 0-1 0,0-5-1 15,0 5 0-15,1 0-15 0,-1 1 0 0,3-4 0 0,-12 6 0 16,7-3 0-16,2 1 0 0,-3-4 0 0,7-2 0 16,-1 3-9-16,3 2-5 0,3-5-1 0,-3 5 0 15,4-8 15-15,5 3 0 0,0 5 0 0,3-5 0 16,3 3 10-16,3 2 5 0,3-5 1 0,3 3 0 15,3 2-16-15,3-5 8 0,3 0-8 0,6 2 0 16,3 4-9-16,3-1-8 0,3-5-2 0,8 2 0 16,1 4 19-16,-3-6 0 0,3-3 0 0,2 3 0 15,7 0 0-15,-3 2 0 16,5-2 0-16,-2-2 0 0,3 2 0 0,-3-3 0 0,-1 3 0 0,1 5 0 0,3 0 0 16,2 11 0-16,1-3 0 0,-3 0 0 0,-10 3 0 0,1 3 0 15,-3-9-8-15,0 9 8 0,-7-9 0 0,1 3 0 16,-6-2 0-16,0 2 0 0,-3-3 0 0,-6-4 0 15,3 4 0-15,-3-5 0 0,-3 1 0 0,0-1 0 16,-4 0 0-16,4 0 0 0,-6-5 49 0,0 3 7 16,-3 2 2-16,0 0 0 0,-2-5 10 0,-4 6 1 15,-3-1 1-15,-3-8 0 0,0 8-56 0,-3-7-14 16,0 7 0-16,-3 0 0 0,-5 0 0 0,-1 0 0 16,-9 1 0-16,3-6 0 0,-2 2 32 0,2 1 3 15,-3-1 1-15,-3-7 0 0,-2 2-27 0,2 1-9 16,0-1 0-16,1-5 9 0,5 0-9 0,3-5 8 15,0 5-8-15,4-11 8 0,2 3-8 0,6 0-9 0,0-5 9 16,0 0-13 0,0-6-180-16,6-2-36 0</inkml:trace>
  <inkml:trace contextRef="#ctx0" brushRef="#br0" timeOffset="8724.74">19064 770 1497 0,'0'0'32'0,"0"0"8"0,0 0 0 0,0 0 4 0,0 0-36 0,0 0-8 15,0 0 0-15,0 0 0 0,0 0 88 0,0 0 15 16,0 0 3-16,-3 11 1 0,-3-4-54 0,0 7-10 15,-3-1-3-15,0 0 0 0,-3 6-3 0,3-1-1 16,-3 3 0-16,-3-2 0 0,-2 2-21 0,2 6-5 16,6-4-1-16,-6-2 0 0,-3 1 36 0,9-4 7 15,9 1 2-15,-3-6 0 0,-9 5-35 0,6-10-7 16,15 6-2-16,0-1 0 0,0-8 4 0,3 3 1 16,0-3 0-16,0-2 0 0,6 0-7 0,-1-3 0 15,-2-3-8-15,3 0 12 0,3 3-2 0,0-5-1 16,3 5 0-16,-1-8 0 0,-2-5-9 0,3 8 12 0,3-9-12 15,0 1 12-15,-3-5-12 0,-1 2 0 0,-2-3 9 16,0-5-9-16,-3 3 8 0,0 0-8 0,-6 3 10 0,0-6-10 16,2 3 10-16,-8-1-10 0,-3 4 10 15,-6 5-10-15,-9-1 17 0,4 1-2 0,8 0-1 16,-3 0 0-16,-9 0-22 0,-3 7-5 0,3-2-1 0,-9-2 0 16,0 2 22-16,-3-3 5 0,1 9 1 0,2 2 0 15,6 0-62 1,-3 0-13-16,-3 7-3 0</inkml:trace>
  <inkml:trace contextRef="#ctx0" brushRef="#br0" timeOffset="9224.7575">19838 730 1958 0,'0'0'43'0,"3"-5"9"0,6-3 1 0,0 0 3 0,2-5-45 16,4 2-11-16,0-5 0 0,0 1 0 0,3-1 53 0,-3-3 9 15,0-2 2-15,0-3 0 0,-1 8 0 0,-2-8 0 16,3 6 0-16,-3 2 0 0,0-2-52 0,3-1-12 0,-6-2 0 15,0 2 0-15,0-2 54 0,-6 3 8 16,0-1 2-16,0-2 0 0,0-5-52 16,-3 7-12-16,-3-7 0 0,3-1 0 0,-3 1 0 0,0 2 0 0,-3 3 0 15,-3 2 0-15,0-2 0 0,3 8 0 0,0-1 0 16,0 4 0 0,0 2-48-16,0 3-13 0,0 2-3 0,0-2 0 0,0 5 52 0,0 5 12 0,-3-2 0 0,3 7 0 15,-3 3 0-15,1 1 0 0,2 7 0 0,-3 3 0 16,0 2 0-1,0 1 0-15,0 7 0 0,3-8 0 0,-3 6 0 0,0-5 0 0,3-1 0 0,0 6 0 16,0 0 0-16,3-6 0 0,0 14 0 0,0-6 0 16,3 9 48-16,-3-4 13 0,3 1 3 0,0 0 0 0,0 5-52 0,0 2-12 15,0 3 0-15,-3 3 0 0,3-8 54 0,-6 3 8 16,0-3 2-16,0 5 0 0,-5-7-64 0,2-4-15 16,0-2-1-16,-3-5-1 15,0-6-12-15,0 1-3 0,-3-6 0 0,3 3-1188 16</inkml:trace>
  <inkml:trace contextRef="#ctx0" brushRef="#br0" timeOffset="9396.766">19772 1058 2358 0,'0'0'52'0,"6"0"10"0,6-2 2 0,0 2 3 0,3-6-54 0,3 4-13 0,3-1 0 0,-1 0 0 16,4 3 16-16,-3-5 1 0,0 0 0 0</inkml:trace>
  <inkml:trace contextRef="#ctx0" brushRef="#br0" timeOffset="11240.0134">3062 3008 1094 0,'0'0'48'0,"-6"-5"11"0,0 2-47 0,0-5-12 16,0 1 0-16,0 1 0 0,0 1 176 0,3 0 32 15,-3-3 8-15,0 2 0 0,6 1-90 0,0 0-18 16,0-6-4-16,3 6-1 0,6-8-58 0,-3 2-11 16,3-2-2-16,6-3-1 0,6 0 4 0,-6 3 1 15,5-3 0-15,-2 3 0 0,0 5-20 0,0 3-3 0,-3-3-1 16,0 5 0-16,0 0-12 0,-1 6 8 0,-2 0-8 0,3 10 0 16,-3 8 0-16,0 0 0 0,-3 6 0 0,3 4 0 15,-3 6 0-15,0 1 0 0,-3 4 0 0,-3 3 9 16,0 2 3-16,-3 1 0 0,0-6 0 15,0 3 0-15,-3-5 4 0,3 0 0 0,-3-11 1 0,0 5 0 16,3-5 10-16,-6-2 1 0,3-6 1 0,-3-2 0 16,3-4-5-16,-3-1-2 0,0-4 0 0,3-2 0 15,-3-3-7-15,0 1-2 0,0-4 0 0,3-4 0 16,-3-1-4-16,3-2-1 0,-3-3 0 0,3-3 0 16,6 3-8-16,0-13 10 0,0 3-10 0,3-6 10 15,3-5-10-15,3-3 0 0,0-5 0 0,3 3 0 0,3-9 0 16,3 4 0-16,2-4 0 0,1 1 0 0,0 5 0 0,3 2-14 15,-3-2 5-15,5 6 1 0,-2-1-8 16,0 8 0-16,0 8-1 0,-3-5 0 0,-1 10 17 0,4 6 9 16,-9 2-1-16,0 6 0 0,-3 0-8 0,3 5 0 15,-4 5 0-15,1-5 0 0,3 5 0 0,-6 3 0 16,0 0 0-16,-3 2 0 0,3 4 0 0,-3 1 0 16,0 1 0-16,-6 5 0 0,0-2 19 0,0-1 5 15,-6 3 0-15,0 0 1 0,0 1-25 0,-3 1 8 16,3-2-8-16,-3 0 0 0,0 1 8 0,0-4-8 15,0 0 0-15,3-4 8 16,-3-4-119-16,3 1-24 0,3-3-5 0</inkml:trace>
  <inkml:trace contextRef="#ctx0" brushRef="#br0" timeOffset="12380.4026">5044 3053 345 0,'0'0'31'0,"0"0"-31"15,0 0 0-15,0 0 0 0,0 0 200 0,0 0 35 0,0 0 6 0,0 0 2 16,12 3-58-16,-3 2-11 0,3-5-2 0,-3 0-1 16,6-2-44-16,0-1-9 0,-1-2-2 0,7-1 0 15,0-4-31-15,6-3-6 0,6-6-2 0,-4-5 0 16,7-2-21-16,-3 2-4 0,6-13 0 0,-1 5-1 0,-2 3-34 15,0 3-6-15,-1-11-2 0,-5 2 0 16,0 3-9-16,-3-2 0 0,0 2 0 0,-4-5-11 0,-2 3 11 16,0-6 9-16,-3 6-1 0,-3-3-8 0,0 2 0 0,-3 4 0 15,-6-1 0-15,-3 5 0 0,-1 4 0 0,-2 1 0 16,-2 1 0-16,-4 5 0 0,0 3 0 0,-6 5-12 16,3 0 1-16,0 3 1 0,-3 5 10 0,0 5 0 15,-3-2 0-15,0 7 0 0,3 4 0 0,-3 2 0 16,-2 7 0-16,2 9 0 0,-3 0-17 0,3 8-2 15,-3 5 0-15,0 0 0 0,0 2 19 0,-2-2 0 16,2 8 0-16,3-3 0 0,-3 3 17 0,3 3-2 16,-3 7-1-16,3-5 0 0,0 3-3 0,1-2-1 15,5-1 0-15,-3 0 0 0,0-5-10 0,0 0 12 16,-3 0-12-16,0 0 12 0,3-6-4 0,-3 1 0 16,3 0 0-16,-2-9 0 0,5 1 5 0,-3-8 1 15,0-1 0-15,3-2 0 0,0-2 1 0,3-6 0 0,0-5 0 16,3-3 0-16,-3-2-4 0,3-3-1 0,0-6 0 0,3-2 0 15,0 0 2-15,0 0 0 0,-3-8 0 16,3-2 0-16,3-6-3 0,0 0 0 0,0-13 0 16,3-3 0-16,3-2-9 0,3-6 0 0,3-5 0 0,3-5 8 15,3 0-8-15,-1-1 0 0,4 4 0 0,3 2 0 16,3 2 0-16,-1 6 0 0,7-2 0 0,-3 7 0 16,0-2-10-16,2 7 10 0,-5-2 0 0,3 8-9 15,0-3 9-15,-4 6 0 0,1-1 0 0,-3 8-8 16,0 3 8-16,-9 3 0 0,-3 5 0 0,-4 0 0 15,-2 0-12-15,-3 8 0 0,0 0 0 0,-9 5 0 16,-3 1 12-16,-3 1 0 0,-5 4 0 0,-4 2-8 16,-9 0-16-16,3 0-2 0,0 1-1 15,-3 1 0-15,1-1 18 0,2-1 9 0,-3-3-10 0,0-2 10 0,3 3 0 0,1-6 0 16,2 0 0-16,6 0 0 0,3 3 0 0,6 0 16 16,0-3-1-16,3 6-1 0,3-3 11 0,3 0 3 15,6-3 0-15,0 3 0 0,3-3-8 0,6-3 0 16,0 4-1-16,-1-4 0 0,4-2-5 0,0 3-1 15,3-1 0-15,3 1 0 16,0-6-47-16,2 1-10 0,1 2-1 0,3-6-1 16,0 6-108-16,2-8-22 0,4-5-4 0</inkml:trace>
  <inkml:trace contextRef="#ctx0" brushRef="#br0" timeOffset="12755.2363">6244 3188 1612 0,'0'0'144'0,"0"8"-116"0,0-3-28 0,0 3 0 15,3 0 107-15,0-2 15 0,-3-6 3 0,6 5 1 16,-3 3-2-16,3-5 0 0,-1 2 0 0,1-3 0 16,3-4-47-16,0-3-9 0,3 2-3 0,3-8 0 15,3 1-34-15,0-4-7 0,6 1-2 0,-1-5 0 16,-2-3-22-16,3-1 0 0,0-1 0 0,-6 1 0 15,-3 4 16-15,3-6-2 0,-7-2 0 0,4 2 0 0,-6 0-14 16,0 0 8-16,-6-2-8 0,0-1 0 16,0 6 8-16,-3 5-8 0,-3 3 0 0,0 5 9 0,-3-5-9 15,-3 13 0-15,-3 0 0 0,0 8 0 0,-5 2 13 16,-4 12 1-16,-3-4 0 0,-3 11 0 0,-6 8-5 0,4-5-1 16,2 8 0-16,0 2 0 0,0 0-8 0,6-2 0 15,1 0 0-15,5-1 0 0,6-2 0 0,3-2 13 16,0-3 0-16,3-9 0 0,6 4-13 0,3-9 11 15,0-2-11-15,3 0 10 0,0-5-10 0,0-1 0 16,2-7 0-16,7 2 0 16,-3-2-118-16,3-3-29 0,3-3-5 0</inkml:trace>
  <inkml:trace contextRef="#ctx0" brushRef="#br0" timeOffset="13932.4243">6750 2966 2368 0,'0'0'52'0,"3"-5"12"0,0-1 1 0,-3 6 1 0,0 0-53 0,0 0-13 0,0 0 0 0,0 0 0 16,3 8 93-16,0 6 16 0,3-1 3 0,-6 5 1 16,0 3-53-16,-6 3-10 0,3 5-2 0,-3 1-1 15,0-4-29-15,0 0-6 0,0-4 0 0,3 1-1 16,3-4 0-16,0-3 0 0,3-3 0 0,0-5 0 16,6-3-11-16,0 1 0 0,3-6 0 0,-1-3 0 15,7 0 12-15,0-7-4 0,3-4 0 0,0-4 0 16,0-1-8-16,3-4 0 0,-1-1 0 0,1 0 0 15,-3-2 13-15,6 2 1 0,0-3 0 0,-1 6 0 16,-2-5-14-16,-3 4 0 0,-3 7 0 0,3 1 0 16,3 4 0-16,-7 2 9 0,-17 5 1 0,9 3 0 0,3 3 0 15,0 5 0-15,-3 2 0 0,-3 4 0 0,-3 1-2 16,6 7 0-16,6-7 0 0,-3 4 0 0,-6-3-8 0,3 0 0 16,5 2 0-16,-5-4 0 0,0-1 13 0,0 0-2 15,-3-8-1-15,3 3 0 0,3 0-10 0,-6-3 12 16,-6-5-12-16,6 6 12 0,3-1-12 0,-6 0 0 15,-3-5 0 1,0 0 8-16,0 6-8 0,0-1 12 0,3 0-12 0,-3-5 12 16,-9 3-12-16,6 2 0 0,3-5 0 0,-3 5 8 15,-3 1-8-15,3 2 0 0,3-8 0 0,0 0 0 16,0 0 0-16,0 0 0 0,0 5 0 0,6-2 0 16,3 2 0-16,-3-5 0 0,-6 0 0 0,0 0 0 15,0 0 0-15,0 0 0 0,0 0 0 0,0 0 0 16,0 0 0-16,0 0-14 0,6 3 3 0,-6-3 1 15,-6 2 0-15,6-2 0 0,0 0 0 0,0 0 0 16,0 0 10-16,0 0-8 0,3 5 8 0,-3-5-8 16,6 6 8-16,-6-6 0 0,0 0 0 0,0 0 0 15,6 2 0-15,-6-2 0 0,0 0 0 0,0 0 0 0,0 0 0 16,0 0 0-16,0 0 0 0,0 0 0 0,0 0 0 0,0 6 8 16,3-1-8-16,-3 3 11 0,-3 2-1 0,0 1 0 15,0 2 0-15,3 1 0 0,-3-1-10 0,0 3 12 16,0-3-12-16,0 5 12 0,6 6-12 0,-3-8 0 15,-9 3 0-15,3-4 0 0,6 1 0 0,0 0 0 16,-3 0 0-16,-3 0 0 0,-3-5 10 0,3 2 0 16,3-3 0-16,-6 4 0 0,-3-4-10 0,0 1 0 15,6 2 0-15,-2 0 0 0,-7-2 0 0,-3 2 8 16,6 0-8-16,3 3 0 0,3 0 0 0,-6-3 0 16,-6 6 0-16,0-1 0 0,4-2 0 0,-4 3 0 15,-3-1 0-15,0 1 0 0,3-1 0 0,0-2 0 16,0 0 0-16,1-5 0 0,2-1 0 0,3-2 0 15,3 0 0-15,0-5 0 0,-3 2-11 0,6-5-1 16,0 0 0-16,-3-5 0 0,6-3 12 0,-3 0 0 0,3-3 0 16,0-2 0-16,3-6 0 0,0 1 0 0,3-1 0 15,0 1 0-15,3-3 0 0,0 0 0 0,3 2 0 0,3 3 8 16,0-2-8-16,3-1 11 0,-3 3-11 0,0 3 12 16,-4 0-12-16,7 2 0 0,3-2 0 0,3-3 0 15,-9 6 0-15,3-1 0 0,0 0 0 0,3 1 0 16,2-1 0-16,-5 3 0 0,-9 0 0 0,12-2 0 15,6-1 0-15,-3 1 0 0,-9-4 0 0,3 6 0 16,5 0 0-16,1 1 0 0,-3 1 0 0,0 4 0 16,-6-1 0-16,3 0 0 0,6 3 0 0,-7 0 0 0,1 0 0 15,0 0-11-15,0-2 11 0,3-1-8 0,0-2 8 16,-3-1 0-16,0-2 0 0,2 3 0 0,7-11 0 16,-6 0 0-16,-6 3 8 0,3-5-8 0,3-1 0 15,0 3 0-15,-6-8-10 0,-1 1 10 0,4-1 0 0,3-8 19 16,6 3-3-16,-3-5 0 0,-6 5-16 0,3-6 0 15,5 1 0-15,-2-1 0 0,-3 4 0 0,0-1 0 16,0 5 0-16,0 4 0 0,0 4 0 0,-4 3 0 16,-5 6 0-16,3-1 0 0,0 6 0 0,-3 2 0 15,-9 3 0-15,3 0 0 0,9 5-15 0,0 3 3 16,0 6 1-16,-6-7 0 0,0 7 11 0,3 2 11 16,6 5-3-16,-7-5 0 0,-8 2-8 0,3 3 0 15,3 3 0-15,3 0 0 0,-6 0 14 0,0 2 1 16,-6 3 0-16,3-8 0 0,9 3 9 0,-12 0 1 15,-12 0 1-15,3 0 0 0,6-3-10 0,-5-5-3 0,-4 5 0 16,-6 0 0-16,0 0-5 0,0-2-8 0,-3-1 11 16,1 1-11-16,-10-1 8 0,3 1-8 0,0-6 0 0,-5 0 0 15,-7-2 0-15,6-1 0 0,12-2-12 0,-2-5 3 16,-1 0-1-16,-3-3 0 0,0 0 0 16,3-3 0-16,10-2-109 15,-7-3-21-15,0-3-5 0,3-2-1256 0</inkml:trace>
  <inkml:trace contextRef="#ctx0" brushRef="#br0" timeOffset="15016.2408">9655 2617 1789 0,'0'0'39'16,"0"0"8"-16,0 0 1 0,0 0 4 0,9 0-42 0,-6 0-10 0,6 0 0 0,-3 5 0 0,0-2 79 0,0 7 13 15,-1-4 4-15,1 7 0 0,0 3-36 16,-3 7-8-16,3-1 0 0,-3 9-1 0,-3-2-12 0,-3 6-3 16,3 2 0-16,-3 5 0 0,3-10-9 0,-3 2-3 15,3-2 0-15,0 0 0 0,0-8-12 0,3-3-2 16,0-3-1-16,-3-2 0 0,6-2-1 0,-3-9-8 15,3-3 12-15,-3 4-4 0,6-6 20 0,0 0 3 16,-3-8 1-16,3-3 0 0,6 3-9 0,-3-10-2 16,3-1 0-16,2-2 0 0,1-3-2 0,-3-2-1 15,0-6 0-15,0 3 0 0,3-5-5 0,0-1-1 16,3 1 0-16,-1-1 0 0,-2 4 4 0,3-1 0 16,-6 5 0-16,3 6 0 0,-3 3-16 0,-3 7 0 15,-3 8 0-15,-4 3 0 0,4 6 0 0,-6 4 0 16,0 4 0-16,0 9 0 0,-3 9 0 0,0 5 0 15,0 3 0-15,0 0 0 0,0-1 0 0,3 1 0 16,3-8 0-16,0-3 0 0,3 0 9 0,0-8-1 16,0-5 0-16,3-3 0 0,0 0-8 0,0-5 0 15,0 0 0-15,0-8 0 0,2 0 28 0,1-8 1 0,0 0 0 0,0 0 0 16,-3-5 2-16,3 0 0 0,0-3 0 0,0-2 0 16,-3-4-7-16,-7 1 0 0,4-5-1 0,-3-1 0 15,3-2-10-15,0 3-1 0,0-1-1 0,3-4 0 16,0 1-11-16,0 1 0 0,-3 3 0 0,3-1 0 15,-6-2 0-15,3 3-16 0,-3 5 3 0,-3 0 0 16,2 2-95 0,-2 6-18-16,-6 5-4 0,0 3-762 0,-2-1-152 0</inkml:trace>
  <inkml:trace contextRef="#ctx0" brushRef="#br0" timeOffset="15375.537">10676 3027 1810 0,'0'0'80'0,"0"0"17"0,9 0-77 0,0-8-20 16,3 3 0-16,2-3 0 0,1-3 171 0,3-5 30 16,6 0 7-16,3-5 0 0,3 0-106 0,-1 2-22 15,1-7-4-15,0 8 0 0,-6-6-36 0,-1 0-6 16,-2 5-2-16,-6-4 0 0,0 1-32 0,-3 9 0 15,-6-5 0-15,-3 2 0 0,-3 3 13 0,-6-1-4 16,0 4-1-16,-3 2 0 0,-3 2-8 0,-3-1 0 0,-3 1 0 0,-2 6 0 16,-4 3 9-16,0 2-9 15,0 0 10-15,3 9-10 0,0-6 16 0,4 5-2 0,-4 3-1 0,6 5 0 16,-3-5 1-16,3 8 0 0,3-1 0 0,6 7 0 16,0 1 10-16,3-7 1 0,-3 3 1 0,3-1 0 15,3 0-5-15,3-4-1 0,0 1 0 0,0-1 0 16,0-7-12-16,6 1-8 0,-3 0 8 0,6 0-8 15,-3-3 0-15,0 1 0 0,3-1-12 0,3-3 4 16,9 1-143-16,-1-3-28 0,1 0-5 0</inkml:trace>
  <inkml:trace contextRef="#ctx0" brushRef="#br0" timeOffset="17334.7641">13620 2439 1335 0,'0'-10'59'0,"3"7"13"15,3-2-58-15,-3 2-14 0,5 3 0 0,-5-2 0 0,0-1 38 0,-6 3 5 16,0 0 1-16,0-5 0 0,-5 2 13 0,-1 0 3 16,0 1 1-16,-3 2 0 0,0-8-18 0,0 3-4 15,0 5-1-15,-3-6 0 0,3 6 8 0,-3 0 2 16,1-8 0-16,2 8 0 0,-3-2-12 0,0 2-3 16,0-3 0-16,0 3 0 0,0 5-1 0,0-2 0 15,-6 2 0-15,1-5 0 0,-1 6-32 0,-3-1 0 16,-3 8 0-16,-3 0 0 0,1 3 9 0,-4 3-9 15,0 2 0-15,0 5 9 0,4 1 3 0,2-3 0 16,3-3 0-16,3 3 0 0,6 2-12 0,6-13 10 16,1 3-10-16,-1-3 10 0,6 1-10 0,3-4 10 15,3-2-10-15,6-5 10 0,-9-3 10 0,17 0 1 16,1-6 1-16,6-1 0 0,9-7 11 0,-3-2 3 0,2 1 0 16,-2-4 0-16,0-2-19 0,0 0-3 0,-1 0-1 0,-2-1 0 15,-3-4 15-15,-3 5 4 0,3-3 0 16,2 0 0-16,-5 3-20 0,0 2-3 0,0 4-1 0,0 1 0 31,-3 1-28-31,-4 8-5 0,-2 5-2 0,0 0 0 0,0 2 27 0,-3 9 0 0,0 8 0 0,-3 2 0 16,0 10 19-16,-6 1 9 0,-3 8 1 0,0 2 1 15,-3 3-17-15,0 5-3 0,-6-5-1 0,0 14 0 16,-6-1-9-16,-2-3 0 0,-1-2 9 0,-6 3-9 16,0-3 12-16,0-6-3 0,-2 4 0 0,-4-6 0 15,0-3 17-15,-3-5 3 0,-5 0 1 0,5-2 0 16,3-12-18-16,1 1-3 0,-1-5-1 0,3-1 0 0,3-13-8 15,3 3 0-15,4-8 0 0,2 0 0 0,0-5 13 0,9-3-2 16,0-2-1-16,3-4 0 0,6-4-2 0,3-9-8 16,3-2 12-16,9-5-4 0,3 0-8 0,6-4 0 15,2-4 0-15,7-3 0 0,0 3 0 0,0 2 0 16,-1 3-9-16,4 0 9 0,-3 8-16 0,-3 8 4 16,2 2 1-16,-2 3 0 15,-3 3-174-15,3 3-35 0,29-9-8 0,-8 8 0 0</inkml:trace>
  <inkml:trace contextRef="#ctx0" brushRef="#br0" timeOffset="17521.7818">14274 2622 2095 0,'0'0'46'0,"0"0"10"0,0 5 1 0,0 3 2 0,0 5-47 0,-3 3-12 0,1 3 0 0,-7 5 0 15,-3-3 96-15,0 3 16 0,-3 2 4 0,-3 3 1 16,3-2-49-16,-3-3-9 0,0-1-3 0,4 1 0 15,-1 0-35-15,0-11-7 0,3 3-2 0,3-3 0 16,0-2-12-16,3-1 0 0,6-2-12 0,0-8 12 16,0 0-213-1,0 0-36-15,0 0-7 0,18-5-2 0</inkml:trace>
  <inkml:trace contextRef="#ctx0" brushRef="#br0" timeOffset="17678.4709">14316 2474 1857 0,'9'-35'82'0,"-3"17"18"0,0-3-80 0,-3-6-20 16,3 9 0-16,-3-6 0 0,3 8 57 0,-3-2 8 15,0 10 2-15,-3-6 0 0,6 9-47 0,-6 5-10 16,0 0-2-16,6 0-634 16,0 5-127-16</inkml:trace>
  <inkml:trace contextRef="#ctx0" brushRef="#br0" timeOffset="18022.0956">14644 2466 2131 0,'17'-8'47'0,"-11"5"9"0,0 1 3 0,3 2 1 0,-9 0-48 0,9 0-12 0,0 2 0 0,-3 9 0 15,0-6 91-15,0 8 16 0,-3 1 3 0,3 7 1 16,-6 3-38-16,0-1-7 0,3 7-2 0,0-1 0 15,-3 0-9-15,0 3-3 0,0 2 0 0,3 0 0 16,-3 3-37-16,3-10-15 0,0 5 11 0,-3-9-11 16,6-1 16-16,-3-1-2 0,-3-8-1 0,6 0 0 15,-3-2-1-15,3-3-1 0,0-3 0 0,0 0 0 16,-4-5 19-16,4 3 4 0,0-6 1 0,3 1 0 16,-3-1-4-16,0-5-1 0,-3-3 0 0,3-4 0 15,6-1-12-15,3-3-2 0,-6-2-1 0,6 3 0 16,0-9 9-16,5 1 1 15,1-4 1-15,3 1 0 0,0-2-26 0,3-1 0 0,2-3-12 0,4-2 12 0,0 0-21 0,-3 0 3 16,2 0 1-16,1 3 0 16,0 2-91-16,-3 11-17 0,-3 0-4 0,-4 10-785 15,-2 1-157-15</inkml:trace>
  <inkml:trace contextRef="#ctx0" brushRef="#br0" timeOffset="18401.0266">15507 2760 2696 0,'0'0'60'0,"0"5"12"0,0 3 2 0,0 2 1 0,3 4-60 0,0 2-15 0,3-3 0 0,0 0 0 16,0-2 40-16,0 2 4 0,-1-8 2 0,1-2 0 15,6-1-5-15,3-4-1 0,3-1 0 0,3-5 0 16,0-2-8-16,-3-4-3 0,-1 1 0 0,1-3 0 15,6 0-29-15,-6-5 0 0,3 3 0 0,-3-1 0 16,-3-7 21-16,2 2-1 0,-2 3-1 0,-3 0 0 16,3-3-19-16,-3 3 0 0,-3-9 8 0,3 7-8 0,-3-1-13 15,0 3-7-15,-3-3 0 0,-3 3-1 0,0 0 31 16,-3 7 6-16,-6 4 2 0,-3 4 0 0,-3 9-18 0,-6 5 0 16,-3 5 0-16,-3 6-9 0,-2 2 9 0,-4 5 0 15,-3 6 0-15,0 0 0 0,1 8 0 0,-1-9 0 16,3 9 10-16,-3 0-10 0,4 5 17 0,-1-6-2 15,6 1-1-15,0-3 0 0,6 0-4 0,3-5-1 16,3-6 0-16,4 1 0 0,5-3-9 0,6-6 0 16,0-2 9-16,8-3-9 15,4-5-32-15,6 0-10 0,3-5-2 0,6-3-1366 0</inkml:trace>
  <inkml:trace contextRef="#ctx0" brushRef="#br0" timeOffset="19182.0922">19022 2572 1036 0,'0'0'92'0,"6"-3"-73"16,3-2-19-16,-3 5 0 0,-6 0 147 0,3-8 25 0,3 3 6 15,0-3 1-15,-3 2-32 0,-3-2-7 0,-3 3 0 0,-3-5-1 16,3 2-47-16,-6 0-8 0,3 0-3 0,0 2 0 16,0-4-14-16,-3 5-3 0,-3 2-1 15,0-5 0-15,0 3-28 0,-2-1-6 0,-1 4-1 0,0 2 0 16,-3 0-16-16,0 2-3 0,0 4-1 0,-3-6 0 16,-8 5-8-16,-4 6 0 0,-3-1 0 0,-3 9 0 15,-2-1 0-15,-4 6 0 0,-5 5 0 0,5 6 0 16,3 2 0-16,1 0 0 0,-7 5 0 0,12 0 0 15,15-5 0-15,9 0 0 0,4-5 0 0,5-5 0 16,3-4-8-16,3-4 8 0,0-3 0 0,8-6 0 16,7-2 0-16,0-8 0 15,3 0 0-15,6-5 0 0,0-3 0 0,2-3 0 0,1-2 0 0,3-3 0 0,3 0 17 16,8-13-1-16,1 3-1 0,-1-3 0 0,1-3-15 0,-6 6 0 16,-3-9 0-16,2 3 0 0,-5 1 16 0,0-6 0 15,-1 8 0-15,-2-3 0 0,-6 8-7 0,0 8-1 16,-6-2 0-16,-6 12 0 0,-3 6 21 0,-6 6 4 15,0 2 1-15,-1 5 0 0,1 3-7 0,-6 10-2 16,-5 1 0-16,-1 12 0 0,0-2 16 0,0 3 3 16,0 2 1-16,3 9 0 0,9-4-36 0,0-2-9 15,0 0 0-15,0-5 0 0,-3-6-8 0,6 1-4 16,6-9-1-16,0 1 0 16,-1-6-133-16,1-8-26 0,24 11-6 0,3-19-1 0</inkml:trace>
  <inkml:trace contextRef="#ctx0" brushRef="#br0" timeOffset="21290.9774">3675 5067 1335 0,'0'0'59'0,"0"0"13"0,0 0-58 0,0 0-14 0,0 0 0 15,0 0 0-15,0 0 112 0,0 0 19 0,0 5 4 16,3 3 1-16,-3 5-58 0,0 0-11 0,3 6-3 0,0 2 0 16,0 0-36-16,-3 3-8 0,3 3-2 0,0-1 0 15,-6 3 15-15,3 0 3 0,-3 3 1 0,0 0 0 16,-6-3-17-16,0 3-3 0,0-3-1 0,-3 2 0 15,0 4 26-15,0-1 5 0,-3-2 1 0,10 0 0 16,-10 0-24-16,6-3-4 0,0-3 0 0,6 3-1 16,-3-5-3-16,6 0 0 0,0 2 0 0,0-2 0 15,-6-3 9-15,3-2 2 0,3-1 0 0,0-2 0 16,0 0-19-16,0-5-8 0,0-3 0 0,0-1 8 16,0 1 5-16,0-2 1 0,-6-4 0 0,6-2 0 15,0 0-14-15,0 0 11 0,-3 8-11 0,0-5 10 16,-3-3-10-16,6 0 0 0,0 0 0 0,-6 3 0 0,0-3 0 15,6 0 0-15,-3 0 0 0,3 0 0 0,-6-6 0 0,0 1 0 16,3 0 0-16,0-1 0 0,3-2 0 0,-3 3 0 16,3-5 0-16,-3 2 0 0,3 0 0 0,0-3 0 15,-3 1 0-15,3-6 0 0,-3 2 0 0,3-4 8 16,0-3-8-16,0 0 0 0,0-1 10 0,0 1-10 16,0-5 12-16,0-3-12 0,3-3 0 0,0-2 0 15,0-3-12-15,3-3 3 0,0 0-3 0,3-2 0 16,0-1 0-16,0 1 0 15,6 0-20-15,-6-1-5 0,6 6-1 0,12-2 0 0,-10 4 13 0,10 1 2 16,-3 5 1-16,3 0 0 16,-6 2-7-16,2 3-2 0,4 1 0 0,-3 4 0 0,0 3 43 0,0 6 8 15,5 2 1-15,-5 2 1 0,-3 4-14 0,0 4-8 16,0 1 10-16,0 2-10 0,-4 6 0 0,1 0-13 0,-6 2 1 0,-3 3 0 16,0 0 12-16,-6 2 0 0,-3 3 0 0,-6-2 10 15,-6 2-2-15,3-3 0 0,0 1 0 0,-6-1 0 16,-2 1 0-16,-4 2 0 0,3-5 0 0,-3 3 0 15,-3-4-8-15,3 1 10 0,-2-2-10 0,-4-1 10 16,0 0-10-16,0 0 0 0,-3 0 0 0,4 1 0 16,-1-6 0-16,0 0-20 0,-3 0 3 0,6-3 1 31,7 3-95-31,2-3-18 0,0 0-4 0,3 1-848 0</inkml:trace>
  <inkml:trace contextRef="#ctx0" brushRef="#br0" timeOffset="21728.4433">4220 5231 979 0,'0'0'87'0,"6"0"-70"16,-6 0-17-16,9 0 0 0,-4 0 65 0,-5 0 10 15,6 2 1-15,0 4 1 0,-3 2 62 0,0 0 12 16,0 2 2-16,0 1 1 0,0 2-34 0,3 6-6 16,-3 2-2-16,0-3 0 0,0 6-36 0,0-3-7 15,-3 6-1-15,0-6-1 0,3 3-15 0,-3-3-4 16,3 3 0-16,-3-6 0 0,-3 1-4 0,3-3-2 16,0-3 0-16,0 0 0 0,-3 0-10 0,0-2-3 0,0-3 0 0,3 0 0 15,-3-3-15-15,3-5-3 16,0 0-1-16,-3 5 0 0,3-5-10 0,0 0 12 0,0 0-12 0,0 0 12 15,0 0-12-15,-6-5 12 0,6 0-12 0,-3-3 12 16,3-3-3-16,3-5 0 0,3 0 0 0,0-2 0 16,3-3 1-16,0-3 0 0,3-3 0 0,3-2 0 15,3-2-10-15,3-4 0 0,-4 3 0 0,4-2 8 16,3 0-8-16,0-1 0 0,0 6 0 0,2 0 0 16,-5 5 0-16,3 3-19 0,-3 3 3 0,-3 2 1 15,3 2-110-15,-6 4-23 16,-1 2-4-16,1 5-641 0,0 3-129 0</inkml:trace>
  <inkml:trace contextRef="#ctx0" brushRef="#br0" timeOffset="22040.7893">4773 5249 1263 0,'0'0'56'0,"0"0"12"0,0 0-55 0,0 0-13 16,0 0 0-16,0 0 0 0,0 0 120 0,0 0 20 16,0 0 5-16,3 6 1 0,-3-1-53 0,0 6-10 15,3-1-3-15,-3 6 0 0,-3 2-26 0,0 6-6 16,0-3 0-16,0 3-1 0,0 0 15 0,-3 0 3 15,0 0 1-15,3-3 0 0,3-3-37 0,3-2-7 16,-3 3-2-16,3-6 0 0,-3-2-3 0,6-3-1 16,0-1 0-16,0-7 0 0,0 0 0 0,6-2 0 15,0-3 0-15,0-1 0 0,0-4 6 0,3 2 1 16,0-3 0-16,2 1 0 0,-2-4 1 0,-3 1 0 16,-3-3 0-16,0 3 0 0,0-3 4 0,-3 3 0 0,-3 0 1 0,0-3 0 15,0 0-19-15,-3-3-10 0,0 4 10 16,-6 1-10-16,3-2 10 0,0 3-10 0,-6 0 10 0,0 2-10 15,-3 1 0-15,0-1 8 0,3 6-8 0,-5 0 0 16,-1-1 0-16,0 6 0 0,-3 3 0 0,3 2-10 16,-3 1-26-1,3-1-4-15,-3 5-2 0,7 1 0 0,2 0-168 0,3-3-34 0</inkml:trace>
  <inkml:trace contextRef="#ctx0" brushRef="#br0" timeOffset="22306.3629">5491 5093 2311 0,'0'0'51'0,"3"-5"10"0,6-3 3 0,-6 3 0 0,2-1-51 0,-2 1-13 16,-3 0 0-16,0 5 0 0,0 0 68 0,-3 0 10 15,-2 2 2-15,-7 6 1 0,0 6-33 0,-6 7-6 16,0 5-2-16,-6 6 0 0,-3 2-14 0,4 6-3 15,-4-3-1-15,3 5 0 0,-3 1 20 0,6-3 4 16,3-3 1-16,7-6 0 0,2 1-31 0,0-5-5 16,3-4-2-16,3-2 0 0,6-2-9 0,3-3 0 15,0-3 0-15,3-2 0 16,3-6-64-16,2-2-16 0,1-3-2 0,6 0-765 16,-3-3-153-16</inkml:trace>
  <inkml:trace contextRef="#ctx0" brushRef="#br0" timeOffset="22572.2342">5636 5506 1699 0,'0'0'75'0,"0"0"16"0,6 5-73 0,3-2-18 0,0 0 0 0,0-1 0 16,-9-2 123-16,9 3 21 0,6-3 4 0,-3 0 0 15,3-3-52-15,0 1-10 0,3-4-2 0,5 1-1 16,-5 0-24-16,3-3-5 0,0 0-1 0,0-3 0 16,-3-2-18-16,-1 0-4 0,-2 2-1 0,-3-2 0 15,0 0 6-15,-3 2 2 0,-3-2 0 0,-3 0 0 16,0-1-10-16,0 1-3 0,-3 3 0 0,-6-4 0 15,3 6 7-15,-3-2 0 0,-6 5 1 0,3-1 0 0,0 4-33 0,-3 4 0 16,-2 1 0-16,2 5 0 0,-3 2 0 0,0 6 0 16,-3 3 0-16,3 2 0 0,-3 3 0 0,3 2 0 15,-2 1-8-15,2-1 8 0,0 3 0 0,3 0 0 16,3 1-10-16,0-1 10 16,0-6-119-16,6-1-19 0,3-1-4 0,3-5-1115 0</inkml:trace>
  <inkml:trace contextRef="#ctx0" brushRef="#br0" timeOffset="22993.6989">6413 5292 2163 0,'6'-3'48'0,"6"-2"9"0,-3-3 3 0,3 3 0 0,-3-3-48 0,0 0-12 16,-6 2 0-16,-3 6 0 0,0 0 126 0,0 0 22 15,-6 3 5-15,-3 0 1 0,-3 5-66 0,-3 0-12 0,-6 2-4 0,-2 6 0 16,-1 0-39-16,3 2-8 0,-3 4-1 0,0-1-1 15,-5 8 6-15,5-3 2 0,3 3 0 0,3 3 0 16,0 0-18-16,3 2-3 0,3-2-1 0,3 0 0 16,4-6-9-16,-1 1 10 0,0-4-10 0,6-4 10 15,0-3-10-15,3-3 0 0,-3 0 0 16,6-5 8-16,2-2-8 0,-2-6 8 0,6-3-8 0,0-2 8 16,3-6-8-16,0-5 8 0,3 0-8 0,0-5 8 15,-3-5-8-15,2-1 0 0,1-5 9 0,0-5-9 16,3 0 0-16,0-5 0 0,6-8 0 0,-4-6 0 15,4-5 0-15,-3 1 0 0,3-9 0 0,3-3 0 16,-1-2 0-16,-2 8 0 0,0 0 0 0,0 5 0 0,0 8 0 16,-7 6 0-16,-2 9 0 0,-3 7 0 0,-9 10 0 15,-3 7 0-15,3 6 0 0,-6 8 0 0,-3 16 0 0,-3 5 0 16,-6 14 0-16,-6 5 0 0,3 10 0 0,-2 0 8 16,-4 8-8-16,0 6 11 0,0 2-11 0,3-3 0 15,0 6 0-15,-3-3 0 0,1 0 0 0,2-7 8 16,3-1-8-16,-3-3 0 15,6-7-97-15,0-8-25 0,3-6-5 0,0-7-1209 16</inkml:trace>
  <inkml:trace contextRef="#ctx0" brushRef="#br0" timeOffset="23264.8987">6797 5260 2746 0,'0'0'60'0,"0"0"13"0,0 0 3 0,6 3 1 0,-6-3-61 0,6 2-16 0,0 4 0 0,-3 1 0 16,0 1 54-16,3 3 8 0,-3 5 2 0,-3 0 0 16,3 5-32-16,-6 0-7 0,3 3-1 0,-3 0 0 15,3-1 4-15,-3-1 1 0,0-6 0 0,3-1 0 32,0 1-8-32,3-5-1 0,0-1-1 0,3-2 0 0,3-2 0 0,3-4 0 15,0-2 0-15,3-2 0 0,0-1 14 0,2-8 3 16,1 1 1-16,3-3 0 0,-3-3-21 0,3 0-5 15,-6 0-1-15,3-3 0 0,-1 1-10 0,-5-1 10 16,0 1-10-16,-6-3 10 16,3 2-53-16,-6-2-10 0,0 3-3 0,0-4-944 15,-6 1-190-15</inkml:trace>
  <inkml:trace contextRef="#ctx0" brushRef="#br0" timeOffset="24046.1931">7592 5165 1382 0,'36'-3'123'0,"-27"0"-99"0,-9 3-24 0,0 0 0 16,9 3 148-16,-3 2 24 0,-3 6 4 0,-6-1 2 16,-3 6-41-16,6-2-8 0,3 4-1 0,-3 3-1 15,-12 3-35-15,9 3-6 0,6-1-2 0,0 0 0 16,-9-2-28-16,3-3-7 0,6 1-1 0,0-4 0 16,0 1-21-16,-3-3-5 0,-9-3-1 0,6-3 0 15,9 1-7-15,-6-3-2 0,-6 2 0 0,0-2 0 16,6-2-12-16,-3-4 9 0,-3 4-9 0,3-4 8 15,-6-2-8-15,9 0 8 0,0 0-8 0,0 0 8 16,-9 6 8-16,9-6 2 0,0 0 0 0,0 0 0 16,0 0-3-16,0 0-1 0,0 0 0 0,0 0 0 0,9 2-5 0,-9-2-1 15,0 0 0-15,0 0 0 0,9 5-8 0,-9-5 0 16,0 0 0-16,0 0 8 0,0 0-8 0,0 0 0 16,9 0 0-16,-9 0 0 0,0 0 0 0,0 0 0 15,9 0 0-15,-3 0 0 0,-6 0 0 0,0 0 0 16,0 0 0-16,9-5 0 0,6 0 0 0,-4 0 8 15,-5-1-8-15,9-2 0 0,6-2 0 0,0-1 0 16,-6 1 0-16,3-6 0 0,0-3 8 0,2 1 0 16,1-3 0-16,-3-3 0 0,0 0-8 0,-3-3 0 15,6 1 0-15,-3-3 0 0,-7 0-12 0,7 0-7 16,9 2-1-16,-3 3-1 16,0 3-158-16,-6 5-31 0,-1 3-6 0</inkml:trace>
  <inkml:trace contextRef="#ctx0" brushRef="#br0" timeOffset="24420.8239">8178 5506 2016 0,'15'21'44'0,"-12"-13"10"0,3 0 2 0,0 0 0 0,-3 0-45 0,6 0-11 0,3-3 0 0,0 0 0 15,0-2 107-15,3-3 19 0,3-3 4 0,-1-2 1 16,1-5-47-16,0 2-10 0,3 0-2 0,0-3 0 15,0-2-4-15,0 0 0 0,-4-3-1 0,4 0 0 16,-3-5-5-16,0 2-1 0,-6 1 0 0,3 2 0 16,-3-3-41-16,-3 1-8 0,-3-1-1 0,2 3-1 15,1 0-10-15,-6 3 12 0,0 0-12 0,-3 5 12 16,-3-2-12-16,-6 7 10 0,0 0-10 0,-2 3 10 16,-7 6-10-16,0 1 0 0,0 7 9 0,-6 2-9 0,0-1 0 15,4 7 0-15,-4 1 0 0,-3 4 0 0,6-1 9 0,0-2 1 16,3 0 0-16,4 0 0 0,2 2 10 0,3-2 1 15,3 0 1-15,6-3 0 0,-3 0-22 0,6-2 0 16,3-1 0-16,3-2 0 0,0-3 0 0,-1 1 0 16,4-1 0-16,0 0 0 15,3-5-20-15,0 0-9 0,0-3-2 0,3-2 0 16,0-1-129-16,3-2-25 0,2-2-6 0</inkml:trace>
  <inkml:trace contextRef="#ctx0" brushRef="#br0" timeOffset="26389.1078">11081 4974 1382 0,'0'0'123'0,"0"0"-99"0,0 0-24 0,0 0 0 16,0 0 48-16,0 0 4 0,6 0 0 0,0-2 1 15,-1-1 15-15,-2-5 4 0,3 0 0 0,3 0 0 16,0 0-22-16,-3-2-4 0,0-1-1 0,6-5 0 15,-3 0 4-15,3-5 1 0,3 0 0 0,0-3 0 16,3-5 2-16,-1 0 1 0,4-6 0 0,0 1 0 16,0 5-16-16,-3 0-3 0,3-6-1 0,-7 4 0 15,4 2-25-15,-6 2-8 0,-3-2 0 0,-3 3 0 16,0-1-23 0,-3 3-8-16,-6 1-1 0,3-1-1 0,0 3-1 0,-3 5 0 15,-3 0 0-15,3 3 0 0,-3-1 13 0,0 4 2 0,0 2 1 0,0 3 0 16,0-3 31-16,0 5 7 0,1 0 0 0,-1 1 1 15,0 2-13-15,3-3-8 0,3 3 10 0,0 0-10 0,-6 3 9 16,0 2-9-16,0 3 8 0,0 2-8 0,3 6 16 16,0 3-1-16,-3 2-1 0,0 8 0 0,6 3 26 0,-3 5 4 15,0 8 2-15,-3 5 0 0,3 6 25 0,-6 5 5 16,-3 5 0-16,-3 5 1 0,0-2-20 0,-2 2-4 16,-1 9-1-16,-3 2 0 0,-3 0-33 0,3-11-7 15,0-2-2-15,1 5 0 0,-1-10-10 0,0-4 0 16,3-4 0-16,0-6 8 0,3-10-8 0,3-3-14 15,1-8 3-15,5-2 1 16,0-6-76-16,3-3-15 0,0-4-3 0,6-9-1115 0</inkml:trace>
  <inkml:trace contextRef="#ctx0" brushRef="#br0" timeOffset="26560.9423">10851 5244 2340 0,'-11'-3'52'0,"8"1"10"0,0-1 2 0,3 0 1 0,0 3-52 0,0 0-13 0,11-5 0 0,1 0 0 16,3 0 87-16,0-1 14 0,3-2 3 0,3 3 1 15,0-3-58-15,0 0-12 0,2 3-3 0,1-3 0 16,0-3-32-16,3 3 0 0,-3-2 0 0,5 2 0 16,1 0-124-16,0 3-28 0,0-6-5 15,5 1-942-15</inkml:trace>
  <inkml:trace contextRef="#ctx0" brushRef="#br0" timeOffset="26889.0332">11819 5072 1951 0,'0'0'43'0,"0"0"9"0,0 0 1 0,0 0 2 0,0 0-44 0,-3 5-11 16,-6-2 0-16,3 5 0 0,0 3 121 0,-3-1 23 16,-3 3 4-16,3 3 0 0,3 3-59 0,-3 2-12 15,0 0-2-15,0 3-1 0,1 0-34 0,-1 0-8 16,0-1 0-16,0-2-1 0,6 3-19 0,0-3-3 15,3-2-1-15,0 0 0 0,3-4 4 0,0-1 1 16,6-9 0-16,3 0 0 0,0 0-13 0,2-2 0 16,-2-3 0-16,6-3 0 0,6-4 12 0,-3-4-3 15,3 0-1-15,-4-2 0 0,-2 0 7 0,0 0 1 16,-3-3 0-16,0 0 0 0,-6 0 1 0,0-2 1 16,-3-1 0-16,0 1 0 0,-3-1 2 0,-3 0 0 15,0-2 0-15,-3 0 0 0,-3 3-12 0,0 2-8 0,-3 0 12 16,0 3-12-16,-6 2 15 0,0 3-4 0,-3 3-1 15,-3 2 0-15,-2 3-10 0,2 3-9 0,-3 2 9 16,0 6-13 0,3-3-79-16,1 5-16 0,-1 0-4 0,6 0-1198 0</inkml:trace>
  <inkml:trace contextRef="#ctx0" brushRef="#br0" timeOffset="27232.7043">12221 5080 2023 0,'12'0'44'0,"-1"5"10"0,-11-5 2 0,12 8 0 0,0 0-44 0,0 5-12 16,-3-2 0-16,3 5 0 0,-3 0 123 0,0 5 22 16,0-3 5-16,-3 4 1 0,0-4-36 0,0 6-7 15,0-3-2-15,-3 0 0 0,0 0-56 0,0-2-11 16,-6-1-3-16,3 1 0 0,-3-6-1 0,0 3-1 15,3-5 0-15,-6 2 0 0,3-8-19 0,3 3-4 16,-3-5-1-16,-3-1 0 0,3 1 2 0,-3 0 1 16,0-1 0-16,3-4 0 0,0-6 16 0,0 2 3 15,-3 1 1-15,6 0 0 0,0-6-9 0,3-2-1 16,3 0-1-16,3-3 0 0,0-3-8 0,3-2-2 16,6 0 0-16,-4-3 0 0,4-2 16 0,-3 7 4 15,6-7 0-15,3-1 0 0,3-4-32 0,-1 4 0 0,7-2 0 16,0 3 0-1,0-3-36-15,8-3-14 0,-2 5-2 0,0 1-1 16,-4 5-162-16,1 2-32 0</inkml:trace>
  <inkml:trace contextRef="#ctx0" brushRef="#br0" timeOffset="28170.1066">14206 4739 1209 0,'0'0'108'0,"-3"2"-87"16,3-2-21-16,0 0 0 0,0 8 111 0,3-2 17 15,-3-6 4-15,6 5 1 0,3-5-18 0,0 0-4 16,6-3-1-16,0-2 0 0,5-6-34 0,1-2-8 15,6-3 0-15,0-2-1 0,0-1-38 0,-1-2-7 16,4 3-2-16,-3-6 0 0,0-3-12 0,0 3-8 16,-1 1 10-16,-2-4-10 0,0 3 20 0,-6 3-1 15,3-5-1-15,-3 5 0 0,-7-1-18 0,4 1 0 16,0 0 0-16,-3 3 0 0,-3-1 25 0,0 8 5 16,-3-2 1-16,3 3 0 0,-3-4-8 0,0 1-2 15,-3 3 0-15,0-1 0 0,0 0-5 0,-3-2 0 16,0 0-1-16,-3 0 0 15,0 7-38-15,-3-2-7 0,0 1-2 0,-3-1 0 0,-3 2 10 0,0 1 2 16,3 2 0-16,-3 1 0 0,0-1 20 0,3 0-11 0,-3 1 11 0,4 2-8 16,2-3 8-16,0 1 0 0,0 2 0 0,0 0 0 15,3 0 11-15,-3 0 4 0,3 0 1 0,-3 2 0 16,3 6 19-16,-3 3 4 0,-3 5 1 0,0 7 0 16,0 6-32-16,-3 3-8 0,0 5 0 0,0 6 0 15,-5 2 17-15,5 2 3 0,-3 3 0 0,0 9 0 16,-3-1-4-16,3 0-1 0,-3-2 0 0,0 7 0 15,4-2-15-15,-1-3 0 0,0 3 8 0,3-3-8 16,3 0 0-16,3-7 0 0,0-1-12 0,0-5 12 16,3-3 0-16,-3-5 0 0,3-2 12 0,-3-1-3 15,0-5-58-15,-3-8-12 0,0 1-3 16,1-9-1142-16</inkml:trace>
  <inkml:trace contextRef="#ctx0" brushRef="#br0" timeOffset="28348.9077">14084 5064 2091 0,'0'0'46'0,"0"0"10"0,0 0 1 0,0 0 2 0,9-5-47 0,-6 2-12 0,6 1 0 0,0-4 0 16,3 4 37-16,6-1 6 0,2-5 1 0,1 3 0 15,6-3-44-15,3-3 0 0,5 1 0 0,7-1 0 16,-3 0 0-16,5-2 0 0,7 3 0 0,0-4-994 15</inkml:trace>
  <inkml:trace contextRef="#ctx0" brushRef="#br0" timeOffset="28535.9007">15159 4942 1958 0,'0'0'174'0,"0"0"-139"16,0 0-35-16,5 11 0 0,-2 2 174 0,3 0 28 15,-3 3 6-15,0 0 0 0,0 5-94 0,-3-2-19 16,0 2-4-16,0 0-1 0,0-2-40 0,0-1-8 16,0 1-2-16,0-1 0 15,0-2-83-15,3-3-17 0,-3-2-3 0,3 0-840 0,0-3-168 0</inkml:trace>
  <inkml:trace contextRef="#ctx0" brushRef="#br0" timeOffset="28660.8733">15361 5072 1602 0,'3'-26'71'0,"-3"12"14"0,6-9-68 0,-3-1-17 0,3-5 0 0,-3 0 0 15,0-1 130-15,0-4 22 0,0 0 5 0,3-1 1 16,3 1-57-16,-1 2-11 0,1 3-2 0,-3 3-1 16,0 7-56-16,0 1-11 0,-3 2-3 0,0 5 0 15,-3 3-172-15,-6 3-34 0</inkml:trace>
  <inkml:trace contextRef="#ctx0" brushRef="#br0" timeOffset="29020.1617">15653 4916 2095 0,'0'0'46'0,"-6"8"10"0,3 5 1 0,0 0 2 0,3 1-47 0,0 1-12 15,3 1 0-15,0 0 0 0,6 0 107 0,0 3 19 16,-1-1 4-16,1 1 1 0,3-3-57 0,0 2-11 15,-3-5-3-15,0 1 0 0,3-1-41 0,-3-3-9 16,0-2-2-16,-3 0 0 0,-3-3-8 0,-3-5 8 16,0 0-8-16,0 0 8 0,0 0-8 0,0 0 0 15,0 0 0-15,-3-5 8 0,0-3 0 0,3-2 0 16,0-4 0-16,3-4 0 0,6-1 26 0,0 1 5 0,-3-1 1 16,5 1 0-16,1-6 4 0,6 6 2 15,-3 2 0-15,6 0 0 0,-3 3-14 0,0 2-2 16,-3 6-1-16,-1-1 0 0,1 6-8 0,-6 0-1 15,0 3-1-15,0 5 0 0,-3 0-19 0,-3 2 0 16,-3 1 0-16,0 5 0 0,-3 0-10 0,3-3-9 0,-3 6-1 16,3-1-960-16,0 1-191 15</inkml:trace>
  <inkml:trace contextRef="#ctx0" brushRef="#br0" timeOffset="29535.678">16453 5146 2289 0,'0'0'50'0,"6"-2"10"0,3-4 3 0,6-2 2 0,-3-2-52 16,0 2-13-16,0-3 0 0,0-2 0 0,0-3 83 0,0 0 13 15,-4 0 4-15,4-2 0 0,-3 5-29 0,-3-1-6 16,3 1-1-16,-9 5 0 0,-6-2 17 0,0 2 3 16,0 2 1-16,3 1 0 0,-6 2-53 0,0 3-10 15,-5 0-2-15,-1 6-1 0,-3 2-19 0,-3 0 0 16,0 5 0-16,6-3 0 15,-6 6 0-15,4 3 0 0,-4 5 0 0,3-3 0 0,3 3 0 0,-3-1 0 16,6 1 0-16,-3 5 0 0,3-5 0 0,7-3 0 16,-1 0 0-16,6-5 0 0,0-5 0 0,6-3-9 15,-4 0 9-15,7-3 0 0,0-5 0 0,0 0-8 16,3-5 8-16,0 2 0 0,0-2 0 0,0-3 0 16,0 0 0-16,-3-3 0 15,0 1-32-15,-3-3 0 0,3-1-1 0,-3-7 0 0,2-3 57 0,1 1 11 16,3-7 2-16,3-12 1 0,6 0-26 0,0-6-4 15,0 1-8-15,2-12 11 0,4 1 7 0,0 0 2 16,3-3 0-16,6-2 0 0,-4 2-31 16,-2 8-5-16,6-3-2 0,-12 6 0 0,-4 2 9 0,-5 9 9 0,0 2-13 15,-6 10 5-15,0 1 0 0,-6 7 0 0,3 6 0 16,-9 2 0-16,0 6 8 0,3 5-8 0,0 0 8 16,0 0-8-16,-12 11 8 0,3 5-8 0,3 2 8 0,-3 3-8 15,3 6 8-15,-3-1 0 0,0 3 0 0,7 3-8 16,7 2 8-16,-5-5 0 15,-3 6 0-15,-2-1 8 0,-10 3 7 0,3 6 1 0,0-1 1 0,0 3 0 16,3 0-3-16,-3 8-1 0,0-3 0 0,3 3 0 16,0-5-13-16,3-1 0 0,0-2 0 0,0 0 0 15,1-2-126-15,2-9-28 16,0 0-6-16</inkml:trace>
  <inkml:trace contextRef="#ctx0" brushRef="#br0" timeOffset="29707.5088">17168 4879 2491 0,'29'-3'55'0,"-29"3"11"0,-3 6 2 0,-2 2 2 0,2-3-56 0,0 3-14 15,-3 0 0-15,-3 2 0 0,0 1 140 0,3-1 26 16,0 1 5-16,-3 2 1 0,3-2-138 0,-3 2-34 16,6-2 0-16,-3 2 0 0,0-3 0 0,0 1 0 15,-3 0 0-15,3-3-915 16,3 2-189-16</inkml:trace>
  <inkml:trace contextRef="#ctx0" brushRef="#br0" timeOffset="29864.2812">17424 4643 2649 0,'0'-13'117'0,"0"5"25"0,0 0-114 0,0 0-28 0,-3 0 0 0,0 1 0 16,-3-7 57-16,3 6 6 0,3-2 1 0,0 2 0 15,-3 3-52-15,3-3-12 0,3 2 0 0,-3 6-851 16,0 0-173-16</inkml:trace>
  <inkml:trace contextRef="#ctx0" brushRef="#br0" timeOffset="30269.9182">17703 4694 345 0,'-17'13'15'0,"11"-5"4"0,-3 2-19 0,3 4 0 16,3-1 0-16,-6 5 0 0,-6 1 364 0,6-1 70 15,0 4 14-15,0-4 2 0,0 1-209 0,6-1-41 16,-3 1-9-16,6-1-2 0,0-2-100 0,3 0-20 16,-6 0-4-16,9-3-1 0,0-2-12 0,0-3-4 15,-3 0 0-15,3-3 0 0,3 3-25 0,-3-3-6 16,6 0-1-16,0-2 0 0,-6-3-16 0,0-3 0 15,-6 3 0-15,0 0 0 0,3-5 0 0,3-3 0 0,0-2 0 16,0-4 0-16,5-2 36 0,1 1 4 0,0-7 1 0,6 4 0 16,0-1-14-16,0 1-3 0,3-6-1 15,3 3 0-15,11-3-23 0,-8 6 0 16,-3-4 0-16,-9 9 0 0,3 3 0 16,-4-1 0-16,4 0 12 0,-3 6-4 0,0 2-8 0,-3 1 0 0,-3 4-8 0,3 4 8 15,-3-1 0-15,-3 3 11 0,-3 3-1 0,0 2 0 16,-6 0-10-16,3 3 0 0,0 0 0 0,-3 0 0 15,-3 0-44 1,0 2-10-16,0 1-2 0,3-1-1 0,0 3-75 16,0-2-14-16,-3 2-3 0,3-3-1111 0</inkml:trace>
  <inkml:trace contextRef="#ctx0" brushRef="#br0" timeOffset="30894.7197">18611 4855 2649 0,'0'0'58'0,"6"-3"12"0,-6 3 2 0,0 0 4 0,0-7-61 15,0 1-15-15,0-2 0 0,3 0 0 0,0 0 92 0,-3 0 15 16,0 1 3-16,0-4 1 0,3 3-75 16,-3 0-16-16,0 3-2 0,0 0-1 0,-3-3-17 15,-3 5 0-15,0-2 0 0,0 2 0 0,3 0 0 0,-3 3 0 16,-2 0 0-16,-1 3 0 0,-6 0 0 0,0 2 0 15,0 0 0-15,0 3 0 0,-6 5 0 0,0 1 0 16,-2-1 0-16,-1 5 0 0,0 1 0 0,3-1 0 0,0 4 0 16,3-1 0-16,-2-3 0 0,2 1 0 0,-3-3 0 0,3 2 0 15,9-5 0-15,9-2 0 0,3-6 0 0,0 3 0 16,-6 0 0-16,3-5 0 0,6-3 0 0,6 0 0 16,-3 0 28-16,6-5 3 0,0-3 0 0,0-3 0 15,2 3-23-15,-2-5-8 0,0 0 0 0,3-3 9 16,3 2-9-16,0 1 10 0,-1-5-10 0,-2 7 10 15,0-2-10-15,3 2 0 0,3 1 0 16,-3-1 0-16,-3 3 0 0,-1 0 0 0,-2 3 0 0,3 0 0 16,-6 2 20-16,-3 3 4 0,0 5 2 0,-6 3 0 15,-3 6-37-15,-3-1-7 0,0 5-2 0,-3 3 0 16,-3 6 20-16,0-1 8 0,0 6-8 0,-3 3 12 16,0 2-12-16,-2 2 0 0,-1 1 0 0,-3 0 0 15,-3 2 0-15,9-5 0 0,0 0 8 0,-3 0-8 0,-9 3 12 16,7-1-1-16,8 4 0 0,-3-1 0 0,-3-2-11 15,-3-1 0-15,-3-1 0 0,-6-1 0 0,-5 2 12 0,2-2 0 16,-9 3 0-16,3-6 0 0,-2-5-12 0,2-2 0 16,3 2 0-16,4-8 0 0,8-5 0 0,3-5-17 15,0-6 4-15,3-2 1 0,3-3 22 0,3-6 5 16,0-2 1-16,3-5 0 0,3-3 25 0,3-2 6 16,3-6 1-16,9-3 0 0,0-2-39 0,3 0-9 15,9-5 0-15,0-3 0 0,8-3 0 0,-5 14 0 16,3-3 0-16,3-3 0 0,5 0 0 0,1 0 0 15,-3 1-12-15,0 4 12 0,-4 6 0 0,16-8 0 16,-3 8 0-16,-4 0 12 16,1 2-164-16,-3 6-32 0,-1 0-6 0,-11 5-2 0</inkml:trace>
  <inkml:trace contextRef="#ctx0" brushRef="#br0" timeOffset="32691.2224">3952 8072 1094 0,'-9'8'97'0,"9"-8"-77"15,-9-2-20-15,6-1 0 0,3 3 104 0,-3-8 16 16,3 3 4-16,-3-3 1 0,3 5-95 0,0 3-19 15,6-5-11-15,-3 0 12 0,-3 5 9 0,6-6 3 16,0 4 0-16,0-4 0 0,-6 6 42 0,9 0 9 16,-3-2 1-16,-3-1 1 0,-3-2-21 0,3-3-4 15,8-3 0-15,4 1-1 0,6-6-32 0,6-5-7 16,3-3 0-16,5-8-1 0,1-2-11 0,6-9 0 16,3 1 9-16,-4-3-9 0,1 3 18 0,0-3-1 0,5 0 0 15,-2 0 0-15,2 5 9 0,-8-5 2 0,-3 0 0 16,-6 3 0-16,-4 0 0 0,-2-1 0 0,-9 4 0 0,-3 1 0 15,0-1-11-15,-9 4-1 0,-3 1-1 0,-3 2 0 16,0 1-6-16,-3 1-1 0,0 1 0 0,-3 3 0 16,0-1-8-16,-3 4 0 0,-3 4 0 0,1 3 0 15,-1 3 9-15,0 2-9 0,-3 6 10 0,0 2-10 16,0 3 12-16,0 6-3 0,-3 2-1 0,4 2 0 16,5 1 6-16,0-1 1 0,-3 4 0 0,3-1 0 15,0 3-15-15,0 0 9 0,3-1-9 0,3 4 8 16,-3 0 12-16,0 2 1 0,-2 0 1 0,5 5 0 15,0 3-22-15,3 11 8 0,-6 5-8 0,3 5 0 0,0 6 20 16,0-1 0-16,-3 6 0 0,0 5 0 0,-3 6 20 16,0-1 3-16,0 9 1 0,0-1 0 0,-2 3-36 0,2-10-8 15,-3 10 0-15,0-6 0 0,0-4 8 0,3-9 0 16,0-5 0-16,0 1 0 0,0-12 12 0,0 1 1 16,-2-6 1-16,2 3 0 0,3-5 9 0,-3-6 1 15,0 1 1-15,0-6 0 0,0-5-25 0,3-1-8 16,0-4 0-16,0-1 0 0,0 1 0 0,6-6 0 15,-3-2 0-15,3-3 0 0,3 2 0 0,-6-4 0 16,6-1 0-16,0-5 0 0,-5 5-12 0,5-5 1 16,0 0 0-16,0 0 0 0,0 0 11 0,0 0 0 15,-6-8 0-15,3-2 0 0,3-4 9 0,0-1 4 16,0-7 1-16,3-4 0 0,3-3-23 0,-3-6-5 16,-3 1-1-16,2-6 0 0,7-2 15 0,0 0 0 15,3 2 0-15,0-8 0 0,3 1 0 0,3-1 20 0,3-7-4 0,0-1 0 16,2 3-26-16,1 3-6 0,0 2 0 0,3 1-1 15,0 2 25-15,2-3 6 0,4 3 1 0,3 3 0 16,0 5-27-16,2 8-6 0,1 5-1 0,-3 3 0 16,-1 2 19-16,1 6-8 0,-9 10 8 0,0 6 0 15,-6 2-9-15,-7 6 9 0,-2 5 0 0,-6 5-9 16,-3 0 9-16,-6 5 0 0,-3 3 0 0,-9 1 0 16,-5 1-12-16,-7 1 2 0,-3 0 1 0,0 2 0 15,0 3-15-15,1-2-2 0,-1-6-1 16,0 0 0-16,3-8 27 0,4 3 0 0,2-6 0 0,0-2 11 0,3-8-11 15,3 3 0-15,3-3-12 0,0 0 12 0,3-3 10 16,3 0 10-16,1 0 1 0,5 3 1 0,-3 0 0 16,6 3 0-16,-3 0 0 0,5 4 0 0,4-1-5 0,-3 4-1 15,3-2 0-15,3 5 0 0,0 0-6 0,3 3-2 16,0 0 0-16,3 2 0 0,3 1-8 0,-4-1 0 16,1 1 9-16,6-3-954 15,0-3-191-15</inkml:trace>
  <inkml:trace contextRef="#ctx0" brushRef="#br0" timeOffset="32956.7832">5095 8096 2415 0,'0'0'53'0,"0"0"11"0,3 8 3 0,-3 0 1 0,0 5-55 0,0-2-13 0,0-3 0 0,0-8 0 16,3 8 127-16,3 0 22 0,0-3 5 0,0 0 1 15,2-5-104-15,1 0-21 0,0-2-4 0,3-1-1 16,6 0 6-16,0-2 1 0,0-5 0 0,0-1 0 16,3 0-180-16,2 3-36 0,16-15-8 15,-12 4 0-15</inkml:trace>
  <inkml:trace contextRef="#ctx0" brushRef="#br0" timeOffset="33175.8038">5547 7787 2073 0,'3'-8'184'0,"-3"0"-147"16,3-3-29-16,0 3-8 0,0 3 94 0,-3 5 18 15,0 0 3-15,6-5 1 0,0-1-44 0,3 6-9 16,0 0-2-16,3 6 0 0,3-4-38 0,3 4-8 15,2-1-2-15,7-2 0 0,3-1 7 0,6-2 0 16,2 3 1-16,7-6 0 0,3-5 15 0,-1-2 2 16,-5-4 1-16,3 1 0 0,-4-3-27 0,-2 1-4 15,0-1-8-15,-4-3 11 16,-5 1-107-16,-6 2-20 0,-3 0-5 0</inkml:trace>
  <inkml:trace contextRef="#ctx0" brushRef="#br0" timeOffset="33433.3502">6148 7136 1360 0,'3'-27'30'0,"0"19"6"0,-3-5 2 0,3 0 0 0,0-3-30 0,0 0-8 16,-3 6 0-16,0 2 0 0,0 0 112 0,-3 2 20 15,3 6 5-15,-6 6 1 0,0-1-14 0,-2 6-4 16,-1 2 0-16,0 8 0 0,-3 0-24 0,3 11-6 15,-3 8-1-15,-3 7 0 0,3 1 4 0,0 5 1 16,0 0 0-16,-3 8 0 0,-2 5-18 0,2-3-4 16,-9 9-1-16,0-1 0 0,0-2-39 0,3-3-8 15,-2 5-2-15,-1 4 0 0,-3-4 8 0,6-5 2 16,-3 0 0-16,4-8 0 0,2-5-44 0,0-5-9 0,-3-6-2 16,6-7 0-1,0-6-195-15,0-5-39 0</inkml:trace>
  <inkml:trace contextRef="#ctx0" brushRef="#br0" timeOffset="33870.6365">6476 6623 1695 0,'12'-16'37'0,"-3"0"8"0,3 3 2 0,-3 2 1 16,-1 3-39-16,-2 3-9 0,-6 5 0 0,0 0 0 0,0 0 104 0,0 0 18 15,0 10 4-15,3 6 1 0,-3 0-21 0,0 3-4 16,-3 2-1-16,0 8 0 0,0 8-29 0,3 3-7 16,-2 7-1-16,-4 6 0 0,6 0-6 0,-3 3-2 15,0 10 0-15,0 3 0 0,0-3 5 0,0 5 1 16,-6 3 0-16,0 0 0 0,-6 0-30 0,0 0-5 16,-3 8-2-16,-3-2 0 0,-2-11-14 0,2-1-3 15,-3 9-8-15,-3-3 12 0,0 0 16 0,1-5 4 16,-1-11 0-16,0-2 0 15,0-3-50-15,6-8-10 0,3-8-1 0,4-8-1 0,2-5 16 0,3-6 3 16,3-4 1-16,3-7 0 0,3-7 10 0,0 0-12 16,6-10 12-16,6-3-12 0,0-9 12 0,2-1 0 15,1-1 0-15,9-8-8 0,0-2 8 0,0-1 9 16,0-2-1-16,2 3-8 0,4-1 20 0,-3 9-2 0,-3 2-1 0,0 6 0 16,-7 4 6-16,1 9 1 15,-6 5 0-15,0 5 0 0,-3 3-16 0,0 3-8 0,-3 5 8 16,0 8-8-16,0 5 10 0,0-3-2 0,0-2-8 0,3 0 12 15,0 0-12-15,2-3 0 0,1 3 0 0,6-8-10 32,-3-3-142-32,3-3-28 0,6-2-5 0</inkml:trace>
  <inkml:trace contextRef="#ctx0" brushRef="#br0" timeOffset="34855.0168">9506 7295 2181 0,'0'0'48'0,"-3"-3"9"0,3 3 3 0,0 0 2 0,0-8-50 0,-6 3-12 0,-6 2 0 0,3-2 0 16,0 5 35-16,-6-3 4 0,-2 0 1 0,-1 6 0 15,0 2-24-15,-3 3-4 0,0 3 0 0,-3 2-1 16,1 0-11-16,-1 6 0 0,0-1 0 0,0-2 0 16,0 3 38-16,3-6 2 0,1 0 1 0,5-2 0 15,-3-1 11-15,9 1 1 0,0-6 1 0,3-2 0 16,3 0-22-16,3-3-5 0,0 0-1 0,0 0 0 16,9 2-14-16,6-2-4 0,-3 6 0 0,3-1 0 15,0 0-8-15,2 6 0 0,1-3 0 0,0 5 0 16,3 0 0-16,-3 3 0 0,3 3 0 0,0 2 0 15,-1 0-24-15,1-3 0 0,3 4 0 0,0 1 0 16,0-4 14-16,-6-1 10 0,-7 4-13 0,1-7 5 16,0 4 8-16,-6-3 0 0,0-3 0 0,-3 0 0 0,-3 1 0 15,-6-1 11-15,3 0-11 0,-9-2 12 0,-9 2-1 0,1 0 0 16,-7 3 0-16,-3-3 0 0,0 0-3 0,-2 1-8 16,-1-1 12-16,-3 3-4 0,0 0-8 0,-2-3 0 15,-1 0 0-15,6 0 0 0,6 0 0 0,4-2 0 16,-1-3 0-16,9-3 0 0,3-2-17 0,6-6-6 15,6 3-1-15,0 0 0 16,0 0-213-16,3-8-43 0</inkml:trace>
  <inkml:trace contextRef="#ctx0" brushRef="#br0" timeOffset="35464.0062">9789 7371 2278 0,'0'0'50'0,"0"0"10"0,9-5 3 0,3-3 1 0,0 3-51 0,-4-1-13 0,4 1 0 0,3 5 0 16,-3-2 78-16,-3 4 13 0,-3-2 2 0,3 8 1 15,0 0-46-15,0 5-10 0,0 6-2 0,0-1 0 16,-6 1-9-16,3 5-3 0,-3-1 0 0,-6 1 0 16,3 3 7-16,0 2 1 0,-6 0 0 0,6-3 0 15,3-4-12-15,0-1-1 0,-3 0-1 0,-3-5 0 16,3-6 0-16,-3 1 0 0,0-6 0 0,0 1 0 15,3 1-18-15,0-7 0 0,0 0-13 0,0 0 5 16,0 0 34-16,0 0 7 0,-3-7 2 0,3-1 0 16,-3 0-16-16,3 0-3 0,3-11-1 0,0 3 0 15,0-2-7-15,0-1 0 0,3-2-8 0,9-3 12 0,-1-2-3 0,7-1-1 16,3 1 0-16,-3-3 0 0,3 2-8 0,-1 4 0 16,-2-1 0-16,0 8 0 0,-3 0 0 0,0 5-9 15,-3 6 9-15,0 2-13 0,0 6 13 0,-4 5 0 16,-2 0 0-16,3 5 0 0,-3 0 20 0,0 3 0 15,0 3 0-15,0 2 0 0,-3-2-35 0,6-1-6 16,0 3-2-16,0-2 0 0,-6-6 23 0,-3 3 0 16,0 2 0-16,0-2 0 0,0 0 0 0,-3 0 8 15,-6-3-8-15,0 0 12 0,3-2-12 0,-3 0 0 16,0 5 0-16,-3-6 0 0,0-2 0 0,0 0 0 16,0 0 9-16,3 0-9 0,-3-3 0 0,3-2 0 15,6-3 0-15,0 0 0 0,0 0 0 0,-3-6 0 16,3-4 0-16,3-1 0 0,6-7 25 0,-3-1 7 15,3-5 2-15,3-2 0 0,3 0-22 0,0-1-4 0,0-2 0 16,2 0-8-16,1 2 10 0,0 1-10 0,0 5 8 16,3 2-8-16,-6 3 0 0,0 3 0 0,-1 5 0 0,1 6 0 15,-6 2 0-15,3 5 0 0,-3 5 0 0,0 4 0 16,-3 2 0-16,0 5 0 0,0 0 8 0,0 0-8 16,0 0 0-16,3 0 0 0,3 6 0 0,0 2 0 15,-4 0 0-15,4-5 0 0,-3-3-12 0,3 3 12 16,3-3-140-1,0 0-21-15,3 0-4 0,-3-7-1 0</inkml:trace>
  <inkml:trace contextRef="#ctx0" brushRef="#br0" timeOffset="35886.0682">11453 7562 2282 0,'0'0'50'0,"0"0"10"0,6-8 3 0,0 0 1 0,-6 8-51 0,0 0-13 16,0 0 0-16,0-5 0 0,0-1 116 0,-3 1 20 16,0 0 4-16,0 2 0 0,0 0-56 0,0 1-11 15,-3-1-2-15,0 1-1 0,0-1-26 0,3 3-4 16,-3-3-2-16,0 3 0 0,0-2-38 0,-3 2 0 16,0-3 0-16,0 3 0 0,-3 0 12 0,0 3-3 0,-5-1 0 0,2 6 0 15,-3 3-9-15,0 2 0 0,-3 3 0 16,6-3 0-16,-3 3 0 0,3 2 0 0,-2-2 0 15,5 6 0-15,-3-1 0 0,0-3 0 0,6 1 0 0,-3 2 0 16,3-3 0-16,3-4 0 0,6-1 0 0,0-3 0 16,6-4 0-16,-3-4 0 0,6 1 0 0,-3-3 0 15,3-3 0-15,0 3 0 0,3-5 0 0,3-3 0 16,-3-5 0-16,2 2 0 0,1-2 0 0,3 0 0 16,-3-6 0-16,3 1 0 0,0-6 0 0,3 3 0 15,-3 5 0-15,-1 0 8 0,1 0 0 0,-6 3 0 16,3 2 6-16,-3 6 1 0,-3 0 0 0,0 5 0 15,-3 5 16-15,0 6 3 0,-6 2 1 0,3 3 0 16,-3 0-35-16,0 2 0 0,0 3 0 0,0-2 0 16,0-1-96-16,3 1-27 0,3-1-5 0,0-4 0 0</inkml:trace>
  <inkml:trace contextRef="#ctx0" brushRef="#br0" timeOffset="36182.5909">11863 7014 2516 0,'0'0'56'0,"0"0"11"0,0 0 2 0,6-3 1 0,0 3-56 0,3 3-14 16,-3 0 0-16,3 5 0 0,-3 0 104 0,0 5 19 15,0 0 3-15,0 6 1 0,-3 2-50 0,0 5-9 0,-3 9-3 0,-3 4 0 16,-3 4-7-16,0-1-2 0,-6 6 0 0,-3-1 0 16,0 4-36-16,1-4-7 0,-1 6-1 15,3-11-1-15,3-2-11 0,3 5 0 16,-3 0 0-16,6-5 0 16,-3-1-119-16,3-4-16 0,3-3-3 0,0 2-1 0,3-8-136 15,0-7-27-15,6 7-6 0,3-20 0 0</inkml:trace>
  <inkml:trace contextRef="#ctx0" brushRef="#br0" timeOffset="36444.5116">12393 6911 2336 0,'0'0'52'0,"0"0"10"0,3 5 2 0,-3 6 1 0,0 5-52 0,0 5-13 15,-3 5 0-15,0 6 0 0,-6 8 124 0,0 2 21 16,-2 16 5-16,-7 3 1 0,0-3-19 0,3-5-3 16,-3-5-1-16,3 2 0 0,0-8-80 0,3 1-17 15,1-1-3-15,-1-2-1 0,6-3-27 0,-3-3 0 16,6-5 0-16,0-2 0 0,3-3-47 0,3-6-14 0,0-2-3 0,3-5-916 16,0-1-182-16</inkml:trace>
  <inkml:trace contextRef="#ctx0" brushRef="#br0" timeOffset="36897.4881">12908 7657 2282 0,'0'0'50'0,"0"8"10"0,3 3 3 0,-3-3 1 0,3-1-51 0,3 1-13 0,0 3 0 0,3 0 0 16,3-4 58-16,-3-1 9 0,3-1 1 0,0-2 1 16,0 2-4-16,5-5-1 0,4 0 0 0,-3-5 0 15,0-1-3-15,-3 4-1 0,3-6 0 0,0 0 0 16,-1-3-25-16,4-2-6 0,3-3-1 0,0-2 0 15,-3-1 4-15,-3 1 1 0,2-1 0 0,1-2 0 16,0 0-33-16,-3-3 0 0,0 0 0 0,-3 0 0 16,3 1 8-16,-4-1-8 0,-2 5 0 0,-3 1 0 0,-9 2 0 15,0 3 0-15,3 2 0 0,-6 3 0 0,3 3 8 16,-6 5-8-16,-3 0 0 0,-2 8 0 0,-1 0 0 0,-3 5 0 16,-3 3 0-16,3 2 0 0,-3 1 8 0,0 5-8 15,-3-1 0-15,1 1 0 0,5 0 0 0,0-3 0 16,6 6 0-16,0-4 0 0,3 1 0 0,0 0 0 15,0 3 0-15,0-1 0 0,6-5 0 0,-3 0 0 16,6 1 0-16,3-1 0 16,0-5-63-16,3-3-6 0,-3 0-2 0,6 0-1282 0</inkml:trace>
  <inkml:trace contextRef="#ctx0" brushRef="#br0" timeOffset="37225.5761">14394 7218 1810 0,'5'-5'40'0,"-2"-6"8"0,-3 3 1 0,3 0 3 0,-6 3-42 0,0-3-10 0,1 3 0 0,-4 2 0 16,-3 3 86-16,-3 0 15 0,0 3 3 0,-9-1 1 16,-3 4 19-16,3 4 3 0,-2 6 1 0,2 5 0 15,-3 0-52-15,3 8-9 0,3 3-3 0,-3 0 0 16,3 0 0-16,4 2 0 0,-1 0 0 0,3 3 0 15,3-5-32-15,0 5-6 0,3 3-2 0,0-3 0 16,3 3 13-16,0-3 3 0,0-3 0 0,3-5 0 16,-3-2-32-16,3-1-8 0,-3 1 0 0,-3-6 0 15,3-3 52-15,-3-2 10 0,-3 5 2 0,0-2 0 16,0-1-64-16,-5-2-21 0,-4 3 0 0,-3-1 0 0,-3-2 21 16,-6 5-11-16,1-2 11 0,-1-3-8 15,0-6-128-15,3 1-24 0,3-6-6 0,4-2-1214 16</inkml:trace>
  <inkml:trace contextRef="#ctx0" brushRef="#br0" timeOffset="37959.957">14754 6914 1497 0,'0'0'66'0,"0"0"14"0,0 0-64 0,0 0-16 0,0 0 0 0,0 0 0 16,0 0 53-16,0 0 7 0,0 0 2 0,0 0 0 15,12-6 15-15,0 4 3 16,2 2 1-16,4 0 0 0,3-3-13 0,6 3-2 0,3 0-1 0,2 0 0 15,7-5 12-15,9-1 3 0,2 1 0 0,-2-3 0 16,0 3-39-16,-4-3-7 0,1 3-2 0,2-3 0 16,-5-3 26-16,-3 3 5 0,0 3 1 0,-1 0 0 15,-2-1-52-15,-3-2-12 0,5 0 0 0,-2 1 0 16,0 4 0-16,-3 0 0 0,5-2 0 0,-2 0 0 16,0-1-164-16,-1-2-36 0,-5 3-8 0,3 0-863 15</inkml:trace>
  <inkml:trace contextRef="#ctx0" brushRef="#br0" timeOffset="38652.443">15492 6247 1036 0,'0'0'23'0,"3"-3"5"0,0-2 0 0,0 2 1 0,-3 3-29 0,0 0 0 16,0 0 0-16,0 0 0 0,0 0 57 0,0 0 6 0,0 0 1 0,0 0 0 15,0 0 0-15,0 0 0 0,0 0 0 0,0 0 0 16,0 0 0-16,3 6 0 0,-3-6 0 0,0 5 0 16,0-5-33-16,0 5-7 0,0 3 0 0,0 0-1 15,-3 5 10-15,0-2 3 0,0 2 0 0,-3 3 0 16,-3 2 26-16,3 1 6 15,-3 2 0-15,0 8 1 0,-3 3-4 0,0 2-1 0,-6 6 0 0,1 0 0 16,-4 7 0-16,-6 14 0 0,0 0 0 0,0-3 0 16,4-5-51-16,-1-5-13 0,3-1 0 0,-3-2 0 15,3-8 54-15,3 1 8 0,1 1 2 0,-1-2 0 0,6-5-30 16,-3 2-6-16,3-2 0 0,0 3-1 0,0-1 8 0,0-2 1 16,0 2 1-16,1 0 0 0,-1 1-29 0,0-1-8 15,-3 3 0-15,0 0 0 0,-3 0 0 0,6-5 0 16,-6 0 0-16,3 2 0 0,4-2 0 0,-4-6 0 15,3-2 0-15,3-5 0 0,0-3 0 0,3 0 0 16,0-6 0-16,0-2 0 16,3-3-50-16,0-2-11 0,3-3-3 0,0 0 0 15,0 0-135-15,0 0-27 0,3-11-6 0</inkml:trace>
  <inkml:trace contextRef="#ctx0" brushRef="#br0" timeOffset="41198.7288">17596 7189 460 0,'0'0'41'0,"0"0"-33"15,6-3-8-15,-3-2 0 0,3 2 277 0,-3 1 54 16,3-1 10-16,-3 0 3 0,-3 3-203 0,6-2-40 0,-6 2-8 0,0 0-1 15,3 5-17-15,3 3-3 0,-3 0-1 0,0 2 0 16,-3 4-11-16,-3 4-3 0,0 6 0 0,-3 8 0 16,-3 5-12-16,0 2-2 0,-6 9-1 0,0 2 0 15,1 3 2-15,-1 3 1 0,0 2 0 0,3 0 0 16,0-8-28-16,3-5-5 0,3 0-2 0,6-5 0 16,3-8-10-16,3-6-14 0,6 1 3 0,3-9-824 15,6-5-165-15</inkml:trace>
  <inkml:trace contextRef="#ctx0" brushRef="#br0" timeOffset="41461.1049">18084 6884 2257 0,'0'0'49'0,"0"0"11"0,0 0 1 0,0 0 3 0,0 0-51 0,0 0-13 0,0 0 0 0,0 0 0 0,0 0 8 0,0 0 0 16,0 0-8-16,0 0 12 15,3 8-105-15,0 3-22 0,3 10-4 0,-3-5-1 0</inkml:trace>
  <inkml:trace contextRef="#ctx0" brushRef="#br0" timeOffset="41898.203">18483 7242 1670 0,'0'-3'148'16,"0"3"-118"-16,0 0-30 0,0 0 0 15,3 8 187-15,-3 3 31 0,0 4 6 0,0 7 2 16,0-1-117-16,-3 3-23 0,-3 5-5 0,0 2-1 16,0-4-39-16,-2 2-8 0,2-3-1 0,-3 4-1 15,0-4-21-15,3 0-10 0,0-2 10 0,0-3-10 16,0-2 9-16,3-6-9 0,0-5 8 0,3 5-8 15,3-5 8-15,0-2-8 0,-3-6 0 0,0 0 8 0,0 0 4 16,6-3 1-16,3-5 0 0,0 0 0 0,3 0 11 0,0-5 3 16,-1 0 0-16,7-3 0 0,0 0-8 0,-3-3-2 15,0-2 0-15,6 0 0 0,6 0-5 0,-1 2-2 16,4-2 0-16,6 0 0 0,-6 0-10 0,2 0 0 16,-2 0 0-16,0 2 8 0,-6 3 3 0,-1 3 0 15,4 5 0-15,-6 3 0 0,-6 5 13 0,0 0 2 16,0 8 1-16,0 2 0 0,0 3-11 0,-4 6-3 15,-5 5 0-15,0 5 0 0,-3 0-13 0,-3 3 11 16,-3-1-11-16,3 7 10 0,-3 1-10 0,3-2 0 16,0 3 0-16,-3-3-1005 15,0 0-194-15</inkml:trace>
  <inkml:trace contextRef="#ctx0" brushRef="#br0" timeOffset="43116.6686">4925 10679 2340 0,'0'0'52'0,"0"0"10"0,0 0 2 0,0 0 1 0,9 0-52 0,6 0-13 0,6-3 0 0,3 0 0 15,2-2 28-15,4-6 4 0,6-7 0 0,0-3 0 16,2-6-12-16,4-4-1 0,3-9-1 0,2 0 0 16,1 3-7-16,-4-3-2 0,-2 1 0 0,3 2 0 15,-10 2-9-15,-2-2 0 0,0-2 9 0,-3-1-9 16,-3 0 15-16,-1-2-2 0,1-8 0 0,-3 2 0 15,-3-2 15-15,6-1 4 0,-4 6 0 0,4-2 0 16,-3-6-12-16,3-5-1 0,-3-3-1 0,-1 5 0 16,-2-2-18-16,-3 10 0 0,-3 3 0 0,-6 14 0 0,-3 2 0 15,0-3 0-15,-3 5 0 0,-6 4 0 0,0-4 0 0,-3 6 0 16,0 0 0-16,-6-3 0 0,0 5 0 0,-3 4 10 16,-3 1-10-16,3 4 8 0,1 2-8 0,-1 3 8 15,3 5-8-15,0 0 8 0,-3 2-8 0,6 1 0 16,-3 5 0-16,-3 0 0 0,3 2 0 0,0 4 0 15,-5 1-9-15,5 7 9 0,-3 1 0 0,-3 9 14 16,0 0-2-16,0 8-1 0,-3 7 14 0,4 3 3 16,-7 1 1-16,-3 10 0 0,-3 5-10 0,-3 3-3 15,1-6 0-15,-1 8 0 0,3-4 4 0,3-1 0 16,7-5 0-16,2 2 0 0,6-7-3 0,6-3 0 16,3-3 0-16,6 0 0 0,6-5-5 0,3 0-2 0,6-3 0 15,2-2 0-15,4-3-10 0,-3-2 0 16,0-4 0-16,0 1 0 15,-3-3-46-15,-1 0-14 0,-2 3-4 0,-3-3-1284 0</inkml:trace>
  <inkml:trace contextRef="#ctx0" brushRef="#br0" timeOffset="43357.2103">6214 10290 1382 0,'0'0'61'0,"0"0"13"0,0 0-59 0,0 0-15 16,0 0 0-16,0 0 0 0,9 2 272 0,-3 4 51 16,-3 2 10-16,0 5 3 0,3 0-197 0,0 0-39 31,-3 3-8-31,0-3-2 0,0 3-56 0,0 0-11 0,-3 0-3 15,3 0 0 1,-3-3-85-16,0-2-18 0,3-1-3 0</inkml:trace>
  <inkml:trace contextRef="#ctx0" brushRef="#br0" timeOffset="43528.432">6339 9895 2041 0,'-18'-8'90'0,"12"3"19"16,3-3-87-16,-6 3-22 0,0 0 0 0,6 2 0 16,3 3 50-16,0-5 6 0,0-3 0 0,0 3 1 15,3-1-49-15,3 4-8 0,3-4 0 0</inkml:trace>
  <inkml:trace contextRef="#ctx0" brushRef="#br0" timeOffset="44995.6265">7041 10163 1818 0,'0'0'80'0,"0"0"17"0,0 0-77 0,3-6-20 15,-3 6 0-15,6-5 0 0,-3 0 78 0,6-1 12 16,0 1 2-16,0 3 1 0,-9 2-20 0,9-6-4 0,9 4-1 16,0 2 0-16,-6 0-28 0,3 2-5 0,-1 1-2 0,4 7 0 15,3 1-15-15,-6 5-3 0,-6 5-1 0,3 6 0 16,9 2-3-16,-6 5-1 0,-9 0 0 0,-1 4 0 16,1 1-10-16,-3-2 0 0,-3-2 0 0,-3 2 0 15,-5-6 12-15,5-1 0 0,0-4 0 0,-3-2 0 16,-3-6 4-16,0-2 2 0,9-3 0 0,0-2 0 15,0-3-18-15,0-8 0 0,0 0 0 0,0 0 0 16,12-5 20-16,-6-3-4 0,-6-3 0 0,3-2 0 16,0-3 27-16,3-5 5 0,-1-6 0 0,4-2 1 15,0-2-39-15,3-4-10 0,6-2 0 0,-3-3 0 16,0 1 8-16,0 2-8 0,9 2 12 0,-4 4-4 16,-5 1-8-16,3 7 0 0,3 1 0 0,3 4 8 15,0 5 3-15,-7 2 0 0,1 6 0 0,0 5 0 16,6 2-11-16,-9 6 8 0,-6 3-8 0,9 5 8 15,2 0-8-15,1 2 0 0,0 3 0 0,-3 1 0 0,0 4 0 16,0-2 0-16,6-3 0 0,-4 0 0 0,-5-2 0 16,3-3 0-16,3-1 8 0,0-1-8 0,3-6 0 0,-4-3 0 15,7 0 0-15,3-2 0 0,3-3 0 0,-3-5 0 16,-1-1 8-16,4 4-8 0,6-6 0 0,-4 2 10 16,-2-4-10-16,-6-1 10 0,0 1-10 0,0-4 0 15,-7-1 0-15,1-4 0 0,-6 3 12 0,0-2-2 16,-3-1-1-16,-3-2 0 0,0 0 1 0,-3 0 0 15,0-6 0-15,-6 3 0 0,0-2-10 0,0 2 10 16,-9-2-10-16,6 2 10 0,-6-3-10 0,0 1 8 16,-3 7-8-16,0 1 8 0,-3 2-8 0,0 5 0 15,-3 3 0-15,-2 8 8 0,-7 6 0 0,6-1 0 16,-3 6 0-16,-6 7 0 0,1 3-8 0,5 8 0 16,6 3 0-16,6 3 0 0,-6-1 0 0,6 3 0 15,0-3 0-15,9 6 8 0,9-8-8 0,-6 2 0 0,-3-5 0 0,6 0 0 16,9-2 0-16,0-3 0 0,-6-3-12 15,6-3 12 1,9-2-107-16,3-5-13 0,-1-6-4 0,7-2-1171 0</inkml:trace>
  <inkml:trace contextRef="#ctx0" brushRef="#br0" timeOffset="45370.3361">8955 10358 2034 0,'0'0'90'0,"3"-7"18"0,-3-1-86 16,3-3-22-16,0 0 0 0,0-2 0 0,0 0 100 0,-3 0 16 15,6-1 4-15,-6-1 0 0,0 1-41 0,-3 1-8 16,3-3-2-16,-3 3 0 0,0 2-42 0,0 1-9 16,0 2-2-16,-3 0 0 0,-3 0 32 0,0 5 7 15,1 1 1-15,-1 2 0 0,0 2-28 0,-3 4-4 16,0 2-2-16,0 0 0 0,-6 2 8 0,3 3 2 16,3 3 0-16,0 0 0 0,1 3-20 0,2-1-3 15,0 1-1-15,0-3 0 0,-3-1-8 0,6 1 0 16,3-2-10-16,0-1 10 0,3-3 0 0,0 1 0 15,0-3-8-15,6 0 8 16,-6-8-30-16,3 5-3 0,-3-5-1 0,9 0 0 0,0-3 34 0,0 1 0 16,-3-1 0-16,3-2 0 0,-4-6 0 0,1 1 0 15,3-6 0-15,0 3 0 0,0-3 0 0,3 3 0 16,-3-3 0-16,0 0 0 0,0 0 16 0,0 0 6 16,0 5 2-16,-3 4 0 0,3-1 0 0,0 5 1 0,-9 3 0 15,0 0 0-15,6 5-2 0,-1 3-1 0,1 5 0 16,-3 1 0-16,-3 1-22 0,0 4 9 0,0 0-9 0,0-1 0 31,0-5-49-31,0 3-17 0,3 0-3 0,0-3-874 0,3-2-174 0</inkml:trace>
  <inkml:trace contextRef="#ctx0" brushRef="#br0" timeOffset="45667.1349">9387 9930 1555 0,'0'0'138'0,"0"0"-110"15,0 0-28-15,-3 5 0 0,0 6 203 0,-3-1 35 16,6 6 7-16,0 5 2 0,-3-2-125 0,3 5-25 16,3 2-5-16,-3 1 0 0,3-4-24 0,0 1-5 15,3 0-1-15,-3 0 0 0,0-3-34 0,0 0-8 16,3 0 0-16,-3-2-1 0,0-1-8 0,-3-2-2 16,0-5 0-16,0-1 0 0,3 1-9 0,-3-6 10 15,3 3-10-15,-3-2 10 0,0-6 13 0,0 0 2 16,0 0 1-16,0 0 0 0,0 0 26 0,6-6 6 15,-3-2 1-15,3 0 0 0,0-2-22 0,5-1-4 16,4 1-1-16,0-6 0 0,0 2-32 0,3-4 0 16,6-1 0-16,0-2 0 0,5 0 0 0,1 0 10 15,-3-3-2-15,3 3 0 16,-1-3-67-16,1 0-13 0,3-2-4 0,3-1-1427 0</inkml:trace>
  <inkml:trace contextRef="#ctx0" brushRef="#br0" timeOffset="46245.1326">11878 9763 2318 0,'15'-8'51'0,"-6"6"10"0,3-1 3 0,3-2 1 0,3-3-52 0,6 2-13 0,5 1 0 0,10-3 0 16,9 3 96-16,2-3 17 0,4 0 3 0,8-3 1 16,-5 1-47-16,-1-1-10 0,4-2-1 0,8 0-1 15,-2 0-58-15,-1-1 0 0,1 4 0 0,-7-3-11 16,-5 2 11-16,0-2 8 0,-7 2-8 0,1 3 11 15,-6-2-52-15,-7 2-11 0,-2 0-1 0,-3 0-1 16,0 0-137-16,-7-3-27 0,-2 1-6 0,-3-1 0 0</inkml:trace>
  <inkml:trace contextRef="#ctx0" brushRef="#br0" timeOffset="46540.0833">12929 8916 1652 0,'0'0'36'0,"0"0"8"0,0 0 2 0,0 0 0 0,0-5-37 0,0 5-9 16,-3-2 0-16,3 2 0 0,-6 0 49 0,0 2 8 0,0 3 2 0,-3 3 0 0,-3 3 17 0,0 2 4 16,1 3 1-16,-4 5 0 0,3 6 9 0,-3 7 2 15,-3 6 0-15,0 5 0 0,0 2-23 0,0 9-4 16,4 7-1-16,-4 4 0 0,-3-1 0 0,3-3-1 15,-3 3 0-15,3 1 0 0,0-1-35 0,-2-8-6 16,-1 0-2-16,3 3 0 0,3-3-6 0,3-5-2 0,0-5 0 16,0-6 0-1,3-2-60-15,-2-3-12 0,-1-5-2 0,3-3-806 0,0-3-162 0</inkml:trace>
  <inkml:trace contextRef="#ctx0" brushRef="#br0" timeOffset="46868.6276">13444 10033 2066 0,'0'0'45'0,"0"0"10"0,0 0 1 0,0 5 3 0,0-5-47 0,0 6-12 16,3 2 0-16,0-3 0 0,0 3 80 0,0 0 13 16,-3 2 3-16,3 1 1 0,0 2-41 0,-3 0-9 15,0 3-2-15,0 3 0 0,-3-1-28 0,3 1-5 16,-6 2-2-16,3 0 0 0,0-2-10 0,0-1 0 0,-3-5 0 0,3 1 8 31,0-1-142-31,3-3-29 0</inkml:trace>
  <inkml:trace contextRef="#ctx0" brushRef="#br0" timeOffset="47024.3463">13768 9694 2307 0,'-3'-13'102'0,"3"8"22"0,-2-3-100 0,-1 3-24 0,3 2 0 0,0 3 0 16,0 0 64-16,0 0 8 0,0 0 2 0,0 0 0 16,-6-8-74-16,6 8-28 0,-3-3 0 0,3 3-1089 15</inkml:trace>
  <inkml:trace contextRef="#ctx0" brushRef="#br0" timeOffset="47680.9675">13998 9877 1670 0,'6'8'148'0,"-3"-6"-118"16,3 6-30-16,2-2 0 0,1-1 156 0,3 3 24 15,0 3 6-15,6-1 1 0,-3 3-94 0,0 1-18 16,0 4-4-16,-3 1-1 0,0-1-14 0,-4 1-2 0,-2-3-1 16,0 2 0-16,-3-2-38 0,0 0-15 0,-3-3 11 0,0 3-11 15,-3-3 11-15,0-2-11 0,0-1 12 0,0-2-12 16,-3 0 8-16,1 0-8 0,2-3 0 16,0-2 0-16,0 0 32 0,3-3 0 0,0 0 0 15,0 0 0-15,0 0-12 0,0 0-2 0,0 0-1 0,9-3 0 16,-4-2-4-16,4-1-1 0,3 1 0 0,3-3 0 15,0 0 17-15,3-2 3 0,0-1 1 0,0 1 0 16,-1-1-25-16,-2 6-8 16,3-3 0-16,0-3 0 0,3 1 0 0,-3-1 0 0,0 3 0 0,-3-3 0 15,-1 4 0-15,7-1 0 0,-3-3 0 0,3 6 0 16,-3-1 0-16,-3 6 0 0,3 0 0 0,-4 3 0 16,1 2-23-16,0 3-8 0,0 0-1 15,0 3-1-15,-3-1 33 0,3 4 0 0,-6-1 0 0,0 0 0 0,-3-2 0 16,2-1 0-16,1 1 0 0,-3-1 0 0,0 1 0 15,-3-3 0-15,3 3 0 0,-3-4 0 0,3 1 0 0,-6 0 0 16,0 3 0-16,-3-3 0 0,3 0 0 0,0 0 0 16,-3 0 0-16,0 0 0 0,-3-3 0 0,6-2 0 15,0-3 0-15,0 0 0 0,0 0 0 0,0 0 0 16,0 0-8-16,0 0 8 0,0 0 0 0,-3-8 0 16,3-3 0-16,0 0 0 0,0-2 0 0,6-3 0 15,0 0 0-15,0-2 0 0,0-1 0 0,3-2 0 16,3 3 0-16,0-1 0 0,0 3 9 0,-3 6 6 15,3-3 1-15,-3 7 0 16,-1 4-26-16,4-1-5 0,0 0-1 0,0 6 0 0,0 0 16 0,3 5 0 0,-3 2 0 16,6 3 0-16,-3 3 0 0,0 3 0 15,-1-6 0-15,4 5 0 0,0-2 0 0,-3 3 0 0,6-3 0 16,0 0 0 0,5-3-106-16,-5-3-25 0,3 1-5 0,-3-3 0 0</inkml:trace>
  <inkml:trace contextRef="#ctx0" brushRef="#br0" timeOffset="49223.5689">15420 10001 1105 0,'0'0'48'0,"0"0"12"0,-6 3-48 0,4 0-12 16,-4-1 0-16,0 1 0 0,-3-1 74 0,3 1 13 15,0 0 2-15,0-1 1 0,6-2-35 0,0 0-7 0,0 0-2 0,0 0 0 16,0 0 6-16,0 0 0 0,0 0 1 0,0 0 0 16,0 0-12-16,3 8-2 0,0 3-1 0,3-3 0 15,0 0 10-15,3 0 3 0,3 0 0 0,-1-3 0 16,4 0-7-16,0 1-2 0,3-4 0 0,3-2 0 15,0-2-9-15,3-4-1 0,5 1-1 0,1-3 0 16,0-3-10-16,0-2-1 0,5-5-1 0,-2-1 0 16,3-2 0-16,-1 3 0 0,-2-1 0 0,0 0 0 15,0 4-19-15,-12 1 8 0,2-2-8 0,-5 3 0 16,-3-3 0-16,-3 1 0 0,0 1 0 0,-6 1 0 16,-3 0 10-16,0-6 2 0,-9 6 0 0,3 2 0 15,-6 1 0-15,-3 5 1 0,-6-3 0 0,3 8 0 16,0-3-13-16,1 6 0 0,-4 2 0 0,0 0 0 15,-3-2 28-15,0 5 4 0,0 2 0 0,0 1 0 0,-2 2-15 16,2 3-2-16,3 5-1 0,0 6 0 0,0 2 11 0,0 3 3 16,1-1 0-16,2 6 0 0,-3-2 1 0,3 2 1 15,3 3 0-15,-3-6 0 0,3 3-30 0,3-5 0 16,0 2 0-16,6-2 0 0,0-3 0 0,3-3 0 16,0-2 0-16,6-3 0 15,0-2-51-15,6-6-16 0,0-2-3 0,6-3-1 16,6-3-175-16,3-5-35 0,5-5-7 0</inkml:trace>
  <inkml:trace contextRef="#ctx0" brushRef="#br0" timeOffset="49457.879">16519 10126 1796 0,'0'0'40'0,"0"0"8"0,0 0 1 0,0 0 1 0,0 0-40 0</inkml:trace>
  <inkml:trace contextRef="#ctx0" brushRef="#br0" timeOffset="54256.6655">5077 12070 1324 0,'0'0'118'0,"0"0"-94"0,0 0-24 0,0 0 0 15,3-2 19-15,-3-6-1 0,-3 5 0 0,3 3 0 16,3-5 58-16,-3-1 11 0,-3 1 2 0,3-3 1 15,0 3-44-15,-3 0-9 0,0-1-1 0,0 1-1 16,3 5-26-16,0 0-9 0,-3-5 0 0,-3 2 9 16,0 1-9-16,0 2 0 0,0-3 0 0,-3 0 0 15,0 3 11-15,0 0 0 0,0 0 0 0,1 0 0 16,-1-2 23-16,0 2 5 0,-3 0 1 0,3 0 0 0,3 0-5 0,-3 0-1 16,0 0 0-16,0 2 0 0,0 1-10 0,-3 0-3 15,0 2 0-15,3 0 0 0,-2 0 0 0,-4 3 0 16,3 0 0-16,-3 5 0 0,0 3-3 0,0 3-1 15,0-1 0-15,3 6 0 0,-3 3 6 0,1 2 1 16,2 3 0-16,0 2 0 0,3 3 3 0,-3 0 1 16,0 0 0-16,0 5 0 0,6 1-4 0,-3 2-1 15,0 2 0-15,6 1 0 0,-3-3-4 0,3-3-1 16,3 1 0-16,0-1 0 0,6 0 3 0,0-5 1 0,3 3 0 16,3-3 0-16,0 3-6 0,3-3 0 0,3-3-1 0,0 3 0 15,2-2-7-15,4-1 0 0,3 0-8 16,0-5 12-16,6 1-12 0,-1-1 0 0,4-3 0 15,3-2-10 1,-1-3-108-16,4 0-22 0,-3-5-4 0</inkml:trace>
  <inkml:trace contextRef="#ctx0" brushRef="#br0" timeOffset="54772.0921">5839 12340 1749 0,'6'-8'77'0,"-6"3"17"0,3 0-75 0,-3-1-19 0,3 1 0 0,3 2 0 16,0-2 35-16,0 2 3 0,-6 3 1 0,9-2 0 15,2 2 10-15,-2 0 3 0,-9 0 0 0,9 2 0 16,0 4-4-16,0 2-1 0,-3 5 0 0,3 8 0 16,-3 6-7-16,-3 4 0 0,3 9-1 0,-6 8 0 15,0 2-1-15,-3 3 0 0,-3 2 0 0,3-2 0 16,-3-5-11-16,0 2-3 0,-3-5 0 0,3 0 0 15,0-5-12-15,3 0-4 0,0-1 0 0,0-2 0 16,3-2-20-16,-3-6-4 0,3-3 0 0,-3-2-1 16,3-8-186-16,-3-3-37 15</inkml:trace>
  <inkml:trace contextRef="#ctx0" brushRef="#br0" timeOffset="55319.1672">5836 12372 1900 0,'0'0'84'0,"0"0"18"0,0-8-82 0,3-3-20 16,-3 6 0-16,6-3 0 0,3 0 60 0,0 0 7 15,6 0 1-15,-1 3 1 0,7 0-23 0,3-1-5 16,3 4-1-16,0-3 0 0,5 2-15 0,1 0-3 0,0 1-1 15,3 2 0-15,2 2-9 0,-2 4-1 0,-3-1-1 0,0 5 0 16,2 4-10-16,-2-4 0 0,-6 3 0 0,0 1 0 16,-1-1 0-16,-5 0 0 0,-3 0 0 0,0-2 0 15,-6 2 0-15,3-2 0 0,-3-1 0 0,-3 1 0 16,-3 0 0-16,-1-1 8 0,-2-2-8 0,0 3 0 16,-3-6 21-16,-3 3-1 0,0-3 0 0,-2 3 0 15,-1-3-20-15,-3 3 0 0,0 0 0 0,-3 0 0 16,-3-3 0-16,-3 3 0 0,0 3 0 0,-3-3 0 15,1 0 11-15,-1 0-3 0,0 2 0 0,0-2 0 16,3 3-8-16,3-3 8 0,0 0-8 0,3 0 8 16,1 0-8-16,2-3 8 0,0-2-8 0,6 2 8 15,0-2-8-15,0 2 0 0,3-5 0 0,6 5 0 16,-3-2 0-16,6 2 0 0,3 3-12 0,-1-3 12 0,4 3-11 16,0 0 11-16,3 0-8 0,3 3 8 0,0-1 0 15,0 1-8-15,-1-1 8 0,-2 4 0 0,0-1 0 16,-3 0 0-16,0 0 0 0,-3 1 0 0,-3 1 0 0,0-1 8 15,-9-1 0-15,0 0 0 0,0 0 13 0,-6 1 3 16,-3-1 1-16,-3 0 0 0,-3 0 7 0,-3 1 2 16,-3-1 0-16,-3 0 0 0,1-2-18 0,-7 2-3 15,0-3-1-15,0 1 0 0,-2 0-12 0,-4-1 0 16,3-2 0-16,-3 0-10 0,1-3-4 0,-1 3-1 16,-3-5 0-16,1 0 0 15,-1-1-169-15,0 1-33 0,-2-3-7 0</inkml:trace>
  <inkml:trace contextRef="#ctx0" brushRef="#br0" timeOffset="55724.9935">6651 12266 1638 0,'-5'-5'36'0,"-1"-3"7"0,3 3 1 0,0-6 3 0,3 0-38 0,0 1-9 15,0 2 0-15,3 0 0 0,0 3 48 0,0-1 8 16,-3 6 2-16,0 0 0 0,0 0-7 0,6-2-2 15,2-1 0-15,-2 0 0 0,-6 3 11 0,6 3 1 16,3 0 1-16,0 2 0 0,0 6-26 0,0 7-4 16,3 3-2-16,-3 6 0 0,0 2 15 0,3 8 3 15,-3 3 1-15,0 5 0 0,-3 0 8 0,2 2 2 16,1 9 0-16,0-3 0 0,-6 5-24 0,3-3-5 16,-3 1-1-16,-3-3 0 0,0 2-20 0,-3-2-9 15,-3-5 8-15,3-3-8 16,-3-5-78-16,3-1-21 0,-6-7-4 0,4-11-1 0</inkml:trace>
  <inkml:trace contextRef="#ctx0" brushRef="#br0" timeOffset="57525.7989">7178 12639 864 0,'9'-2'76'0,"-9"2"-60"0,0 0-16 0,0 0 0 16,12-6 120-16,-3 1 20 0,-3 0 5 0,0-1 1 15,-6-2-49-15,0 8-9 0,6-2-3 0,-6 2 0 16,-3-3-20-16,3 3-4 0,9-3-1 0,-9 3 0 16,0 0-25-16,0 0-6 0,0 0-1 0,9 8 0 15,6 3 13-15,-3 0 3 0,-12 2 0 0,3 3 0 16,6 2-8-16,-3 3 0 0,-4 1-1 0,4-1 0 16,-6 0-14-16,6 3-2 0,-3-6-1 0,0 3 0 15,-6-2 12-15,3-3 2 0,6 2 1 0,0-2 0 16,-9 0-20-16,6-3-4 0,0 0-1 0,3-2 0 15,3-3-8-15,0 3 0 0,-3-3 0 0,3-3 8 16,9 0-8-16,-6 0 0 0,0-2 0 0,-3 0 8 16,5-3 17-16,-2 0 3 0,0 0 1 0,-3 0 0 15,0-3-1-15,0-2 0 0,3 2 0 0,0-2 0 0,-9 0-3 16,6-3-1-16,3 2 0 0,0-2 0 0,-6 0-8 0,2 0-3 16,1 1 0-16,0-4 0 0,3 0-13 0,-6 1 9 15,-3-3-9-15,0-3 8 0,6 0-8 0,-3 0 0 16,-6-3 0-16,-3 1 0 0,3-3 0 0,0 2 0 15,3 1 0-15,-3-3 0 0,-3 5-19 0,3 0 4 16,6 3 1-16,-3-1 0 16,-6 4-13-16,3 2-2 0,3 3-1 0,0-1-786 15,-3 6-158-15</inkml:trace>
  <inkml:trace contextRef="#ctx0" brushRef="#br0" timeOffset="58213.1793">7860 12671 1670 0,'0'0'148'0,"3"-5"-118"0,0-1-30 0,0 1 0 0,-3-3 72 0,3 0 9 0,6 0 2 0,0 3 0 16,-3 0-27-16,0-1-6 0,3 1-1 0,2 2 0 16,-2 3-5-16,0 3 0 0,-3 2-1 0,3 1 0 15,3-1-7-15,-3 6 0 0,-3 2-1 0,0 5 0 16,3 3-11-16,-3 3-3 0,-3 0 0 0,-3 0 0 0,0 0-1 16,0-1 0-16,6 1 0 0,-6 0 0 0,-3-5-11 0,3-1-9 15,3-2 12-15,0-3-12 0,0 0 13 0,-3-2-4 16,3-3-1-16,0-3 0 0,6 1-8 0,-6-4 0 15,-3-2 9-15,0 0-9 0,9 3 11 0,-4-3-3 32,-5 0 0-32,3-5 0 0,0-1 17 0,3-2 3 15,3-2 1-15,-3-1 0 0,-6-2 3 0,3 0 1 0,9-3 0 0,0 0 0 0,-3 0-16 0,3-2-3 16,3-4-1-16,6-1 0 0,-1 1-13 0,1-4 9 16,3 2-9-16,-3-2 8 0,3-1-8 0,0 6 0 0,-4 0 0 15,1 5 0-15,-6 3 0 0,3 5 0 0,-6 3 0 16,0 5 0-16,0 2 0 0,-3 6 0 15,0 3 0-15,-1 2 0 0,1 3 0 0,0 5-9 0,0 0 9 16,-3 3-13-16,0-3 13 0,-3 3 0 0,3-3 0 0,-3 0 0 16,6-2 0-16,-6-1 0 0,3 1 0 0,-3-6 0 15,3 0 0-15,-3-5 0 0,-3 3-8 0,3-3 8 16,0-3 0-16,-3-5-9 0,0 0 9 0,0 0-8 16,0 0 8-16,0 0 0 0,0 0 0 0,0 0 0 15,0 0 0-15,3-5 9 0,0-3-9 0,0-3 10 16,0 1-10-16,-3-4 10 0,3 1-10 0,3 0 10 15,0-3-10-15,3 0 0 0,-1 0 0 0,1 1 8 16,0-4 0-16,3 6-8 0,0-3 12 0,0 5-4 16,3 6-8-16,0-3 0 0,-6 8 0 0,3 0 0 0,0 0 0 15,-1 8 0-15,-2 0 0 0,0 5 0 0,3 3 0 16,-3 0 0-16,0 2 0 0,-3 4 0 0,3-1 0 16,-3 0 0-16,0-3-11 0,3 1 11 15,-3 0-27-15,0-4 0 0,0 1 0 0,0-3 0 16,3 1-208-16,-4-6-41 0</inkml:trace>
  <inkml:trace contextRef="#ctx0" brushRef="#br0" timeOffset="58431.8274">9393 12843 2937 0,'-3'13'261'0,"3"6"-209"0,-3 2-41 0,0 8-11 16,0 5 43-16,-6 6 6 0,0 0 2 0,-6 2 0 16,-3-2-15-16,-2-1-2 0,-7 1-1 0,-6-3 0 15,-6 0-33-15,-5-5-11 0,-4 2 0 0,-6-2 0 32,1 0-142-32,-1-3-29 0,4-3-6 0,-1-2-646 0,1-5-130 0</inkml:trace>
  <inkml:trace contextRef="#ctx0" brushRef="#br0" timeOffset="59529.3584">10092 12388 1324 0,'0'0'118'0,"3"-3"-94"16,6-2-24-16,-3 0 0 0,0 2 58 0,-6 3 7 15,6 0 2-15,3 3 0 0,0 2 5 0,-3 0 2 16,-3 3 0-16,3 3 0 0,0 2-6 0,-3 3-2 0,-3 0 0 16,0 2 0-16,0 3-10 0,0 1-3 0,-3 4 0 0,3 3 0 15,-6 0-10-15,3-2-3 0,0 2 0 0,0 0 0 16,0-3-5-16,0 1-2 0,0-1 0 0,0-2 0 15,3 2-13-15,0-4-4 0,0 1 0 0,0-1 0 16,0-1-8-16,3-3-8 0,0-2 12 0,0 0-12 16,0-3-59-1,0-2-18-15,0-3-4 0,0-3-641 0,-3 0-128 0</inkml:trace>
  <inkml:trace contextRef="#ctx0" brushRef="#br0" timeOffset="59794.9208">10095 12335 633 0,'0'0'56'0,"0"0"-44"15,6 0-12-15,3 0 0 0,3 0 340 0,0 3 67 16,3-1 13-16,3 1 2 0,6-1-293 0,-1-2-58 15,4 3-12-15,6-3-3 0,0 0-16 0,8 0-3 16,4-3-1-16,3 1 0 0,-1-3-14 0,4-1-3 16,-1-4-1-16,-2 2 0 0,3-6-18 0,-7 1 0 15,4 3-11-15,-6-1 11 16,-1 1-165-16,-8-1-27 0</inkml:trace>
  <inkml:trace contextRef="#ctx0" brushRef="#br0" timeOffset="60013.6275">9953 12753 2264 0,'0'0'100'0,"0"0"21"16,2 8-97-16,-2-8-24 0,9 3 0 0,6 2 0 15,3 0 61-15,0-2 7 0,6-6 2 0,0 0 0 0,-1 1-47 16,7-3-10-16,0-6-1 0,3 0-1 16,2-2-96-16,1-3-19 0,3-2-4 0,0-1-920 15</inkml:trace>
  <inkml:trace contextRef="#ctx0" brushRef="#br0" timeOffset="60279.1822">11125 11930 2250 0,'0'0'100'0,"0"0"20"0,0 0-96 0,0 8-24 0,3 3 0 0,0 10 0 16,0 5 31-16,0 9 1 0,3 7 1 0,-6 6 0 15,3 2 51-15,-3 3 11 0,0-6 1 0,-3 4 1 16,-3-1-61-16,0-2-13 0,-3-1-3 0,0 3 0 31,0 3-57-31,-2-5-12 0,-4-3-3 0,6-3-743 0,-3-5-149 0</inkml:trace>
  <inkml:trace contextRef="#ctx0" brushRef="#br0" timeOffset="60686.0155">11810 12356 1267 0,'-3'19'56'0,"3"-11"12"0,-6 2-55 0,-3 1-13 16,0-1 0-16,3 6 0 0,-3 3 280 0,3 2 52 15,-6 3 12-15,0 2 1 0,-2 1-266 0,2 2-54 16,-6 0-10-16,3 0-3 0,0-3-12 0,3 1 0 16,3-3 0-16,0-3 0 0,0-8-12 0,6 3-6 15,3-6-1-15,0 1 0 16,3-6-22-16,3-2-5 0,0 0-1 0,3-6 0 0,3 3 31 0,0-5 5 16,0-1 2-16,0-2 0 0,3 1 29 0,0-4 5 15,-4 0 2-15,4-2 0 0,-3 0 27 0,0 0 6 0,3-3 0 16,0 3 1-16,0-9-9 0,3 1-1 0,-6-3-1 0,2 1 0 15,1-4-26-15,-3 3-4 0,0-2-2 0,-3 5 0 16,-3 0-18-16,0 2 0 0,-3 6 0 0,-3 0 0 16,-6 5-12-16,-3 2 12 0,-3 4-13 0,-6-1 5 15,-3 8 0-15,-5 1 0 0,2 2 0 0,-3 2 0 32,0 1-76-32,1 2-14 0,-1 0-3 0,0 0-1034 0</inkml:trace>
  <inkml:trace contextRef="#ctx0" brushRef="#br0" timeOffset="61388.8157">12182 12308 1612 0,'0'0'144'0,"0"0"-116"16,0 0-28-16,6 6 0 0,-6-6 168 0,6 8 27 15,0 0 5-15,0 0 2 0,-6-3-109 0,0 3-21 16,0 0-5-16,-3 0-1 0,0 0-36 0,3 2-7 16,-3 1-2-16,3-1 0 0,0 1-5 0,3-1 0 15,-3 1-1-15,6 0 0 0,3-3-15 0,0-3 0 16,-6 0 0-16,6 0 0 16,2-5-21-16,4 0-7 0,3-5-2 0,0 3 0 0,3-6 18 0,0 2 12 0,-3-2-13 0,2-2 5 15,-2-1 20-15,0 1 5 0,0 2 1 0,0-3 0 16,0 1 33-16,0 2 6 0,-1 0 2 0,1 0 0 15,0 0-15-15,0 5-4 0,0 0 0 16,-3 3 0-16,0 6-23 0,0 2-5 0,-4 0 0 16,-2 5-1-16,0 5-11 0,-3 6 0 0,-6 5 0 0,0 3 8 15,-3 2-8-15,-6 3 0 0,0 6-10 0,-5-1 10 16,-1-2-8-16,-3 0 8 0,-3-1 0 0,0-4-9 31,0-1-16-31,-3-5-3 0,-2-2-1 0,-1-1 0 16,-6-5-10-16,0 0-1 0,-2 1-1 0,2-9 0 0,9-3 21 0,-3-2 5 0,1 0 1 0,2-5 0 15,0 0 14-15,6-3 13 0,0-3-2 0,3 0-1 16,0-2 10-16,6-3 3 0,4 3 0 0,-1-3 0 16,3 2 19-16,6-1 4 0,0-1 1 0,5-3 0 15,4 3-30-15,3-3-5 0,3 4-2 0,0-4 0 0,3 0-10 16,6 1 12-16,2 2-12 0,1-5 12 0,3 2-12 16,0 0 0-16,2-2 0 0,1 3 0 0,-3-4 0 0,6 1 0 15,5 0 0-15,1-3 0 0,-4-2 0 0,4 2 0 16,0 0 0-16,-1 0-11 0,1-3 11 0,0-2-8 15,-4 0 8-15,1 3-8 0,0-4 8 0,-1 4 0 16,-2-6 10-16,0 3-10 0,-3 0 0 0,-1 2 0 16,-2-2 0-16,-6 5 0 0,-6 0 0 0,-1 3 0 15,-5-3-13-15,-6 6 4 0,0 2-2 0,-6 0 0 16,3 2 0-16,-9 1 0 0,-3 3 11 0,-3 4 0 16,-6 1-9-16,-2 5 9 0,-4 2 0 0,-3 4 0 15,-3 1 0-15,0 4 0 0,-2 2 0 0,-1 0 0 16,3 0 0-16,0 3 0 0,0-3 0 0,7 6 0 0,-1-6 0 15,3-2 0-15,3-1 0 0,3-5 0 0,3 3 0 16,0-3 0-16,3 1 0 0,0-6-9 0,6 0 9 0,0-6-13 31,0-2-144-31,0 0-29 0,6 5-6 0</inkml:trace>
  <inkml:trace contextRef="#ctx0" brushRef="#br0" timeOffset="61872.5585">13861 12414 2073 0,'21'-8'184'0,"-13"6"-147"0,1-4-29 0,6 1-8 0,0 0 103 16,-3 0 19-16,0-1 4 0,-3 4 1 0,0-1-54 0,-3 0-10 15,-6 3-3-15,0 0 0 0,0 0-40 0,-9 0-8 16,-3 3-1-16,-3 0-1 0,-6 2-10 0,-6 3 0 16,-2 2 0-16,-4 6 8 0,-3 3-8 0,-2-1 0 15,-7 3 0-15,3 3 0 0,7 0 0 0,2 0 0 16,0 0 0-16,3-3 0 0,0 3 0 0,7-3 0 15,2 0 0-15,3-2 0 0,0-1 0 0,3-2 0 16,3-3 0-16,3-2 0 0,0-3 0 0,4-3-11 16,5-5 3-16,0 0 0 0,0 0 8 0,0 0-8 15,8 0 8-15,1-3-8 0,3-2 8 0,3-6 0 16,0 1 0-16,3-6 0 0,3-5 8 0,3 2 3 16,-1-4 1-16,1-4 0 0,3-2 24 0,0-3 6 15,6 0 1-15,-1-5 0 0,4 0-17 0,-3-2-3 0,2-6-1 16,1 0 0-16,0-6-5 0,-3 4-1 0,2 2 0 15,-5 0 0-15,-3 5-16 0,-3 3 0 0,-3 3 0 16,-1-1 0-16,1 4 0 0,-3 1 0 0,-3 1 0 0,-3 6 0 16,0-1-9-16,-3 3 9 0,0 5-8 0,-3 2 8 15,-3 4 0-15,-3 2-10 0,0 8 10 0,0 0 0 16,-3 11-12-16,-6 4 4 0,-6 7 8 0,3 4-13 16,-3 6 13-16,0 5 0 0,-3 3 0 0,-3 7 0 15,4 3 0-15,-4 3 0 0,3 6 0 0,-3 1 0 16,3-1 0-16,3-1 0 0,-3-3 0 0,4 6 0 15,2 0-9-15,0-3 1 0,0-2 0 0,3-3 0 16,0-6-108-16,0-2-22 16,3-2-4-16,6-9-1045 0</inkml:trace>
  <inkml:trace contextRef="#ctx0" brushRef="#br0" timeOffset="62731.9047">14688 12480 2073 0,'3'35'184'0,"-3"-14"-147"0,0 8-29 0,-3 8-8 0,-3 8 144 0,-3 8 28 15,-3 3 6-15,-5 2 1 0,-7 3-102 0,-3-1-20 16,0-4-4-16,-6-3-1 0,-5-3-32 0,-1-5-6 15,-3-5-2-15,1-11-880 16,2-5-176-16</inkml:trace>
  <inkml:trace contextRef="#ctx0" brushRef="#br0" timeOffset="63387.8274">16025 11814 2044 0,'0'0'45'0,"0"0"10"0,0 0 1 0,3 8 1 0,0 2-45 0,0 3-12 0,0 3 0 0,0 5 0 16,0 1 72-16,-3 7 12 0,0 2 2 0,0 7 1 16,-3 1-28-16,0 9-6 0,0 2-1 0,0 3 0 15,0 3-3-15,-3-4-1 0,0-1 0 0,0-4 0 16,3 1-22-16,-3-3-5 0,3-8-1 0,3-3 0 15,-3 3-12-15,3-5-8 0,-3-3 8 0,3-2-8 16,0-6 0-16,0 0 0 0,0-2 0 0,3-6 0 31,-3 0-29-31,0-5-11 0,0-3-1 0,0-5-1163 0</inkml:trace>
  <inkml:trace contextRef="#ctx0" brushRef="#br0" timeOffset="63721.4698">15900 11943 1785 0,'9'-8'159'0,"3"3"-127"0,5 0-32 0,7-3 0 16,3 3 183-16,3-1 30 0,0 4 7 0,5 2 0 15,7-3-145-15,0 6-30 0,-1-1-5 0,1 4-2 16,-3 1-19-16,-4 4-4 0,4 2-1 0,-6 3 0 15,-3 5-6-15,-4 1-8 0,-5 4 11 0,3 6-11 16,-6 2 12-16,0-2-12 0,-3-3 12 0,-1 0-12 16,-2 0 0-16,-3-2 0 0,0-4 0 0,-3-4 0 15,-6 2 0-15,0-2 0 0,0-6 0 0,-6 0 0 16,-3-2 0-16,0-3-9 0,-6-3 9 0,4-2-12 16,-7-1-14-16,-3 1-3 15,-6-6-1-15,-3 1 0 0,-5-1-40 0,-4-2-8 0,-3-1-2 0,1-2 0 16,-1 0-40-16,0 1-8 0,4 1-1 0,-1-2-802 15</inkml:trace>
  <inkml:trace contextRef="#ctx0" brushRef="#br0" timeOffset="64252.5832">16953 11964 2318 0,'0'0'51'0,"0"0"10"0,0 0 3 0,9 0 1 0,0 3-52 0,0 2-13 0,-6 3 0 0,-3 3 0 16,0 5 55-16,0 2 8 0,0 3 1 0,0 6 1 16,-6 2-15-16,3 5-3 0,0-2-1 0,-3 0 0 15,-6 0-30-15,6-1-7 0,3-4-1 0,0-1 0 16,-5 1-8-16,2-6 0 0,0 0 0 0,6-5 0 15,0-3 0-15,-3 0 0 0,-3-2 0 0,0-3 8 0,6-3 0 16,0-5 0-16,-3 6 0 0,-3-4 0 0,6-2 7 0,0 0 1 16,-3-2 0-16,-3-4 0 0,-3 1 16 0,6-3 4 15,6-5 1-15,-3 0 0 0,-3-1 15 0,6-4 2 16,6-1 1-16,3-2 0 0,0 0-23 0,3-3-5 16,2-2-1-16,4-1 0 0,6-2-26 0,0 0 8 15,0 0-8-15,8 0 0 0,10 0 0 0,-6 2 0 16,-1 3 0-16,-2 3-11 15,0 3-65-15,0 5-12 0,-1 2-4 0,-2 3 0 16,-6 3-122-16,-3 2-25 0,32-2-5 0,-20 2 0 0</inkml:trace>
  <inkml:trace contextRef="#ctx0" brushRef="#br0" timeOffset="64814.9762">17912 12054 1843 0,'0'0'164'0,"6"-2"-132"15,-3-4-32-15,3 1 0 0,-3 0 115 0,-3 5 16 16,0 0 3-16,0 0 1 0,0 0-67 0,0 0-14 16,0 0-2-16,-6 0-1 0,-6 0-39 0,-3 5-12 15,3 0 8-15,-9 3-8 0,-6 3 0 0,1 5 0 16,-4 2-13-16,3 6 5 0,-3-3 8 0,4 6 0 15,-7-1 10-15,6 3-10 0,6-5 12 0,3 3-4 16,-3-6-8-16,4 3 12 0,5-6 4 0,3 3 1 16,0-5 0-16,0 0 0 0,0-3-9 0,6-2-8 15,9-3 9-15,-3 0-9 0,3-3 12 0,3-2-4 0,6-1-8 16,3-2 12-16,-4 0-3 0,4-2-1 0,3-1 0 16,6-2 0-16,3-1 4 0,-4-1 0 0,1-4 0 15,0 0 0-15,0-2-12 0,0 0 0 0,-4-3 0 0,-2 0 0 16,0-2 0-16,-3-1 0 0,0 1 0 0,-6-4 0 15,0 4 21-15,-3-3 3 0,-3 2 0 0,-3 1 0 16,-1 2 3-16,-4 3 1 0,-1 2 0 0,0 3 0 16,-3 0-20-16,-3 3-8 0,0-3 0 0,0 5 8 31,-3 1-41-31,0-1-9 0,-3 3-2 0,3 0 0 16,0 0-172-16,0 0-34 0,-17-3-7 0,11 3-2 0</inkml:trace>
  <inkml:trace contextRef="#ctx0" brushRef="#br0" timeOffset="65096.6022">18293 11917 2188 0,'0'0'195'0,"0"0"-156"15,0 0-31-15,0 0-8 0,6 0 117 0,3 0 23 16,-3-3 4-16,3 1 0 0,0-1-84 0,2 0-18 16,1 1-3-16,3-4-1 0,3-2-15 0,3 0-3 15,0 1-1-15,6-4 0 0,2 0-11 0,1 1-8 16,0-1 9-16,6-2-9 0,2 2 0 0,4-2-12 16,-3 0 1-16,2 0 0 15,1-1-24-15,0-1-5 0,-1 1 0 0,1 1-1 16,0 3-49-16,2-1-10 0,-2 0-1 0,0 3-1 15,-7 0-143-15,1 1-29 0</inkml:trace>
  <inkml:trace contextRef="#ctx0" brushRef="#br0" timeOffset="65424.1888">18846 11546 1670 0,'0'0'148'0,"0"0"-118"16,3 6-30-16,0 2 0 0,0 0 100 0,0 2 15 15,-3 3 2-15,0 6 1 0,0 2-47 0,-3 6-10 16,-3 2-1-16,-2 5-1 0,-4 3-30 0,0 3-5 15,-3-1-2-15,-3 4 0 0,0 2-2 0,-3 2-1 16,-3 4 0-16,1-1 0 0,-1-2-11 0,0-3-8 16,0 0 12-16,3-6-12 0,1-4 12 0,-1-4-4 15,0 1 0-15,6-8-8 16,0-3-76-16,-3-2-23 0,6-4-4 0</inkml:trace>
  <inkml:trace contextRef="#ctx0" brushRef="#br0" timeOffset="65799.0931">19174 11787 230 0,'0'0'20'0,"0"0"-20"15,6 0 0-15,3 0 0 0,-3 0 378 0,3 0 71 16,3 3 15-16,-1-3 2 0,4-3-286 0,0 3-58 15,3 0-11-15,0-5-3 0,0 0-35 0,6-1-7 16,-1 1-2-16,4 0 0 0,6-3-41 0,-3 3-9 16,2-6-2-16,1 3 0 0,0-3-12 0,0 3 0 15,-4 1-9-15,1-1 9 16,-3 2-66-16,-3-2-7 0,0 6-2 0,-4-1-637 16,1-2-128-16</inkml:trace>
  <inkml:trace contextRef="#ctx0" brushRef="#br0" timeOffset="66095.8982">19605 11380 2188 0,'3'8'195'0,"-3"0"-156"0,3 0-31 0,0 2-8 15,0 9 30-15,-3 2 5 0,-6 3 1 0,-2 7 0 16,-4 4 13-16,-3 2 3 0,-3 0 1 0,-6 3 0 16,0 2-37-16,-3 0-8 0,-2 3-8 0,-1-2 11 15,0-1-11-15,0 3 0 0,1 2 0 0,2 4 0 16,0 2 0-16,3 0 0 0,0 5 0 0,7-5 0 16,2-6 0-16,3 1-16 0,3-8 4 0,0-6 1 15,3-2-36-15,6-6-7 0,0-5-2 16,0-2 0-16,6-3-151 0,3-6-30 0</inkml:trace>
  <inkml:trace contextRef="#ctx0" brushRef="#br0" timeOffset="67502.2774">20385 12150 2253 0,'6'26'100'0,"-6"-7"20"0,-3 7-96 0,-6 11-24 0,-5 5 0 0,-7 6 0 15,-6 8 108-15,-6 5 17 0,-9-1 3 0,-2 1 1 16,-7 0-77-16,-5-5-16 0,-4-1-4 0,1-5-856 16,2 1-172-16</inkml:trace>
  <inkml:trace contextRef="#ctx0" brushRef="#br0" timeOffset="69099.7587">6985 14163 1936 0,'0'0'43'0,"0"0"9"0,0 0 1 0,0 0 1 0,0 8-43 0,0 3-11 0,-3-1 0 0,3 3 0 15,-3 1 58-15,0 4 10 0,-3 1 1 0,0 5 1 16,3 5-37-16,-6 5-7 0,3 3-2 0,-3 5 0 16,0 3-24-16,-3 0 0 0,3 6 0 0,-2-4 0 15,-1 6 0-15,0-3 0 0,3 1 10 0,3-1-10 16,-6-5 19-16,6 0-3 0,-3-5-1 0,3-3 0 15,0-3 27-15,0-5 6 0,0-2 0 0,0-6 1 16,0-3-20-16,0-2-4 0,3-3-1 0,-3-5 0 16,4 0 13-16,-4-2 3 0,0-1 0 0,6-5 0 0,0 0-29 15,0 0-11-15,-6-8 8 0,0 0-8 0,3-3 0 0,0-2 0 16,-3-5 8-16,6-1-8 0,-3-2 0 0,6 0 0 16,-3-6 0-16,0-4 0 0,3 2 0 0,0-6 0 15,0 1 0-15,-3-3 0 0,3 0 0 0,0 0 0 16,-3 0 0-16,3-3 0 0,3-2-11 0,3-1 11 15,2-4-8-15,1 2 8 0,0-3 0 0,0 0 0 16,6 1 0-16,0 4 0 0,-3 1 0 0,3 2-12 16,-1 9 4-16,4 2 0 0,-3 5 8 0,0 3 11 15,0 2-3-15,0 3 0 0,3 3 1 0,-4 5 0 0,1 0 0 16,0 3 0-16,3 2-1 0,6 3-8 0,0 0 12 16,-10 3-4-16,1-3-8 0,0 2 0 0,12 4 0 0,-6-1 0 15,-3 0 0-15,2 1-17 0,1 2 4 0,0-1 1 31,-3 4-15-31,0 0-2 0,-6-1-1 0,-1 3 0 0,7 1 20 0,-9-1 10 0,-6 0-10 0,-3 0 10 16,0 1 0-16,-3-1 0 0,-3 0 0 0,-3 3 0 16,-9-3 0-16,0 0-9 0,1 1 9 0,-10-1 0 15,-3 0-12-15,0-2 4 0,6-1 0 0,-3 1 0 16,1-6 30-16,-4 0 6 0,6-2 2 0,0 2 0 16,0-2-30-16,1 0-15 0,-7-3 2 0,3-3 0 15,6 3 13-15,-3 0 0 0,3-3 0 0,1 1 0 16,-1-1 11-16,3 0-11 0,0 1 10 0,3-1-10 15,3 3 19-15,-3 0-3 0,3 3 0 0,0-3 0 0,0 5-16 16,6-2 10-16,-3-1-10 0,3 4 8 0,3 2 8 16,3 2 2-16,0 1 0 0,6 2 0 0,3 3 13 0,0 2 2 15,3 1 1-15,3-1 0 0,0 1-18 16,3 2-3-16,2-2-1 0,1-1 0 0,-6 1-4 0,9-1-8 16,3 1 11-16,-10-1-11 0,-8-2 0 0,6 0 0 15,3 0-15-15,0 2 5 16,-3-4-153-16,-3-4-30 0,0 1-7 0</inkml:trace>
  <inkml:trace contextRef="#ctx0" brushRef="#br0" timeOffset="69380.9128">7607 14473 2131 0,'0'8'189'0,"-3"0"-151"0,0 2-30 0,-3 6-8 16,0 3 85-16,0-1 16 0,6 6 3 0,-3 2 1 15,-3 1-27-15,3-1-6 0,6 1 0 0,3-3-1 16,0-1-39-16,0-4-8 0,0-1-2 0,3-4 0 15,6 2-22-15,-3-6 0 0,-6 1-12 0,0-9 4 16,9-2-192-16,-4-5-37 0</inkml:trace>
  <inkml:trace contextRef="#ctx0" brushRef="#br0" timeOffset="69537.1651">7845 14004 2592 0,'-9'14'230'0,"3"-6"-184"16,-3-3-37-16,3 3-9 0,6 0 28 0,0 2 4 15,-6-2 1-15,3 5 0 16,6-2-214-16,-6 2-43 0</inkml:trace>
  <inkml:trace contextRef="#ctx0" brushRef="#br0" timeOffset="69912.0805">8039 14290 2487 0,'-9'11'55'16,"6"2"11"-16,3 3 2 0,0 5 2 0,-6 3-56 0,3 2-14 0,9 9 0 0,-3-4 0 0,6 4 38 16,-3-1 5-16,-3-2 1 0,0 0 0 0,5-1-20 15,-5-1-3-15,-3-1-1 0,-3-6 0 0,9-1-20 16,-6-1 9-16,-3 0-9 0,-3-5 0 0,3-3 10 0,1-2-10 16,4-3 8-16,-2-3-8 0,-5-2 8 0,5-3-8 15,0 0 0-15,0 0 8 0,0 0 40 0,0 0 8 16,3-6 2-16,2-4 0 0,4-1-5 0,0 1-1 15,-6-4 0-15,6-4 0 0,3-3-35 0,6-1-7 16,-3-4-2-16,6-3 0 0,0-6-8 0,8-2 0 16,1 0 0-16,0-2 0 15,0-1-30-15,2 0 2 0,-2 1 0 0,0 4 0 16,0 9-149-16,-1-1-30 0,-2 1-5 0</inkml:trace>
  <inkml:trace contextRef="#ctx0" brushRef="#br0" timeOffset="70318.2044">8696 14600 2782 0,'0'0'61'15,"3"5"13"-15,-3-5 2 0,0 0 3 0,0 0-63 0,3 8-16 0,3-3 0 0,0-2 0 16,3-3 40-16,3-3 4 0,0-5 2 0,3 3 0 0,-3-8-38 16,6-3-8-16,0-3 0 0,2-4 0 15,1-7-63-15,0 1-12 0,0-2-2 0,3-1-1 16,-4 0-2-16,4 3 0 0,-3-3 0 0,-6 3 0 16,-3 3 59-16,-3 2 11 0,0 5 10 0,-3 1-13 0,-3 2 53 0,-3 5 12 15,0 3 1-15,-9 3 1 0,-3 5 10 0,-3 5 1 16,-3 3 1-16,0 8 0 0,-6 3-39 0,4 5-8 15,-4 5-2-15,3 2 0 0,0 1-17 0,-3 0 0 16,4 2 0-16,-1-2-9 0,6-3 9 0,-3 0 0 16,0-2 0-16,6-3 0 0,0-1 0 0,3-1-12 15,6-4 4-15,0-2 0 0,3 0-13 0,6-3-3 16,3-2 0-16,3-1 0 16,0 1-109-16,6-6-23 0,0-2-4 0</inkml:trace>
  <inkml:trace contextRef="#ctx0" brushRef="#br0" timeOffset="70677.4834">9795 14092 921 0,'-24'13'82'0,"12"-8"-66"0,-3 1-16 0,-3 1 0 16,-3 1 310-16,-2 3 58 0,-1 0 12 0,-6-1 3 16,0 3-259-16,1 3-51 0,2-3-10 0,-3 3-3 15,0 0-60-15,3 0-10 0,4 0-3 0,2 0-1 16,-3 0-2-16,9 0 0 0,3 2 0 0,3-2 0 0,3 3 16 16,0-4 0-16,6 1 0 0,0 0 0 0,3 0 22 0,0-3 10 15,3 0 3-15,0-2 0 0,0 2 33 0,3-2 6 16,-3 5 2-16,0-3 0 0,0 0-6 0,0-2-1 15,-3 2 0-15,0 0 0 0,-3 0-28 0,3 1-5 16,-6-4-2-16,3 4 0 0,0-4-22 0,0 1-4 16,-3-3 0-16,0 2-8 0,0-4-9 0,0 1-9 15,-3-4-2-15,0 0 0 16,0-1-128-16,-3 1-27 0,-3-6-5 0,3 1-1029 0</inkml:trace>
  <inkml:trace contextRef="#ctx0" brushRef="#br0" timeOffset="71005.5319">10122 14123 2307 0,'0'0'51'0,"0"0"10"15,0 0 3-15,0 0 0 0,0 0-51 0,0 0-13 0,9-2 0 0,0-1 0 0,0 1 25 16,3-4 3-16,0 1 0 0,3 0 0 0,0-3-28 0,5 0 0 16,1-5 0-16,3 2 0 0,3 0 0 0,0 1 0 15,-1-1 0-15,10 1 0 0,0-4 0 0,3 4 0 16,-1 2 0-16,4-5 0 0,0 2 0 0,-1-2 0 15,4 0 0-15,-3-3 0 16,2 3-167-16,-2-3-29 0,0 0-5 0</inkml:trace>
  <inkml:trace contextRef="#ctx0" brushRef="#br0" timeOffset="71286.7206">10601 13581 2502 0,'0'0'55'0,"6"8"11"0,-3 3 2 0,3 4 3 0,-3 7-57 0,0 1-14 0,-3 9 0 0,0 3 0 16,-3 7 64-16,-3 6 11 0,-3 2 1 0,-3 5 1 15,-2 1-25-15,-7 2-4 0,0 0-2 0,0 3 0 16,-3 3-36-16,3-1-10 0,-2-2 0 0,5 0 0 16,-3-3 0-16,6-2-15 0,0-6 3 0,3-5 0 15,3 0-142-15,3-8-28 16,0-5-6-16</inkml:trace>
  <inkml:trace contextRef="#ctx0" brushRef="#br0" timeOffset="72270.863">11253 14351 2376 0,'0'0'105'0,"0"0"22"0,3 8-102 0,3 3-25 16,0-1 0-16,-3 3 0 0,3 3 67 0,-3 0 8 15,0 5 1-15,-3 0 1 0,0 3-31 0,-3 0-6 16,-6 3-2-16,-3 2 0 0,-3 0-30 0,-3 5-8 16,-5 1 0-16,-4-1 0 15,-3-2-112-15,-3 2-24 0,-5-2-5 0</inkml:trace>
  <inkml:trace contextRef="#ctx0" brushRef="#br0" timeOffset="72848.8568">12054 13885 2131 0,'0'0'189'0,"9"0"-151"0,0 0-30 0,3 0-8 16,3 0 62-16,8 3 11 0,4-3 3 0,6 3 0 15,3-1-18-15,2-2-3 0,7-2-1 0,0-4 0 16,-1-2-23-16,1 0-5 0,6-2-1 0,-1-1 0 16,7-2-25-16,-7 0 0 0,1 0 0 0,0 2 0 15,-7 0-118-15,1 1-29 0,-4-1-5 0,1 1-889 16</inkml:trace>
  <inkml:trace contextRef="#ctx0" brushRef="#br0" timeOffset="73130.0447">12560 13989 2530 0,'-3'10'56'0,"0"3"11"0,0 9 2 0,-3 4 3 0,3 6-58 0,-6 5-14 0,-3 8 0 0,0 0 0 16,-3 8 60-16,1-3 10 0,-7 0 2 0,0 0 0 15,0 3-24-15,0-8-4 0,-3 0 0 0,7-2-1 16,-4-6-35-16,9 0-8 0,-3 0 0 0,3-8 0 31,6-3-93-31,0 1-21 0,0-9-4 0,0-2-683 0,3-3-137 0</inkml:trace>
  <inkml:trace contextRef="#ctx0" brushRef="#br0" timeOffset="73744.9086">13846 14396 2012 0,'0'0'89'0,"0"0"19"0,-3-5-87 0,-3 2-21 0,0 3 0 0,6 0 0 16,-6-3 64-16,3 1 9 0,0-4 2 0,-3-1 0 16,0 1-58-16,0-2-17 0,3-2 8 0,-3 2-8 15,-3 0 0-15,0-3 8 0,0 3-8 0,-2 0 0 16,-1 0 24-16,-3 3 0 0,-3 0 0 0,0 0 0 15,-3 2 12-15,0-2 4 0,1 2 0 0,-4 0 0 16,-3 3-14-16,3 0-2 0,-3 3-1 0,4 0 0 16,-1 2 5-16,3-2 0 0,-3 5 1 0,3 2 0 15,-3 3-29-15,4 3-20 0,-4 3 4 0,3 5 0 16,-6 2 8-16,3 0 8 0,-2 1-12 0,5 5 12 16,3-3-9-16,0-3 9 0,0-2 0 0,3 0-9 15,0-3 9-15,6-2 0 0,1-6 0 0,5 0 0 16,3-2-23-16,3-6 1 0,-1-2 0 0,10-3 0 31,6-6-37-31,6 1-7 0,6-8-2 0,3-1 0 16,-1-1-20-16,1-4-5 0,3-2-1 0,0-3 0 15,-4 0 52-15,4 0 10 0,-3-2 3 0,2 2 0 0,-5 0 77 0,-3 3 15 0,0 0 3 16,0 5 1-16,-4 3 38 0,-5 5 8 16,-3 0 2-16,0 11 0 0,-6 5-21 0,-3 2-4 15,-3 3-1-15,0 9 0 0,-6 1-29 0,3 4-7 0,-6-1-1 16,0 3 0-16,0 1-37 0,-3-4-15 0,0-2 11 0,3 0-11 31,0-3-81-31,0-3-23 0,0-2-4 0,0-5-1133 0</inkml:trace>
  <inkml:trace contextRef="#ctx0" brushRef="#br0" timeOffset="74072.9267">14010 14237 1382 0,'11'8'123'0,"-11"-8"-99"0,0 0-24 0,6 8 0 0,0-3 300 15,0 3 56-15,0 6 10 0,3-1 2 0,0 3-242 0,-3 5-49 16,-3 0-9-16,-3 5-3 0,0 6-41 16,-3 3-9-16,-3 2-2 0,-3-3 0 0,-3 0-13 0,0-2 0 15,-2 0 0-15,-1-6 0 16,-3-2-37-16,3-5-4 0,0-1-1 0,6-2 0 0,0-5 34 0,0-3 8 15,3 0 0-15,0-6 0 0,6-2 23 0,0 0 6 16,0 0 2-16,0 0 0 0,-3-5-1 0,0-3 0 16,3 0 0-16,0-3 0 0,3-2 2 0,3-5 1 15,0 2 0-15,6-5 0 0,0 0-33 0,3-6 0 16,3 1 0-16,3-6 0 0,5-3 0 0,10 1 8 16,3 0-8-16,3-1 0 15,2-2-32-15,4 3-12 0,2 5-4 0,4 0 0 16,0 5-137-16,-1 3-28 0,-5-1-6 0</inkml:trace>
  <inkml:trace contextRef="#ctx0" brushRef="#br0" timeOffset="76238.7899">14786 14415 748 0,'0'0'67'0,"0"0"-54"0,0 0-13 0,0 0 0 0,0 0 205 0,0 0 39 15,6-3 7-15,0 0 1 0,0-2-159 0,0 2-32 16,0-2-6-16,3 0-2 0,-3-1-37 0,3 1-8 16,3-3-8-16,-3 0 11 0,3 0-11 0,3-2 0 15,0-4 0-15,-4 4 0 0,1-3 20 0,0-1 3 16,0 4 0-16,-3-3 0 0,6-1 35 0,-3 1 7 16,3 3 2-16,0-1 0 0,-3-2-3 0,2 2 0 15,-2 3 0-15,0 3 0 0,0-3-23 0,0 3-5 16,-3-1 0-16,0 6-1 0,3 0-23 0,-3 0-12 15,3 6 12-15,-3 2-12 0,0-3 13 0,-1 8-4 16,4 0-1-16,-3 9 0 0,0 4 19 0,0 3 3 0,-3 3 1 16,0 2 0-16,-3 1-8 0,3 4-2 0,-6-2 0 0,0 0 0 15,0-2-7-15,0-3-2 0,-6-1 0 0,3-2 0 16,0-2 12-16,0-1 1 0,-3-2 1 0,0 0 0 16,-3-3-10-16,3-2-1 0,0-1-1 0,0-5 0 15,-3 1-14-15,4-4 0 0,-1-2 0 0,-3-5 0 31,0-3-71-31,0 0-17 0,-6-3-3 0,0-5-736 0,-3-5-147 0</inkml:trace>
  <inkml:trace contextRef="#ctx0" brushRef="#br0" timeOffset="76410.932">15123 13777 2635 0,'3'13'116'0,"-3"-5"25"0,3 3-113 0,0 2-28 16,0 0 0-16,0 0 0 0,0 3 29 0,0-3 0 15,0 1 0-15,-3-4 0 16,0 1-167-16,3-3-34 0</inkml:trace>
  <inkml:trace contextRef="#ctx0" brushRef="#br0" timeOffset="77116.5751">16031 14367 633 0,'0'0'56'0,"0"0"-44"15,0 0-12-15,0 0 0 0,0 0 330 0,0 0 64 16,0 0 13-16,0 0 2 0,0 0-249 0,-3-3-51 16,0-5-9-16,0 3-3 0,0-3-59 0,-3-3-12 15,3 1-2-15,0-1-1 0,0 3-15 0,0-2-8 16,0-1 8-16,-3 1-8 0,3-1 0 0,-3 3 9 0,0-2-9 0,-3-1 0 15,0 3 19-15,0 0-3 0,-3 0-1 0,0 0 0 16,4 3 5-16,-4 0 2 0,-6-1 0 0,3 4 0 16,-6-1-22-16,0 0 0 0,3 3 0 0,0 0 0 15,1 3-14-15,2 0 2 0,0 2 1 0,0 0 0 16,3 3 11-16,0 3-8 0,3-1 8 0,0 4-8 16,3-1-1-16,0-3 0 0,0 4 0 0,6-4 0 15,-3 3 9-15,3-2 0 0,3 2 0 0,0-2 0 16,0 2 24-16,3-2 6 0,0 2 2 0,0-3 0 15,0-2-16-15,0-2-4 0,3 2 0 0,0-3 0 16,0 0 10-16,0-2 2 0,0 2 0 0,3-2 0 16,0-1 2-16,3-2 1 0,-1 3 0 0,1-3 0 15,0 0-19-15,-3 0-8 0,6 0 8 0,-3 0-8 16,0 3 14-16,-3-1-2 0,2 1-1 0,-2 0 0 0,0 2 1 16,-3 0 0-16,-3 3 0 0,0-3 0 0,-3 1-1 15,3-1 0-15,-6 3 0 0,0-3 0 0,0-5-11 16,0 6 0-16,0-6 0 0,0 0 0 15,0 8-28-15,0-8-8 0,0 0-2 0,0 0 0 16,0 0-151-16,0 0-31 0</inkml:trace>
  <inkml:trace contextRef="#ctx0" brushRef="#br0" timeOffset="77991.269">15730 14420 518 0,'0'0'46'0,"0"0"-37"0,0 0-9 0,0 0 0 15,0 0 206-15,0 0 39 0,0 0 8 0,0 0 2 16,6-3-115-16,0 1-22 0,0-1-5 0,3 0-1 16,-3-2-41-16,0 2-9 0,3-2-2 0,0-3 0 15,-3 3-48-15,2-1-12 0,1 1 0 0,0-3 0 16,3 0 0-16,0 0 14 0,0 3-4 0,-6-3-1 15,0 0 11-15,-3 0 1 0,3 0 1 0,3 0 0 16,3-2-2-16,-3 2 0 0,-6 0 0 0,3-3 0 16,2 3-12-16,1 3-8 0,0-3 10 0,-3 0-10 15,3 3 11-15,-3 0-11 0,0-1 12 0,-3 4-12 16,3-4 0-16,-3 4 0 0,0-4 0 0,-3 6 0 16,0 0 0-16,0 0 16 0,3-5-1 0,0 0-1 15,0 2-14-15,-3 3 0 0,3-5 8 0,0 0-8 0,-3-1 0 16,3 1 0-16,-3 2 0 0,0 3 0 0,0 0 0 0,0 0-10 15,6-5 10-15,-6 5-8 0,0 0 8 0,0 0-8 16,0 0 8-16,0 0-8 0,3-2 8 0,-3 2 0 16,0 0 0-16,9 0 0 0,-9 0 8 0,0 0 3 15,0 0 1-15,0 7 0 0,0 1 22 0,0 3 5 16,-6 0 1-16,0-1 0 0,0 3-8 0,-3-2 0 16,0 2-1-16,0 3 0 0,0 0-20 0,0-3-11 15,3 3 12-15,0 0-12 0,0 0 0 0,3-3 0 16,3-2 0-16,0-3 0 0,3 2 0 0,0-5 0 15,3 3 0-15,0-2 0 16,0-4-40-16,3 1-1 0,0 2-1 0,0-2-700 0,3-3-140 0</inkml:trace>
  <inkml:trace contextRef="#ctx0" brushRef="#br0" timeOffset="78584.8898">16206 14150 2458 0,'0'0'54'0,"0"0"11"0,0 0 3 0,9-5 1 0,-3-1-55 0,6 1-14 16,-3 0 0-16,3 2 0 0,3-2 32 0,-3 2 4 16,0 3 1-16,-1 0 0 0,1 3-29 0,-3 5-8 15,3 0 0-15,-6 5 0 0,3 3 0 0,-6 5 0 16,-3 3 0-16,0 2 8 0,0 3-8 0,-3 0 0 0,-3 1 0 15,0-1 0-15,3 0 0 0,-3-3 0 0,3 1 0 16,0-6 0-16,-3-3 28 0,3 1 2 0,0-6 0 16,-3 0 0-16,3-2-18 0,3-6-3 0,-2 1-1 0,2-6 0 15,0 0-8-15,0 0 0 0,0 0-12 0,0 0 12 16,5-8-26-16,-2-6 2 0,3 1 1 0,0-3 0 16,0-2 9-16,0-1 2 0,3-2 0 0,3-3 0 15,3-5 37-15,0 0 8 0,6 0 2 0,-3 0 0 16,2 0-12-16,4 2-3 0,3-2 0 0,-3 8 0 15,3 0 20-15,-4 2 3 0,4 3 1 0,-3 3 0 16,-6 3-28-16,6 2-4 0,2 2-2 0,-5 6 0 16,-6 0-10-16,0 8 12 0,0 0-12 0,-3 5 12 15,0 6-12-15,-3 0 0 0,-6 2 0 0,3 2 0 16,3 4 0-16,-3-1 0 0,-6 1 0 0,2-1 0 16,4 3-9-16,-3-2-7 0,6-1-2 0,0-2 0 15,-6-3-226-15,9-2-44 0</inkml:trace>
  <inkml:trace contextRef="#ctx0" brushRef="#br0" timeOffset="80230.9816">17882 13253 115 0,'12'11'10'0,"-12"-11"-10"16,0 0 0-16,3 10 0 0,3 1 417 0,-3-1 82 15,3 4 16-15,-6 1 3 0,0 7-322 0,-3 1-65 16,0 1-13-16,0 8-2 0,-3 8-23 0,-3 5-4 15,3 2-1-15,0 6 0 0,-3 0-27 0,3 3-5 16,-3 2-2-16,3-3 0 0,6 4-16 0,-6-4-3 16,0-5-1-16,0-2 0 0,6-3-18 0,0 0-4 15,-2-5-1-15,-1-1 0 0,-3 1-11 0,3-5 8 16,3-4-8-16,-3 1 8 0,-3-6-8 0,6 1 0 16,3-3 0-16,0-6 8 0,-3 1-8 0,0-3 0 0,3-3 0 15,3 0-11 1,0-2-22-16,-4-3-5 0,1 0-1 0,3 0 0 15,3-3-100-15,-3 3-20 0,0-3-4 0,-3 3-1 16,3-5 8-16,-6 2 2 0,0-5 0 0</inkml:trace>
  <inkml:trace contextRef="#ctx0" brushRef="#br0" timeOffset="80964.8788">18939 13615 2404 0,'0'0'53'0,"0"0"11"0,0 0 3 0,0 0 0 0,3-5-54 0,0 0-13 0,-3 5 0 0,0-5 0 15,-3-3 28-15,3-3 2 0,-3 0 1 0,-3-2 0 16,-3 3-31-16,-3-4 0 0,3-4-13 0,-6 2 4 31,-3-2-19-31,3 2-4 0,-5 0-1 0,-1 0 0 0,-6 0 13 0,3 5 2 0,-6 4 1 0,1-1 0 16,-1 5 17-16,0 0 11 0,-6 3-2 0,4 0 0 16,-1 3-1-16,3 5-8 0,-6 0 12 0,4 0-4 15,2 5 6-15,3 0 1 0,-3 0 0 0,7 3 0 16,-4 0-15-16,3 0 0 0,3 3 0 0,3-1 0 15,3 6 0-15,6-6 0 0,-3 4 0 0,7-4 0 16,5 3 9-16,3-2-1 0,-1-1 0 0,4-2 0 16,3 0 11-16,3-3 1 0,0 1 1 0,3-7 0 15,3 1-1-15,3-2-1 0,-3-6 0 0,2 0 0 16,1-3-19-16,6 0 0 0,0-5 0 0,0 1 0 0,2-4-17 16,1-2 2-16,0-1 1 0,0-4 0 0,-3 2 14 15,2-5 8-15,1 0 0 0,0 0-8 0,-3-3 42 0,-1 3 2 16,1-3 0-16,-3 3 0 0,-3-1-21 0,0 7-4 15,-6 1-1-15,2 4 0 0,-5 4 5 0,-3 1 1 16,-3 8 0-16,-3 2 0 0,-3 6 7 0,-3 5 1 16,-3 7 1-16,-6 7 0 0,-3 4-16 0,-2 6-3 15,-7 2-1-15,0 0 0 0,-6 6-4 0,3 2-1 16,4-2 0-16,-4 2 0 0,6 0-8 0,-3 1 0 16,3-1 0-16,3-3 0 0,4-2 0 0,5 0 0 15,0-2 0-15,3-4 0 0,0 1-12 0,0-3-4 0,0-5 0 16,3-3-1-1,-3-2-138-15,3-6-27 0,3-8-6 0</inkml:trace>
  <inkml:trace contextRef="#ctx0" brushRef="#br0" timeOffset="81523.408">19284 13557 2091 0,'0'0'92'0,"0"0"20"0,0 0-89 0,3-8-23 16,-3 0 0-16,3 0 0 0,3-2 102 0,3-3 16 15,0-1 3-15,6 1 1 0,6 0-86 0,2 0-18 16,4 2-3-16,6-2-1 0,-3 0-14 0,5 2 0 16,1 1 0-16,0 2 0 0,-1 0 0 0,-2 0 12 15,0 2-1-15,3 1-1 0,-7 2 35 0,1 1 7 16,-3 2 2-16,3 0 0 0,-3 0-5 0,-4 0-1 0,1 0 0 15,-3 2 0-15,0 1-33 0,0 0-7 0,0-1-8 16,-1 1 11-16,-2 0-11 0,3-3 0 0,-6 0 0 0,0 2 0 16,-3-2 0-16,0 3 0 0,-3 0 0 0,0-1-11 15,-4-2 11-15,-5 0-10 0,0 0 10 0,0 11-10 16,-3-1 10-16,-2 4 0 0,-7-1 0 0,-3 5-8 16,-6 6 17-16,-3 0 4 0,-3 3 1 0,-5 2 0 0,-7 2 9 0,0 4 1 0,-2-1 1 15,-1 1 0-15,-3 2 1 0,1 2 0 0,-4 4 0 16,3-1 0-16,-2 3-14 0,-1-3-4 0,3 3 0 0,4-5 0 15,2 2-8-15,3-5 0 0,1 0 0 0,2-5 0 32,3-3-64-32,3-2-12 0,0-4-3 0,4-1 0 15,5-4-80-15,0-2-16 0,3-8-3 0</inkml:trace>
  <inkml:trace contextRef="#ctx0" brushRef="#br0" timeOffset="82132.5931">20537 13401 2444 0,'3'-2'54'0,"6"-4"11"0,3 4 3 0,3-4 0 0,3 1-55 0,6 0-13 0,-1-1 0 0,7 4 0 15,3-1 28-15,6 3 2 0,2-3 1 0,1 3 0 16,-3 3-5-16,-1 0-1 0,1-1 0 0,-6 4 0 15,-1 2-4-15,-2 2-1 0,-3 3 0 0,-6 3 0 16,-6 5 0-16,-3 1 0 0,-3 4 0 0,-6 3 0 16,-3 0 0-16,-6 0 0 0,-3 1 0 0,-6-1 0 15,-3 0 2-15,-3-3 0 0,-6-2 0 0,1 0 0 16,2-3-22-16,-6-2 0 0,-3-4 0 0,3-1 8 16,7-6-8-16,2 2 0 0,0-2 0 0,3-3 0 15,0 1 0-15,6-4 0 0,0-2 0 0,3 3 0 16,4-3 0-16,2 0-8 0,3 0 0 0,0 0 0 15,0 0 22-15,8 0 5 0,7-3 1 0,3 3 0 16,6 6 7-16,-3-4 1 0,0 4 1 0,-3 1 0 16,2 4-5-16,-2 2-2 0,0 6 0 0,-6 2 0 15,-3 0-9-15,-6 6-1 0,0 2-1 0,-6 5 0 0,-3-2 9 16,-3 2 1-16,3 1 1 0,-9-1 0 0,-3 0-22 16,-2-2 0-16,-1 3 0 0,-3-6 0 0,0-3 0 0,0 3 0 15,-3-5 0-15,-2-5 0 0,-1-4 0 0,-3-1-18 16,0-1 3-16,-5-5 1 15,2-3-98-15,-6-2-20 0,-2-3-4 0,-4 0-1 16,-3-3-96-16,1-2-19 0,-54-14-4 0,23 1-1 0</inkml:trace>
  <inkml:trace contextRef="#ctx0" brushRef="#br0" timeOffset="83600.9987">21534 11639 2134 0,'9'0'47'0,"3"3"9"0,3-1 3 0,6 6 1 0,0 0-48 0,3 5-12 0,5 3 0 0,1 3 0 15,0 2 55-15,6 3 8 0,-1 5 1 0,-2 0 1 16,3 5 10-16,-4 1 1 0,-2 2 1 0,0 5 0 16,-6 6-26-16,0 2-6 0,-7 6-1 0,1 2 0 15,-6 3 4-15,-3 2 0 0,-3 3 0 0,-3 6 0 16,0 5 6-16,0 2 2 0,0 6 0 0,3 5 0 15,3 2-28-15,6 6-4 0,0 0-2 0,3 2 0 16,5 1 16-16,-2 5 3 0,0 0 1 0,0-3 0 16,3-5-34-16,-4-3-8 0,1-2 0 0,-9-9 0 15,-3-2 0-15,-6-5 0 0,-6-3 0 0,-3-5 8 16,-6-3-8-16,-6-2 0 0,-8-6 0 0,-10-3 0 16,-6-2-154-16,-11-5-23 0,-7-6-5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11:10.7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3062 847 1018 0,'12'-6'45'0,"-12"6"10"0,0-8-44 16,3-2-11-16,0 2 0 0,3 0 0 0,-3-3 127 15,3 3 23-15,-4-5 5 0,1 5 1 0,0 3-59 0,-3 0-11 16,3-1-2-16,0 4-1 0,0-4-8 0,-3 6-2 15,0 0 0-15,0 0 0 0,0 0-18 0,0 0-4 16,0 0-1-16,0 0 0 0,0 0-22 0,6 6-4 16,0 7 0-16,-6 0-1 0,6 0 6 0,-6 6 2 15,0 2 0-15,0 6 0 0,-3 4-7 0,0 1-2 16,-3 3 0-16,0 2 0 0,3 5 10 0,-3 3 1 16,0 0 1-16,-2 0 0 0,-1 0-2 0,3-3 0 15,0 3 0-15,0-3 0 0,3-2-3 0,-3 0-1 31,6 2 0-31,0 0 0 0,0-2-10 0,0 0-2 16,0-8-1-16,0 2 0 0,3-2-15 0,-3-6 11 16,0 1-11-16,0-1 10 0,3-2-10 0,-3-8 8 0,-6 2-8 0,6 1 8 0,0-6-8 0,-3-5 0 15,0 5 0-15,0-2 0 16,-3 2-115-16,3-5-18 0,-3-3-4 0,3 9-673 0,0-9-134 16</inkml:trace>
  <inkml:trace contextRef="#ctx0" brushRef="#br0" timeOffset="468.5666">3074 1056 1497 0,'0'-14'133'0,"0"1"-106"16,0-5-27-16,0-1 0 0,3 3 49 0,0-2 5 15,0 5 1-15,3-6 0 0,0 6-7 0,-1-6 0 16,1 3-1-16,3 3 0 0,3-5-29 0,0 4-6 16,0-4 0-16,0-1-1 0,0 6-11 0,6 0 0 15,-3 0 9-15,2-1-9 0,1 1 15 0,3 0-2 16,3 0 0-16,0 0 0 0,6-6 10 0,-1 6 1 16,7 0 1-16,-6 5 0 15,3-6-6-15,2-4-2 0,1 5 0 0,0-1 0 0,2 1-2 0,-2 5-1 16,0-2 0-16,6 4 0 0,-7 4-6 0,-11 10-8 15,0 2 11-15,-3-2-11 0,-3 5 23 0,-1 6-3 16,-5 2 0-16,-6-2 0 0,-3 7 34 0,-3 14 6 16,-9-6 2-16,0 9 0 0,-5-4-13 0,-4 1-2 15,-6 0-1-15,0-1 0 0,-6 1-6 0,-2 0 0 0,-1-3-1 16,-3-3 0-16,0-2 1 0,-2-6 1 0,2 1 0 16,-6-3 0-16,1 2-19 0,2-10-4 0,-3 0-1 0,-2-3 0 15,-1 0-17-15,0-5 10 0,-2 5-10 0,2-7 8 16,3-4-23-16,4 4-5 0,-1-6 0 0,9-6-1 31,6 4-31-31,4-4-7 0,2-2-1 0,9-2 0 16,6 7-51-16,3-7-10 0,9 2-3 0,3 0 0 0,2 2-80 15,10-1-16-15,21-4-3 0,-3 11-1 0</inkml:trace>
  <inkml:trace contextRef="#ctx0" brushRef="#br0" timeOffset="1610.059">4008 1146 345 0,'0'0'31'0,"0"0"-31"16,0 0 0-16,0 0 0 0,0 0 231 0,6 8 40 15,-3-3 8-15,3 8 1 0,-3 0-126 0,6 1-26 16,-3 7-4-16,0-3-2 0,0 1-19 0,0 7-4 15,0 1-1-15,0-6 0 0,0 5-3 0,0 1-1 16,-3 5 0-16,3-9 0 0,0 6-50 0,-3 3-9 16,0-8-3-16,3 0 0 0,-4 0 16 0,1-6 4 15,0-5 0-15,0 1 0 0,-3-1-32 0,0 0-7 16,0-8-1-16,0 3 0 0,-3-2 16 0,3-6 4 16,0 0 0-16,-3 2 0 0,-2 4-21 0,-1-6-11 15,3 0 12-15,-3-6-12 0,3 4 18 0,-3-4-3 0,3 1-1 16,0-3 0-16,0-3-4 0,6-2-1 0,0 0 0 0,0-3 0 15,6-10-9-15,0-1 0 0,2 3 0 0,4-2 8 16,0-8-8-16,3 2 0 0,3 0 0 0,0-5 0 16,3 8 8-16,2-8 2 0,-5 5 1 0,6 3 0 15,0 3-11-15,-3-1 0 0,2 9 0 0,-2-1 0 16,3 6-27 0,0 0-1-16,-3-1 0 0,-1 6 0 0,4 8-192 0,0 0-38 15</inkml:trace>
  <inkml:trace contextRef="#ctx0" brushRef="#br0" timeOffset="2000.5871">5023 1251 2142 0,'0'0'47'0,"0"0"9"0,0-10 3 0,0 7 1 0,0 3-48 0,3-5-12 16,-3 5 0-16,0 0 0 0,0-8 89 0,0 8 15 16,0 0 4-16,0 0 0 0,0 0-47 0,0 0-9 15,0 13-1-15,0 0-1 0,-3 6-32 0,-3 7-6 16,-3 1-2-16,3-1 0 0,-2 6 5 0,2-5 1 0,-3 4 0 16,3 4 0-16,0-4-7 0,0-1-1 15,6-7 0-15,0 4 0 0,3-9-8 0,0-4 0 16,3-1 0-16,3 0 0 0,3-10 25 0,-1-1 7 0,-2-2 0 15,3-2 1-15,0-1-21 0,3-8-4 0,0 4 0 16,-3-7-8-16,3 1 23 0,-3-8-3 0,-3 2 0 0,0-4 0 16,-1 1 2-16,4 1 0 0,-6 3 0 0,0-6 0 15,0 3-6-15,0 0 0 0,0-6-1 0,-6 9 0 16,0-4-7-16,0 7 0 0,3-1-8 0,-6 2 12 16,3 4-12-16,-6 2 0 0,3 0 0 0,-3 3 0 15,0-3-52-15,-3 8-17 16,-3 2-3-16,-2 4-1281 0</inkml:trace>
  <inkml:trace contextRef="#ctx0" brushRef="#br0" timeOffset="2828.5212">6140 992 576 0,'0'-16'51'0,"3"11"-41"15,5-8-10-15,1 8 0 0,-3-9 193 0,3 6 37 0,0-5 7 16,-3 8 2-16,0-3-142 0,-3 3-28 0,-3 5-5 0,0 0-2 16,0 0-22-16,0 0-4 0,-9 0 0 0,-3 5-1 15,0-2-14-15,-3 7-2 0,1-2-1 0,-4 11 0 16,-3-1 39-16,-3 9 8 0,0 2 2 0,-6 8 0 16,1-3 7-16,-1 3 2 0,-3 3 0 0,3 0 0 15,1-3-3-15,2 2 0 0,3 1 0 0,3-6 0 16,3 3-30-16,3-2-7 0,7-3 0 0,2-1-1 15,3-2-20-15,3-2-4 0,3-3-1 0,3-3 0 16,5 3-10-16,1-9 8 0,3-1-8 0,6-1 8 16,-6 3-8-16,9-8-17 0,3-3 4 0,-1-2-811 15,7-3-163-15</inkml:trace>
  <inkml:trace contextRef="#ctx0" brushRef="#br0" timeOffset="3140.9546">6473 1505 1209 0,'0'0'53'0,"0"0"12"0,-3 3-52 0,3-3-13 16,0 0 0-16,3 11 0 0,0-6 170 0,0 3 31 15,-3-8 7-15,9 3 0 0,0-1-100 0,3-2-21 16,0-2-4-16,-4-1-1 0,4-8-48 0,3 3-10 16,0 0-1-16,0-2-1 0,3 2-9 0,-3-5-1 15,0 0-1-15,0-6 0 0,-4 6 14 0,4-8 3 16,-6 2 1-16,3 1 0 0,-3 2-2 0,-3-3-1 15,0 1 0-15,-3-1 0 0,0 3-1 0,0-2 0 0,0 4 0 0,-3-4 0 16,-3 10-2-16,0-3-1 0,0 4 0 16,-6 7 0-16,3-8-9 0,-3 10-1 0,-3 4-1 15,-3 1 0-15,-3 7-11 0,-2 4 0 0,2 6 0 16,-3-3 8-16,0 6-8 0,3-1 8 0,-3 6-8 16,4-6 8-16,-1 6 0 0,3-5 0 0,3-1 0 0,3 0 0 15,3-2-8-15,3-3-11 0,3-2 3 0,3-3 0 16,6-6-152-1,3 4-31-15</inkml:trace>
  <inkml:trace contextRef="#ctx0" brushRef="#br0" timeOffset="3578.3393">7413 1214 748 0,'6'-13'33'0,"3"11"7"0,0-12-32 0,0 9-8 15,-3-3 0-15,-3-2 0 0,-3 4 292 0,0 4 57 16,0-6 11-16,-6 2 3 0,-3 6-196 0,0 0-39 15,0 0-8-15,-2 3-2 0,-4 2-67 0,0 3-14 16,-3 3-2-16,0 7-1 0,3-4 5 0,-9 7 1 16,-2 3 0-16,2 2 0 0,12 0-16 0,-6 4-4 15,-3-1 0-15,3-3 0 0,6 9-6 0,0-14-2 16,4 5 0-16,2-2 0 0,0 2-12 0,6-4 11 16,6-4-11-16,-3 1 10 0,-3-6-10 0,6-5 0 15,5 2 0-15,4-10 8 0,0 3 7 0,0-6 1 16,-3-2 0-16,3-3 0 0,6-5-6 0,-3-6-1 15,-7 1 0-15,4-3 0 0,6-6 7 0,-3-4 2 16,0-1 0-16,0-3 0 0,-3-4-1 0,2-4 0 16,4 1 0-16,-6-8 0 0,-3 2-17 0,3-2 10 0,6-3-10 15,-6-5 8-15,-3 5-8 0,-3 0 0 0,5-3 0 0,4 9-11 16,0 2-5-16,-6 10-2 16,3 4 0-16,-6-1 0 0,3 5 8 0,-9 6 2 0,-6 8 0 0,3 0 0 15,3 7 8-15,-3 6-10 0,-6 6 10 0,0 10-10 16,-6 2 10-16,3 14 0 0,3 0 0 0,-6 2 0 15,-3 6 0-15,0 10 9 0,1 11 0 0,2 2 0 16,-3-4 0-16,3-1 0 0,0 3 0 0,3-3 0 16,3-5-9-16,0 0 0 0,-3 0 0 0,3-3 0 15,6-5-144-15,0-3-27 0,-3-5-5 0</inkml:trace>
  <inkml:trace contextRef="#ctx0" brushRef="#br0" timeOffset="3875.3646">7863 1045 2300 0,'12'5'102'0,"-9"1"21"0,-3-6-99 0,3 13-24 0,-3-5 0 0,3 10 0 0,0 1 66 0,-3 2 8 32,-3 0 2-32,0 8 0 0,3-2-20 0,-3 2-3 15,0 0-1-15,0 5 0 0,0-7 0 0,0-3 0 16,0 2 0-16,3-5 0 0,-3-2-35 0,3-6-7 0,6 0-2 0,0-7 0 0,-6-6 5 0,6 8 1 0,6-8 0 0,3 0 0 15,2-8 20-15,-2 2 4 16,0-7 1-16,6-5 0 0,9-4-16 0,-6 4-3 16,-6-6-1-16,-4 3 0 0,7 0-2 0,-6-3 0 15,0 3 0-15,0-6 0 0,-6 3-17 0,0 3 0 0,3-10 0 16,-3 4 0 0,-6 1-114-16,3-1-20 0,2 1-4 0,-2-1-1 0</inkml:trace>
  <inkml:trace contextRef="#ctx0" brushRef="#br0" timeOffset="4437.5135">8574 976 2365 0,'3'0'52'0,"-3"0"10"0,3 14 2 0,0 1 4 0,9 4-55 0,-6 7-13 0,-6 6 0 0,0 0 0 0,3-3 107 0,-6 8 18 15,0-5 4-15,-3 2 1 0,-3-2-54 0,0 0-10 16,6-6-2-16,-3 1-1 0,0-1-13 0,1-7-2 31,-4-6-1-31,6 3 0 0,-3-3-22 0,3-2-4 16,0-4-1-16,0-1 0 0,3-6-6 0,0 0-2 16,0 0 0-16,0 0 0 0,0-6 7 0,0-1 1 15,3-4 0-15,0-2 0 0,0-3-12 0,6-3-8 0,-3-2 12 0,5-3-12 0,-2 3 0 0,3 3 0 16,3-1 0-16,0 6 0 0,0 0 0 0,-3 10 8 15,3-2-8-15,-3 10 0 0,0-2 0 0,-1 7-9 16,1-2-1-16,0 5 0 0,0 6 10 0,0-6 0 16,0 3 8-16,0 0-8 0,-3-3 0 0,0 0 0 0,3-5-10 15,0 0 10-15,2 3 0 0,1-11 0 0,3 2 0 0,3-4 0 16,3-3 0-16,0-1 0 0,2-2 0 0,1-5 0 16,3 0 0-16,-3 0 0 0,3-6 0 15,-4 6 0-15,-2-6 8 0,0 3-8 0,-3-2 0 0,-3 5 0 16,0-6 0-16,-7 6 0 0,-2 0 0 0,-3-6 0 15,0 6 11-15,-3 0-11 0,-3 0 12 0,-3 5-12 32,-3-6 8-32,0 9-8 0,-3-3 0 0,0 8 0 0,-5-5 0 0,-1 10 0 0,-3-5 0 0,-3 13 0 15,0-5-12-15,0 11 3 0,-2-1 1 0,-1 4 0 16,-3-1 8-16,6 2 0 0,6 4-9 0,0 5 9 16,0-6 0-16,7-5 0 0,-1 3 0 0,3 3 0 15,6-6 9-15,0 0-9 0,6 3 10 0,3 2-10 0,2-7 10 16,4-1-10-16,3 3 10 0,3-2-10 0,0-6 8 0,0 0-8 15,2-5 0-15,1 0 9 16,0-2-51-16,-3-1-10 0,0-10-3 16,3 2-1426-16</inkml:trace>
  <inkml:trace contextRef="#ctx0" brushRef="#br0" timeOffset="5780.9469">12152 743 1587 0,'9'0'35'0,"-9"0"7"0,6-5 2 0,-3 3 0 0,3-4-35 0,-6 6-9 0,0 0 0 0,3-5 0 16,-3 2 76-16,-3-2 14 0,0 0 2 0,-6 2 1 16,-3 3-41-16,3 0-9 15,-3 0-2-15,-3 8 0 0,1-3-6 0,-7-2-2 0,-6 8 0 0,0-4 0 16,-3 7-33-16,-11-4 0 0,-1 4 0 0,-3 7 0 15,4-3 28-15,-1-5-2 0,0 9 0 0,-2-4 0 0,5 1-10 16,0 2-3-16,4 0 0 0,2 3 0 0,3-6-2 0,6-4-1 16,6 7 0-16,4-3 0 0,5 1 19 0,3-3 4 15,6 2 1-15,3-5 0 0,6 6-34 0,5 2 0 16,7-10 0-16,3 5 0 0,6 2 11 0,0-5-2 16,8 1 0-16,-5-7 0 0,6 4-9 0,-1-3 0 15,7 3 0-15,-3 2 8 0,-3-5 2 0,-1 5 0 16,4 0 0-16,5 0 0 0,-5 6 13 0,-6-6 2 15,-3 0 1-15,-7 1 0 0,1-1 14 0,-9 0 4 16,-6 0 0-16,-3-5 0 0,0-2-6 0,-3 1-1 16,-6 4 0-16,-3-6 0 0,-6 6 3 0,-3 0 0 15,-6-6 0-15,3 3 0 16,-3 0-8-16,-2-3-2 0,-1 3 0 0,-6 2 0 0,0-7-30 0,-6 2 8 0,4 1-8 0,-16 2 0 16,0-3 0-16,4 3-8 0,-1-3 8 0,0 0-13 31,7 3-176-31,-4-2-35 0,3 2-8 0,3-8 0 0</inkml:trace>
  <inkml:trace contextRef="#ctx0" brushRef="#br0" timeOffset="6255.8054">12733 1225 1958 0,'0'0'87'0,"0"0"17"0,9 0-83 0,-4 0-21 15,4 3 0-15,3 2 0 0,0-5 107 0,-3 0 17 16,3 0 3-16,3 0 1 0,6 0-52 0,-3 0-9 15,2 0-3-15,4-8 0 0,0 3 0 0,0-3 0 16,0-5 0-16,6 2 0 0,-4-5-55 0,1 3-9 16,3-3 0-16,-3 3-10 0,-1-3 10 0,-2 3 0 15,0-1 10-15,-6 1-10 0,0-3 0 0,-3 3 0 16,-3 5 0-16,-4-5 0 0,1 0 0 0,-3-1 0 16,-6 1 0-16,0 5 0 0,-3-2 0 0,-3 2 0 15,-2 3 0-15,-1-1 0 0,-6-2 0 0,-6 3 0 0,0 2 0 16,-3 3 0-16,0 3 26 0,1 8-1 0,-1-3 0 0,0 10 0 15,3 1 11-15,-3 7 3 0,3-5 0 0,4 11 0 16,2-6-39-16,3 6 0 0,0-5-14 0,6-1 4 16,3-7 37-16,3 7 7 0,0-5 2 0,3 3 0 15,3-3-27-15,3 0-9 0,3 3 0 0,3-3 9 32,3 3-9-32,-1-11 8 0,7 1-8 0,3-6 8 15,-3 5-61-15,0-8-13 0,-4-2-2 0,-5-1-1300 0</inkml:trace>
  <inkml:trace contextRef="#ctx0" brushRef="#br0" timeOffset="6521.3744">13807 376 2419 0,'-6'0'53'0,"6"0"11"0,0 0 3 0,9 2 1 0,-6 9-55 0,-3-3-13 0,0 5 0 0,-3 0 0 16,3 6 85-16,0 7 15 0,-3 6 2 0,0 10 1 16,0 3-11-16,0 6-3 0,0 2 0 0,-3-1 0 15,-3 1-20-15,0 6-4 0,1 4-1 0,-7-2 0 16,0 2-51-16,0-4-13 0,-6-1 0 0,3 3 0 16,0-8 54-16,-3 13 8 0,1-3 2 0,2-12 0 15,3-4-103-15,6-12-20 0,0-6-4 16,3-3-1-16,3-13-87 0,3 1-17 15,0-1-4-15</inkml:trace>
  <inkml:trace contextRef="#ctx0" brushRef="#br0" timeOffset="7349.2933">14167 1127 1839 0,'-3'3'40'0,"3"-3"9"0,3 5 2 0,-3-5 1 0,0 0-42 0,6 0-10 0,3 5 0 15,0 1 0-15,3 2 95 0,3-6 17 16,-3 9 3-16,9-6 1 0,2-2-68 0,1 2-12 0,3-5-4 0,3 0 0 15,0-8 5-15,-1 3 1 0,4-3 0 0,0 3 0 16,-3-3-16-16,-4-3-3 0,1 3-1 0,-6-2 0 16,0 2-18-16,-6-6 0 0,0 1 0 0,0 5 0 15,-7-2 10-15,-2 2-2 0,0-3 0 0,-3-2 0 16,-3-3 20-16,-3 3 3 0,3 2 1 0,-3 3 0 16,-3-5-32-16,0 5 0 0,-2-2 0 0,-4 10 0 15,0-6-9-15,-6 12-8 0,-3-1-2 0,3 0 0 16,-9 8 19-16,-2 1 0 0,-1-1 0 0,-3 8 0 15,3 3 28-15,-2 5 8 0,5-3 3 0,-9 11 0 0,3-2 4 16,10 2 1-16,2-8 0 0,3 3 0 0,6-1-29 16,3-4-6-16,0-1-1 0,6-2 0 15,6-3-8-15,-3 0 0 0,6-2 0 0,0 0 0 16,6-6-84-16,0 0-20 0,3 0-3 0</inkml:trace>
  <inkml:trace contextRef="#ctx0" brushRef="#br0" timeOffset="7599.2372">15531 918 2649 0,'0'0'58'0,"0"0"12"0,0 0 2 0,0 0 4 0,0 0-61 0,-9 3-15 16,-3 2 0-16,-6 3 0 0,0 3 33 0,-6 2 4 15,-3 5 1-15,-5 3 0 0,-1 6-10 0,0-3-1 16,-3 5-1-16,1 3 0 0,2-6 2 0,3-2 0 0,-2 5 0 15,2-5 0-15,6 2 2 0,3-7 1 0,3 7 0 0,3-10 0 16,3 3-21-16,9-11-10 16,-2 5 10-16,5-3-10 0,2-2 0 0,4 0 0 0,3-2 0 15,3-1 0 1,0-5-45-16,9 0-15 0,0-5-4 0,0-3-1254 0</inkml:trace>
  <inkml:trace contextRef="#ctx0" brushRef="#br0" timeOffset="7786.7366">15724 892 2649 0,'12'0'58'0,"-6"0"12"0,-3 0 2 0,12-6 4 0,6-2-61 0,5 3-15 16,7 0 0-16,6-3 0 0,3-3 54 0,-1 3 8 16,1-5 2-16,3-5 0 0,2 4-52 0,-11 6-12 15,3 1 0-15,2-7 0 0,-2 9 0 0,0 0 0 16,-7-3 0-16,1 2 0 0,-3 6 10 0,0-7-1 15,-4 1 0-15</inkml:trace>
  <inkml:trace contextRef="#ctx0" brushRef="#br0" timeOffset="8021.0302">16358 259 2188 0,'0'14'48'0,"-3"-7"11"0,0 7 1 0,-3 4 1 0,-3 3-49 16,0 11-12-16,-6 0 0 0,4 8 0 0,-7 12 105 0,0 7 19 0,0 4 3 0,-6 3 1 15,-3 6 11-15,1-1 2 0,-4 1 1 0,-9 20 0 16,6-15-74-16,4-8-14 0,-1 0-3 0,0-11-1 16,9-5-40-16,0-11-10 0,1 0 0 0,5-2 0 15,3-11 20-15,0 0 1 0,6-8 1 0,0-2 0 16,3-3-121-1,0-6-24-15,3-2-5 0</inkml:trace>
  <inkml:trace contextRef="#ctx0" brushRef="#br0" timeOffset="8598.9985">18141 312 1728 0,'0'0'76'0,"-3"6"16"0,-6-4-73 0,-3 9-19 16,3-3 0-16,-6 5 0 0,1 0 55 0,-7 6 7 15,0-1 2-15,-6 11 0 0,0 8 51 0,-2 3 10 16,-4 0 3-16,-3 10 0 0,-3 3-52 0,4 5-9 15,-7 3-3-15,-12 29 0 0,16-11 16 0,2-7 2 16,-6 4 1-16,13-7 0 0,11-11-31 0,0-2-5 16,-3 5-2-16,3-11 0 0,9 3-31 0,6-13-6 15,9-1-8-15,-3-2 11 16,3-7-86-16,3-7-17 0,3-4-3 0</inkml:trace>
  <inkml:trace contextRef="#ctx0" brushRef="#br0" timeOffset="9348.8672">18340 1109 2419 0,'0'0'53'0,"12"-8"11"0,3 2 3 0,9-7 1 0,3-8-55 0,3 2-13 0,5-7 0 0,7 0 0 16,0-1 54-16,5 3 8 0,1-2 2 0,-3-6 0 15,-7 0-52-15,-2 3-12 0,-3-3 0 0,-1-7 0 16,-2-1 0-16,-12 8 0 16,0 1 0-16,0 4 0 0,0-7 54 0,-3 2 8 0,-4 6 2 0,1 2 0 15,-6 3-103-15,0-6-20 16,-3 1-4-16,-3 7-1 0,0-2 52 0,-3 2 12 0,-3 1 0 0,3 10 0 0,-3-5 0 16,0 2 0-16,3 3 0 0,0 0 0 0,1 3 0 15,-4-3 0-15,6 3 0 0,0 5 0 0,-6-6 0 0,6 6 0 16,0 0 0-16,-6 0 0 0,3 0 0 0,-3 6 0 15,3-1 0-15,0 8 0 0,-3 8 0 0,0-2 0 16,-3 2 0-16,-6 3 0 0,-6 2 48 0,6 1 13 16,0 7 3-16,1 3 0 0,-4 8-52 0,-3 3-12 15,0-3 0-15,-6 8 0 0,3 5 0 0,-5 13 0 16,-1-4 0-16,3 4 0 0,3-5 54 0,0-8 8 16,4 1 2-16,-4-6 0 0,6-6-52 0,3-10-12 15,-3-2 0-15,3 2 0 0,-3-6 54 0,4 4 8 16,-4-3 2-16,0-1 0 0,3-4-52 0,-6 4-12 15,-3-4 0-15,7-1 0 0,-1-10 0 0,6-3 0 16,3-2 0-16,3-6 0 16,3-2 0-16,0 2 0 0,3-5 0 0,0 0 0 0,0 0 0 0,3-8 0 15,3-2 0-15,6-3 0 0,-3-1 0 0,6-4 0 16,-1 2 0-16,4-3 0 0,-3-4 0 0,0 1 0 0,3-4 0 16,3 0 0-16,-3-1 0 0,5 1 0 15,1-6 0-15,6 5 0 0,0-4 0 0,-3 4 0 0,-1 1 0 0,4-6 0 16,3-2 0-16,0 2 0 0,-1-5 0 0,4 2 0 15,0 1-48 1,2 5-13-16,1 0-3 0,0 5 0 0,-3 8 52 0,-4-2 12 0,-2 7 0 0,3 8 0 16,-6-2 0-16,-7 10 0 0,4 3 0 0,-12 6 0 15,-9-4 0-15,-3 6 0 0,0 2 0 0,-6 1 0 16,-6-6 0-16,0 6 0 0,0 2 0 0,-5-3 0 0,2-4 0 16,0-1 0-16,3 0 0 0,0 0 0 0,-3-7 0 15,0 2 0-15,3 0 0 0,0 2 0 0,4-2 0 16,-4 0 0-16,6-3 0 0,-6 9 0 0,3-7 0 15,0 4 0-15,3 2 0 0,0 0 0 0,-3 1 0 16,0-1 0-16,3 0 0 0,3 6 0 0,3-6 0 0,0 0 0 16,0 3 0-16,6-3 0 0,-3-2 0 0,6 2 0 15,3 0 0-15,6-7 0 16,6 2-119-16,2-3-21 0,7-5-4 0,0 0 0 0</inkml:trace>
  <inkml:trace contextRef="#ctx0" brushRef="#br0" timeOffset="9661.2811">20100 344 2120 0,'23'-11'94'0,"-14"9"19"16,0-4-90-16,3 6-23 0,3 6 0 0,0 2 0 16,-3 5 71-16,0 0 9 0,0 11 3 0,-6 2 0 15,-9 14 36-15,9 5 7 0,-15 13 2 0,3-2 0 16,-9 7 0-16,3 3 0 0,-6 1 0 0,-3 1 0 16,0 1-52-16,-5 0-9 0,-7 2-3 0,0-4 0 15,-3-1-51-15,1-3-13 0,-4 3 0 0,-9 14 0 0,7-17-10 16,5-5-5-16,3-2-1 0,3-11 0 15,4-8-76-15,-7-5-16 0,-9-3-4 0,1-8-1337 16</inkml:trace>
  <inkml:trace contextRef="#ctx0" brushRef="#br0" timeOffset="32991.8142">3544 3051 1324 0,'0'0'118'0,"6"-6"-94"0,-6 1-24 0,0-3 0 16,0 3-28-16,0 5-9 0,0-5-3 0,0-1 0 0,0 4 169 0,0 2 34 15,-6-8 6-15,6 8 2 16,0 0-54-16,0 0-10 0,0 0-3 0,0 0 0 0,-6 8-46 0,3-3-10 16,3 3-1-16,-3 0-1 0,0 5-30 0,0 3-5 15,3 2-2-15,3 6 0 0,-6 0 3 0,3 5 1 16,-6 0 0-16,0 6 0 0,0 2 4 0,-3 5 1 15,0 0 0-15,-3 6 0 0,-2-3-18 0,-4 0 0 16,0 3 8-16,0-3-8 0,0-3 11 0,-3 0-2 16,3-2 0-16,1-3 0 0,-1-5 13 0,3-6 2 15,0-2 1-15,0-6 0 0,6-2-2 0,0-5-1 16,0-6 0-16,6 1 0 0,0-9 6 0,0-2 2 16,0-3 0-16,6-6 0 0,0-7-6 0,3-3-2 15,0-7 0-15,3-6 0 0,0-3-11 0,0-2-3 16,0-3 0-16,0 0 0 0,3-6-8 0,0 4 0 15,-3-4 9-15,3 4-9 0,-4 5 0 0,4-6-16 0,0 3 2 16,0 5 1-16,3 3-4 0,0 3-1 0,3-6 0 0,0 6 0 16,3-1 9-16,-1 1 9 0,-2 2-13 0,0-2 5 15,3 5-1-15,-3 2 0 0,3 6 0 0,-1-3 0 16,-2 0-3-16,0 6-1 0,-6 5 0 0,0-1 0 16,0 9 13-16,-6-3 0 0,3 6-10 0,-9 2 10 15,0 0-10-15,3 10 10 0,-3 9-13 0,3 2 5 16,0 11 8-16,-3 2 0 0,3 6-9 0,0 5 9 15,0 2 0-15,3 1 0 0,0-3 0 0,-1 5 0 16,4-2 12-16,0 2 0 0,0-2 0 0,0 5 0 16,3-3 2-16,-6-3 1 0,3 1 0 0,-3 0 0 15,0-1-7-15,-3 1 0 0,-3-8-8 0,-3 5 12 0,0-6-12 16,-3-4 0-16,0-4 0 0,-3-1 0 16,3-7-168-16,-3-1-28 0,0-9-4 0</inkml:trace>
  <inkml:trace contextRef="#ctx0" brushRef="#br0" timeOffset="33210.5113">3422 3434 1670 0,'-15'-2'74'0,"12"2"15"0,-3-3-71 0,6 3-18 16,0-8 0-16,0 5 0 0,0-7 117 0,6 2 20 15,6-3 4-15,0 3 1 0,0 0-48 0,6 1-10 16,2-1-1-16,1 2-1 0,-3 4-63 0,3-1-19 16,0-2 8-16,6 5-8 15,-4-3-24-15,1 3-8 0,3-3-3 0,3 3-1036 0</inkml:trace>
  <inkml:trace contextRef="#ctx0" brushRef="#br0" timeOffset="33663.5292">4395 2969 806 0,'-9'-8'36'0,"6"5"7"0,0-2-35 0,0-1-8 16,-3 1 0-16,0-3 0 0,1 6 240 0,2-1 45 15,-6-5 10-15,6 5 1 0,-3 3-188 0,0 0-39 16,0-2-7-16,0 7-2 0,0-2-43 0,-3 5-9 16,-3 2-8-16,3-2 12 0,-3 8 5 0,3 0 2 15,-3 2 0-15,3 1 0 0,-2 2 3 0,5 0 1 16,0 0 0-16,3 1 0 0,0-1-9 0,6 0-2 15,0 0 0-15,6-2 0 0,0-1 4 0,2 1 0 16,-2-3 0-16,6 2 0 0,-3 1 7 0,0-1 1 0,3 1 1 16,-3 2 0-16,0-3-1 0,-3 3 0 15,-3-2 0-15,0 2 0 0,-3-2 27 0,-3 2 5 0,0 0 0 16,-6-2 1-16,0-1-17 0,0-2-3 0,0 2-1 16,-3 1 0-16,-3-3-13 0,0 5-3 0,-3-5-1 0,-3 0 0 15,0 0-19-15,1-1 8 0,-4-1-8 0,-3-4 0 31,-3 1-75-31,0 2-21 0,3-8-5 0,-2 3-714 0,2-2-142 0</inkml:trace>
  <inkml:trace contextRef="#ctx0" brushRef="#br0" timeOffset="34048.6765">4982 2992 1638 0,'0'0'36'0,"-6"0"7"0,-3 0 1 0,-3 0 3 0,0 0-38 0,0 0-9 16,0 0 0-16,-3 3 0 0,0-3 122 0,0 5 22 16,4-5 5-16,-1 0 1 0,0 3-74 0,3 0-16 15,0 5-2-15,0-8-1 0,0 5-22 0,0 3-5 16,0 0-1-16,3 0 0 0,-3 0-29 0,3 2 0 15,0-2 0-15,3 0 0 0,0 5 0 16,3-2 0-16,3 0 0 0,3 2 0 0,-3-5 12 0,3 2-3 16,6 1-1-16,0 2 0 0,0 0 10 0,3 3 2 15,3-3 0-15,0 1 0 0,-6-1 12 0,2-3 4 16,-5 6 0-16,0 3 0 0,0 7-20 0,-6-7-4 16,-3 5-1-16,-3 2 0 0,-3 3 5 0,-3-5 0 15,-3 2 1-15,1 4 0 0,-7-4-17 0,3 0 10 16,-3 1-10-16,3-6 8 0,-3 3-8 0,3-8 8 15,3 0-8-15,0-6 8 16,-2-2-139-16,5 0-28 0,-3-5-5 0</inkml:trace>
  <inkml:trace contextRef="#ctx0" brushRef="#br0" timeOffset="34392.1353">5321 3114 1908 0,'0'0'42'0,"0"0"9"0,0 0 1 0,0 0 1 0,0 0-42 0,9 5-11 0,-3 1 0 0,0 7 0 16,-3-2 84-16,0 2 14 0,0 5 3 0,0 3 1 15,-3 3-12-15,0-3-2 0,0 6-1 0,0-3 0 16,0 0-25-16,3-1-5 0,0-1-1 0,0-1 0 15,0-3-35-15,3 1-7 0,3-3-2 0,-1-6 0 0,7 1 9 16,-3-3 2-16,3-8 0 0,3 0 0 0,0-6 2 0,0 1 1 16,3-5 0-16,2-6 0 0,-5 2 6 0,3-9 2 15,0-1 0-15,0 3 0 0,-6-3-14 0,2 0-2 16,-2 3-1-16,3 0 0 0,-6 0-17 0,6 5 8 16,-6-3-8-16,3 6 0 15,-6 2-43-15,0 3-15 0,0 0-3 0,-1 6-1 16,-2 2-134-16,3 0-26 0,0 5-6 0,-9-5 0 0</inkml:trace>
  <inkml:trace contextRef="#ctx0" brushRef="#br0" timeOffset="34938.8903">6199 3085 1612 0,'0'0'144'0,"3"5"-116"0,3 3-28 0,0 0 0 16,0 3 167-16,0-1 27 0,0 6 6 0,-3 0 0 16,3 0-59-16,3 5-12 0,-6-2-2 0,3 2-1 15,-3 3-60-15,3-6-12 0,-1 3-2 0,1 1-1 16,-3-4-37-16,0 1-14 0,3-6 11 0,-3 0-11 16,3-2 12-16,-3-1-3 0,0-5-1 0,-3-5 0 15,0 0 11-15,0 0 1 0,0 0 1 0,0 0 0 16,0 0 11-16,0-5 1 0,-3-5 1 0,3-1 0 15,0 0-17-15,0-2-3 0,0 0-1 0,0 0 0 0,3 0-5 16,-3-1 0-16,6 1-8 0,3-5 12 0,3 2-12 16,3-3 0-16,0 1 0 0,3 4 0 0,2-4 0 15,4 5 0-15,-3 2 0 0,0 3 0 0,0 0 0 16,3 6-10-16,-4 4 10 0,1 1-12 0,-6 2 12 0,3 3 0 16,0 3 8-16,-6 7-8 0,3-5 0 0,-3 1 0 15,-1 4 0-15,-5 1 0 0,3 2 0 0,-3 5 0 16,-3-7 0-16,3-1 8 0,-3 4-8 0,0-4 0 15,0-2 0-15,0-3 8 0,0-2-8 0,-3-3 0 16,3 0 0-16,0-3 8 0,-3-5-8 0,0 0 11 16,0 0-11-16,0 0 12 0,-3-8-1 0,3 0 0 15,0-3 0-15,3-7 0 0,0-3 2 0,3-3 1 16,0-3 0-16,3-2 0 0,3 0-14 0,0 0 0 16,3 3 0-16,2 2 0 0,1 0 0 0,-3 8 0 0,3 3 0 15,0 5 0-15,0 3 0 0,-3 5 0 0,0 0 0 16,2 2 0-16,-2 9 0 0,0 0 0 0,0 7 0 15,0 1 0-15,-3 4 0 0,3-4-18 0,0-1 4 0,2 4 1 16,-2-1 13-16,3-3 0 0,-3-2 0 0,3-3 0 16,9-2-185-1,-9 0-31-15</inkml:trace>
  <inkml:trace contextRef="#ctx0" brushRef="#br0" timeOffset="35563.7426">7375 3313 518 0,'0'0'46'0,"0"0"-37"0,0 0-9 0,0 0 0 16,-12 2 260-16,12-2 51 0,0 0 9 0,0 0 3 15,0 0-129-15,0 0-26 0,6 6-4 0,3-6-2 16,3 0-82-16,0 0-16 0,-3 0-3 0,5 0-1 16,4-6-19-16,0 4-4 0,-3-1-1 0,0 0 0 15,3-2 25-15,3 0 5 0,-4 2 1 0,-2-8 0 16,-3 6-17-16,3-5-3 0,3-1-1 0,-9-2 0 15,-6 5-16-15,3-5-3 0,6-6-1 0,0 6 0 16,-3 0-12-16,-6-1-2 0,0 1-1 0,2 0 0 0,4 0-3 16,-6 0 0-16,-12 5 0 0,6-3 0 0,6 0-8 15,-3 6 12-15,-8-3-12 0,-4 6 12 0,6-1-12 16,3-2 12-16,3 5-12 0,-9 5 12 0,-12 0-12 0,3 3 0 16,9 3 0-16,-3 2 0 0,-3 5 0 0,3 4 0 15,1-1 0-15,2 5 0 0,6 1 0 0,0-3 0 16,0-1 0-16,3 1 0 0,6 0 0 0,0 0 0 15,-6-8 0-15,9 2 8 0,2-2-8 0,4-3 0 16,3-2 0-16,-3-1 0 16,-6-4-103-16,12-4-25 0,6-2-6 0,-7-2-1 0</inkml:trace>
  <inkml:trace contextRef="#ctx0" brushRef="#br0" timeOffset="36558.5775">9640 2847 2084 0,'0'0'46'0,"9"-3"10"0,-3-5 1 0,0 3 1 0,3-8-46 0,-3 8-12 15,3 2 0-15,-3-2 0 0,0 5 85 0,-1 0 15 16,-2 8 4-16,3 10 0 0,-3 1-60 0,0 7-12 15,-3 6-3-15,0 5 0 0,-3 3-10 0,-3 2-3 16,-3-5 0-16,4 5 0 0,-1-2 16 0,0-6 2 16,0 1 1-16,3-6 0 0,0-5-19 0,3-3-3 15,3-3-1-15,0-10 0 0,0-2 26 0,3-1 5 16,-3-3 1-16,6-4 0 0,-4-3-24 0,4-6-5 16,0-2-1-16,0-6 0 0,0 1-5 0,3-6-1 15,0-3 0-15,-3 6 0 0,0 0-8 0,3-3 12 16,0-2-12-16,0 2 12 0,-1-2-12 0,4 2 0 15,-3 3 0-15,3-1 0 0,-3 1 0 0,0 8 0 0,-3 5-9 16,-3 8 9-16,0 3 0 0,-3 7 0 0,3 6 0 0,-6 5 0 16,0 0-9-16,0 3 9 15,6 0 0-15,0 0-9 0,0 0 9 0,3-11 0 0,-1 3 0 0,4-6 8 16,-3-2-8-16,0-2 0 0,3-4 0 16,0-2 0-16,0-5 35 0,0-3 2 0,3-3 1 0,-3-2 0 15,0-3-12-15,2 1-2 0,-2-7-1 0,0 1 0 16,0 3-10-16,0-6-1 0,0 0-1 0,0-2 0 0,0-1-11 0,3-2 0 15,0-3 0-15,-4 1 0 0,7-4 0 0,-3 6 0 16,0 0 0-16,0 5 8 16,-3 3-118-16,0-3-24 0,0 6-5 0</inkml:trace>
  <inkml:trace contextRef="#ctx0" brushRef="#br0" timeOffset="36918.0383">10578 3016 403 0,'0'0'17'0,"0"11"5"0,0-3-22 16,0 5 0-16,0-2 0 0,3-1 0 15,3 1 336-15,-4-1 64 0,1-2 12 0,3 0 2 0,3-2-216 0,0-4-43 16,3-4-9-16,3 2-2 0,3-8-40 0,0 2-9 16,3-10-2-16,-1 3 0 0,1-5-19 0,0-1-4 15,0 1-1-15,0-6 0 0,0 0-25 0,-4 0-4 16,-5 0-2-16,0 1 0 0,0 1-18 0,-6 1-3 15,0 0-1-15,-6 0 0 0,0 2-8 0,0 3-8 16,0 3 9-16,-6-3-9 0,3 3 0 0,-6 5 0 16,0 3 0-16,-3 5 0 0,3 3 0 0,-2 7 0 15,-7 3 0-15,0 1-10 0,-3 7 10 0,-3 5 0 16,3 6-9-16,-2 2 9 0,2 9 0 0,0-9 0 16,0 3 0-16,3 3 0 0,3-6 0 0,3 3 0 15,3-5 8-15,1 2-8 0,5-2 0 0,3-3 0 16,0-2 8-16,3-3-8 0,5-1 0 0,1-1-11 15,6-7 3-15,3-4 0 16,0 0-217-16,3-6-43 0</inkml:trace>
  <inkml:trace contextRef="#ctx0" brushRef="#br0" timeOffset="37729.8981">13155 2191 1332 0,'-3'-16'59'0,"3"8"12"16,0-5-57-16,3 5-14 0,-3-5 0 0,3-1 0 16,0 6 120-16,0 3 22 0,-3 5 4 0,0 0 1 15,0 0-31-15,9 8-7 0,-3 11-1 0,-3-1 0 16,3 6-33-16,-6 10-7 0,3 14-2 0,-6 2 0 0,0 6-2 0,0 2-1 16,-3 5 0-16,0 4 0 0,0-4-27 0,-3-2-6 15,0 5-1-15,0 3 0 0,0-6-20 0,1-2-9 16,-1-8 8-16,3 0-8 0,3-11 16 0,-3-5-1 15,0-2-1-15,3-9 0 0,0 3-6 0,3-15-8 16,-3-1 11-16,3-3-11 0,-3-2 25 0,3-8-1 16,0 0-1-16,0 0 0 0,6-2 9 0,0-4 3 15,-3-4 0-15,3-3 0 0,-3-1-15 0,0-9-2 16,6-1-1-16,0-5 0 0,-4-11-17 0,7-2 0 16,3-3 0-16,6-6 0 0,0 6 0 0,0 0 0 15,0 3 0-15,2-3 0 16,1 8-28-16,-3 8-2 0,-3 3-1 0,0 10 0 0,-3 2 31 0,3 12 0 15,-7 2 0-15,4 8 0 0,-3 2 0 0,-3 11 0 16,0-2 0-16,0 10-9 0,-3 3 9 0,0 5-12 16,0 0 12-16,-3 0-12 0,0 3 1 0,3-3 0 0,-3-6 0 15,3 4 0 1,6-3-145-16,0-1-28 0,-1-4-7 0,1-14-1 0</inkml:trace>
  <inkml:trace contextRef="#ctx0" brushRef="#br0" timeOffset="38104.7997">14263 2839 2008 0,'17'-34'89'0,"-8"20"19"16,3 1-87-16,0-5-21 0,3-1 0 0,-6 1 0 16,0 2 32-16,-3 2 3 0,-3-7 0 0,0 11 0 0,-3-4 25 15,-3 7 6-15,-3 1 1 0,-3 1 0 0,0 2-15 16,-6 3-2-16,-6 8-1 0,0-2 0 0,-5 4-4 0,-4 3-1 15,-6 9 0-15,3 1 0 0,-2 1-24 0,-1 3-4 16,6 4-2-16,0-2 0 0,4 1-14 0,2-4 0 16,6 0 0-16,0 1 0 0,6-9 0 0,0-2 0 15,6-2 0-15,3-1 0 0,0-3 0 0,3-4 8 16,0-6-8-16,6 8 0 0,3-8 10 0,3-6-10 16,0 1 10-16,3-3-10 0,0-2 8 0,-3-4-8 15,6-4 0-15,-3-1 0 0,2 1 8 0,1-9-8 16,3 1 0-16,0 7 0 0,-3-2 0 0,0 3 0 15,-3 4 0-15,-4-2 0 0,1 6 12 0,-3 5-3 16,-3-1-1-16,-6 6 0 0,0 0 26 0,6 11 5 16,0 2 1-16,-6 6 0 0,0 2-40 0,0 0 0 15,0 3 0-15,0 2 0 0,0-5 0 0,0 3 0 16,0-5-12-16,-3-1-1304 0</inkml:trace>
  <inkml:trace contextRef="#ctx0" brushRef="#br0" timeOffset="38401.801">14566 2479 2559 0,'12'-10'56'0,"-12"10"12"0,12-3 3 16,-3 6 1-16,0-1-58 0,3 6-14 0,-6 11 0 0,3-1 0 16,0 6 89-16,-3 2 15 0,-4 6 4 0,1 5 0 15,0 0-36-15,0-2-8 0,-6 4 0 0,3 1-1 0,3-3-44 0,-3 0-9 16,0-2-2-16,0-1 0 0,0-10 8 0,0-3 0 15,0-3 1-15,3-2 0 0,-3-5-9 0,0-1-8 16,6 1 12-16,-6-11-12 0,0 0 39 0,6-5 1 16,0-1 0-16,3-1 0 0,0-1-15 0,3-6-2 15,-3-7-1-15,3 5 0 16,0-5-14-16,3 0-8 0,0-5 8 0,2 2-8 0,1-3 8 0,3 1-8 16,0-1 8-16,6-12-8 0,2 2 0 0,-5 5-8 15,3-3 0-15,-3 9 0 16,-3-6-144-16,0 6-29 0,-7-1-6 0,-2 9-1 0</inkml:trace>
  <inkml:trace contextRef="#ctx0" brushRef="#br0" timeOffset="38823.3799">15364 2881 2026 0,'0'0'90'0,"0"0"18"0,6 11-86 0,-3-1-22 0,3-7 0 0,0 2 0 16,3-5 126-16,0 0 21 0,0-2 4 0,-1-4 1 15,4 1-84-15,3 0-17 0,3-3-3 0,0-3-1 16,-3 3-32-16,3 1-7 0,-3-7 0 0,2 6-8 16,-2-2 12-16,0 2-12 0,-3-5 12 0,0-1-12 15,0-4 38-15,-3 5 1 0,0-1 0 0,0-4 0 16,0-1-8-16,-3 3-2 0,3-2 0 0,-6-3 0 15,2 2-20-15,-2-5-9 0,0-2 8 0,-3 5-8 0,-3 0 0 16,-3 5 0-16,4 0-14 0,-7 3 5 16,3 5-15-16,-3 5-4 0,-6 0 0 0,0 6 0 15,3 8 16-15,-6-3 2 0,-3 5 1 0,-2 5 0 0,2 1 9 0,-3 5 0 16,-3 5 10-16,3-3-10 0,6 1 0 0,1-1 0 16,-1 6-11-16,3-3 11 0,0 3 32 0,9 5 15 15,0-5 2-15,0-1 1 0,6 4-5 0,0-9-1 16,6-5 0-16,0 3 0 0,0-3-12 0,3-2-4 15,3-3 0-15,3-3 0 0,0-2-16 0,2-1-3 16,-2-2-1-16,3 0 0 0,3-3-8 0,0-5 0 16,0 0-12-16,-1 0 12 15,1-5-127-15,0 2-17 0,-6-5-4 0</inkml:trace>
  <inkml:trace contextRef="#ctx0" brushRef="#br0" timeOffset="42332.0112">17480 2831 403 0,'0'-13'36'0,"0"13"-36"0,0 0 0 0,9-5 0 0,3-3 182 0,-3 0 30 15,-3-3 5-15,0 0 2 0,0 6-35 0,0-3-6 16,-3 6-2-16,0-9 0 0,3 8-70 0,-3-2-14 16,0-3-4-16,0 3 0 0,0 2-32 0,0-2-6 15,6 0-2-15,2-3 0 0,-2 0-25 0,0 2-6 16,3-1-1-16,0 1 0 0,-3 1 12 0,3 2 3 16,0-2 0-16,-3 5 0 0,3-3-39 0,-3 3-8 15,0 6-2-15,-1-1 0 0,1 6 32 0,0 2 6 16,0 3 2-16,-3 5 0 0,3 5-14 0,-6 6-8 15,0 5 8-15,0 3-8 0,3 5 21 0,-6-8 0 16,0 2 0-16,0-4 0 0,-6-3 11 0,6 2 1 16,-3-2 1-16,0-3 0 0,0-3-17 0,-3 3-3 15,0-7-1-15,3 4 0 0,3-5 15 0,-6-5 2 16,3-3 1-16,-3-7 0 0,6 2 1 0,0-8 1 16,-3 5 0-16,3-5 0 0,-6 0-12 0,6 0-2 0,0 0-1 15,-3-5 0-15,0-1-1 0,1-2 0 0,4-2 0 16,1-4 0-16,3 1-5 0,0-3 0 0,9-2-1 15,0-3 0-15,3-3-11 0,0 0 12 0,-3-2-12 16,6-3 12-16,-4-1-3 0,4-4 0 0,0 0 0 0,0-9 0 16,3 4-9-16,0-4-16 0,2 4 4 0,1-4 1 15,-3 6-15 1,3 3-3-16,3 5-1 0,-4 0 0 0,4 7-16 16,-6 7-3-16,0-1-1 0,0 8 0 0,-4 2 40 0,1 4 10 0,-3 2 0 0,0 5 0 15,-6 3 24-15,0 5 8 0,3 0 0 0,-3 6 1 16,-4 7-21-16,-2 1-12 0,0-1 12 0,0 3-12 15,-6 9 18-15,0-4-3 0,0 0-1 0,0 1 0 16,0-4-4-16,-3 1-1 0,0-5 0 0,0-4 0 0,3-1 10 16,-3-1 1-16,0-3 1 0,0-2 0 0,3-3-21 15,0-2 0-15,-3 0 0 0,0 2-939 16,1-5-189-16</inkml:trace>
  <inkml:trace contextRef="#ctx0" brushRef="#br0" timeOffset="42628.511">18858 2881 2419 0,'9'-5'53'0,"0"0"11"0,3-1 3 0,3-1 1 0,0-1-55 0,6 2-13 0,0-2 0 0,2 3 0 16,10-8 84-16,3 5 15 0,0 3 2 0,-4-3 1 15,4 2-61-15,0-2-12 0,-4 0-2 0,1 6-1 16,0-1-26-16,-6 3 0 0,6-2 0 0,-4 2 0 16,-2 0 0-16,3-3 0 0,-3 0 0 0,2 3 0 15,-2 0-148-15,0-2-36 0,-6 2-6 0,0 0-548 16,-4 0-110-16</inkml:trace>
  <inkml:trace contextRef="#ctx0" brushRef="#br0" timeOffset="42894.1009">19007 3125 1292 0,'0'0'57'0,"-6"5"12"16,3 3-55-16,0-3-14 0,0 1 0 0,3-6 0 0,0 0 151 0,0 0 27 15,0 0 6-15,0 0 0 0,9 0-14 0,6-3-3 16,0 0-1-16,6-2 0 0,0 0-61 0,3-3-12 16,-1 2-2-16,4 1-1 0,0 3-21 0,0-6-4 15,-1 2-1-15,4-2 0 0,-3 3-56 0,-6 2-8 0,0-2-10 16,5 2 10-1,4-2-120-15,0 0-16 0,0-3-3 0</inkml:trace>
  <inkml:trace contextRef="#ctx0" brushRef="#br0" timeOffset="44041.3797">20186 2564 345 0,'0'0'31'0,"0"0"-31"0,0 0 0 16,6-5 0-16,-6 5 183 0,3-6 30 15,-3 4 7-15,3-6 0 0,3 2-105 0,-3 1-22 0,3 0-4 0,-3 2-1 16,0 3-30-16,-3 0-6 0,6-5-2 0,-6 5 0 15,0 0 6-15,0 0 0 0,0 0 1 0,9 5 0 16,2-5 16-16,1 3 3 0,6-1 1 0,3-2 0 16,3 0-9-16,3 0-3 0,-4 0 0 0,4-2 0 15,0-1-22 1,6 3-5-16,3 0-1 0,2-8 0 0,4 3-10 0,3 0-3 0,-4-1 0 0,22-2 0 16,-10 3-16-16,-2 2-8 0,-6-4 8 0,-1 4-8 15,-5 0 0-15,0-2 0 0,-7 5 0 0,-5-5 0 16,-12 5-102-16,0-3-16 0,0 3-3 15,-3 0-903-15</inkml:trace>
  <inkml:trace contextRef="#ctx0" brushRef="#br0" timeOffset="44525.6529">20466 2574 1231 0,'12'3'54'0,"-12"-3"12"0,6 0-53 0,-6 0-13 16,0 0 0-16,0 0 0 0,3 5 113 0,-3 3 20 16,-3 3 4-16,0-1 1 0,-9 4-25 0,3 2-5 0,0 5 0 0,-12-5-1 15,-9 7-69-15,3 1-14 16,4-3-2-16,-1 3-1 0,0-3-6 0,-3-2-2 0,0 2 0 0,7-5 0 15,8-3 31-15,0-2 5 0,3-1 2 0,0 1 0 16,9-6-31-16,-3 0-5 0,3-5-2 0,0 0 0 16,12 0 31-16,-3 0 5 15,3 0 2-15,0 0 0 0,5 0-41 0,4-5-10 0,3 3 0 0,3-1 0 16,6 0 26-16,8 3 3 0,4 0 1 0,-3 3 0 16,-7 0-9-16,-2 4-1 0,0-1-1 0,0 2 0 15,-10-3-11-15,1 3-8 0,-3 5 12 0,0-5-12 16,-3 3 17-16,-3-1-3 0,-1 4-1 0,-2-4 0 15,-3 1 5-15,-3-3 1 0,0 5 0 0,-3-8 0 16,-3 6 17-16,-6-1 4 0,0 1 1 0,-6 2 0 0,-5 3-41 16,2-3 0-16,-9 0 0 0,-3 6 0 0,-6-1 0 0,1 1 0 15,-10 2 0-15,-6-5 8 0,-2 8 8 0,-16-6 2 16,7 6 0-16,-1-3 0 0,7-7-18 16,5 1 0-16,3-4 0 0,10 0 0 15,5-6-80-15,12 0-19 0,6-2-4 0,9-6-775 16,3-5-155-16</inkml:trace>
  <inkml:trace contextRef="#ctx0" brushRef="#br0" timeOffset="44900.5412">21641 2302 1839 0,'0'0'40'0,"9"-5"9"0,0 2 2 0,0-2 1 0,-3 5-42 0,-6 0-10 0,0 0 0 0,0 0 0 16,-9 0 76-16,0 5 12 0,-3 6 4 0,-5 2 0 15,-4 11-34-15,-6-3-6 0,-9 8-2 0,3 5 0 16,-2 6 23-16,-1 0 5 0,-3 5 1 0,-2 8 0 16,-4-1-9-16,12-1-2 0,4 4 0 0,2 6 0 0,3-3 4 15,3-5 1-15,0 3 0 0,6-3 0 0,6-6-65 0,1 1-8 16,-1-6-13-16,9 1 3 0,11-9 38 0,4 3 8 16,0-10 2-16,3 4 0 0,3-4-30 0,-3-1-8 15,3-10 0-15,-6-5 0 16,5-1-143-16,1-2-29 0,3-3-7 0</inkml:trace>
  <inkml:trace contextRef="#ctx0" brushRef="#br0" timeOffset="45353.6046">21975 2733 2052 0,'0'-8'91'0,"0"8"18"0,0 0-87 0,6-5-22 0,0-3 0 0,3 3 0 16,-3-1 86-16,9 1 13 0,2 2 2 0,4-2 1 15,-3 0-30-15,9 0-7 0,6 2-1 0,2 0 0 16,-5 1-51-16,-3-1-13 0,3 0 0 0,-4 6 0 15,-2 0 0-15,-6-1 0 0,3 1 0 0,-9 2 0 16,-6 8 33-16,-6-7 4 0,-3 7 1 0,-9 0 0 0,-3 8-10 16,-6-2-1-16,0 7-1 0,-5 1 0 0,-4-6-2 0,0 5 0 15,0 1 0-15,1-1 0 0,2-2 13 0,0 0 3 16,3-3 0-16,3 6 0 0,0-12-32 0,4 4-8 16,2-3 0-16,3-3 0 0,0 0 32 0,0 1 6 15,0-1 1-15,6 0 0 0,0-2-22 0,3-3-4 16,0 2-1-16,0 1 0 0,3-1-3 0,3 1-1 15,6-1 0-15,0-2 0 0,0-2-8 0,6 2 10 16,6-3-10-16,3-2 10 16,2-3-37-16,13 0-7 0,12 0-2 0,-4-3 0 15,4-2-96-15,-7-6-19 0,4 0-4 0,-3-2-702 16,-4 0-141-16</inkml:trace>
  <inkml:trace contextRef="#ctx0" brushRef="#br0" timeOffset="45759.7211">22829 2588 2419 0,'0'0'53'0,"0"0"11"0,0 0 3 0,12 8 1 0,-3-3-55 0,-3 5-13 0,-3 1 0 0,0 2 0 16,0 3 105-16,3 3 19 0,0 4 3 0,-3-1 1 15,-3 1-52-15,0 7-9 0,-3-1-3 0,0-6 0 16,0 1-51-16,0 0-13 0,-3 0 0 0,3 0 0 16,-6-3 54-16,9 0 8 0,-3-2 2 0,-6 4 0 15,0-4-52-15,9 2-12 0,-6-10 0 0,3 2 0 0,3 0 0 16,-3-2 0-16,3-1 0 0,-3-2 0 0,3 0 0 16,0-3 0-16,0-5 0 0,0 0 0 0,0 0 0 0,0 0 0 15,0 0 0-15,0 0 0 0,0 0 0 0,0 0 0 16,0 0 0-16,0 0 0 0,0 0 54 0,0 0 8 15,0 0 2-15,3-5 0 0,0-3-52 0,0 0-12 16,3-8 0-16,6 3 0 0,-3 0 0 0,0 0-10 16,-3-3 2-16,3-5 0 0,6 0 8 0,5-9 11 15,1 4-3-15,9-1 0 0,-3-4-8 0,0 7 0 16,2 8 0-16,1-8 0 16,0 8-49-16,0-2-12 0,-1 5-3 0,1-1-956 15,-6 6-191-15</inkml:trace>
  <inkml:trace contextRef="#ctx0" brushRef="#br0" timeOffset="46072.3729">23597 2908 1664 0,'3'-3'159'15,"-3"3"32"-15,6 0 6 0,-3 0 2 0,9 0-71 0,-3 0-15 16,0 0-2-16,6-3-1 0,2 3-50 0,1 0-9 15,9-5-3-15,-3 3 0 0,-3-1-30 0,0 0-6 16,5 3-2-16,-2-8 0 16,-3 6-105-16,0-4-21 0,-3 1-4 0,-6 0-642 15,6 0-129-15</inkml:trace>
  <inkml:trace contextRef="#ctx0" brushRef="#br0" timeOffset="46368.9491">23811 2648 1152 0,'0'14'102'0,"0"-14"-82"0,0 2-20 0,0 6 0 16,-3 3 204-16,-3-1 37 0,6 4 7 0,-3-1 2 15,0 0-67-15,-2 3-14 0,5 3-2 0,0 4-1 16,-3-4-82-16,-3 5-16 0,6 2-3 0,0-2-1 16,0 2 0-16,0-2 0 0,-3-3 0 0,3 3 0 15,0-3-47-15,-3-2-9 0,3 2-8 0,-3-5 9 16,0 0-9-16,0 0 0 0,-3-3 0 0,3-2 0 16,-3 2-102-16,3-5-26 0,-6 0-4 0,6-3-2 0</inkml:trace>
  <inkml:trace contextRef="#ctx0" brushRef="#br0" timeOffset="46701.471">24258 2654 2358 0,'9'-3'52'0,"-3"3"10"0,0 0 2 0,3 0 3 0,6 3-54 0,-4-3-13 0,1 0 0 0,0 2 0 15,-3 4 68-15,3-1 10 0,-3 0 2 0,3 3 1 16,-3 8-13-16,-9-3-4 0,6 3 0 0,-3 5 0 16,-3 1-8-16,-3 4-1 0,-3 6-1 0,6 0 0 0,0-1-35 0,-9 9-7 15,6-3-2-15,-6 0 0 0,6 0 18 0,-3-8 3 16,3 6 1-16,0-6 0 0,3-6-24 0,0-1-8 15,0-4 0-15,0 1 9 0,0-6-23 0,0 0-5 16,0-5-1-16,0 0-927 16,0 0-185-16</inkml:trace>
  <inkml:trace contextRef="#ctx0" brushRef="#br0" timeOffset="47123.2545">24814 2453 2127 0,'0'0'47'16,"6"0"9"-16,3 0 3 0,-3 0 1 0,3 0-48 0,3 2-12 0,3 4 0 0,0-1 0 0,0 6 118 15,0 4 22-15,3 7 4 0,-7 4 0 0,10 6-56 0,-12 7-11 16,0 4-2-16,-6 10-1 0,6 2-6 0,-12 3-2 15,-3 3 0-15,-9 5 0 0,0 1-2 0,-5-9-1 16,-1 0 0-16,0 0 0 0,-3-2-8 0,-3-6-2 16,6-2 0-16,-8-1 0 0,-1-7-53 0,6-3-18 15,-12 3 0-15,10-14 0 0,-10 1 29 0,3-1 5 16,-6-5 2-16,-2-2 0 16,-7-3-169-16,3 0-33 0</inkml:trace>
  <inkml:trace contextRef="#ctx0" brushRef="#br0" timeOffset="48607.4346">3565 5157 633 0,'0'0'56'0,"0"0"-44"16,0 0-12-16,6 5 0 0,-6-5 116 0,6 3 22 15,0 5 4-15,0-3 1 0,6 0-54 0,-7-2-10 16,4-1-3-16,3 1 0 0,3-3 22 0,0 0 4 16,0-3 1-16,6-2 0 0,3-5-14 0,-4-1-2 15,1-2-1-15,3-3 0 0,3 0-13 0,-3-2-2 16,2 2-1-16,-2-3 0 0,0 3-28 0,-3 0-6 0,0-2 0 15,-3 2-1-15,2 0-27 0,-2 3-8 0,-3 0 0 16,0-1 0 0,0 1-19-16,-9 0-10 0,3 5-3 0,-3-3 0 0,-3 4 20 0,-3 1 3 0,-3-2 1 0,-3 3 0 15,-3 0 0-15,0 2 0 0,-6-2 0 0,3 2 0 16,-3 3 8-16,0 0-10 0,-2 3 10 0,-4-1-10 16,0 1 10-16,0 5 16 0,0 0-4 0,-3 3-1 15,1-1 15-15,2 6 3 0,-3 2 1 0,0 1 0 16,3 2 1-16,3 3 0 0,-5 5 0 0,5 0 0 15,3 0-15-15,0 6-2 0,6-4-1 0,0 4 0 16,3-3-13-16,6-1 0 0,0 1 0 0,6 0 0 16,0-6 0-16,3 3 0 0,3-2 0 0,6-3 0 0,-3-3-12 15,3-5-6-15,5-3-1 0,-2-2-741 16,3-6-148-16</inkml:trace>
  <inkml:trace contextRef="#ctx0" brushRef="#br0" timeOffset="48841.5991">4452 4292 1670 0,'0'0'148'0,"0"0"-118"16,0 0-30-16,0 0 0 0,0 10 64 0,0 3 6 16,0 6 2-16,-3 5 0 0,3 2 40 0,0 1 9 15,0 4 2-15,0 6 0 0,0 3-7 0,0 2-2 16,0 3 0-16,-3 3 0 0,0 0-50 0,-3 15-11 0,3 1-1 0,0-6-1 15,0-5-23-15,3-3-5 0,0 3-1 16,0-3 0-16,3-5-14 0,-3 0-8 0,-3 0 10 0,3-2-10 31,0 1-155-31,-3-6-37 0,0 25-7 0,-3-29-1 0</inkml:trace>
  <inkml:trace contextRef="#ctx0" brushRef="#br0" timeOffset="49169.5652">4749 5191 2070 0,'12'27'45'0,"-9"-14"10"0,3-3 1 0,-3 4 3 0,6-1-47 0,0 0-12 15,0 3 0-15,0-5 0 0,6-6 98 0,-3-3 18 16,6-2 3-16,-3-5 1 0,2-3-37 0,7-8-7 16,3-2-2-16,3-3 0 0,-3-3-45 0,2-3-9 15,-2-4-1-15,-3 4-1 0,-3 1 11 0,-3-1 3 16,-4-2 0-16,-2 3 0 0,-3 2-32 0,-3 0-13 15,0 0 1-15,-6 0 0 0,0 3 12 0,-3-2 16 16,0 4-3-16,0 0-1 0,-3 4-12 0,0 1 0 16,-3 4 0-16,1 4 0 0,-1 6 0 0,-6 6 0 15,0 2 0-15,-3 8 0 0,0 5 0 0,-3 5 0 16,-3 6 0-16,4 5 0 0,2 3 18 0,0-1 1 16,3 1 0-16,3 0 0 0,3-3 1 0,3 0 1 15,3-5 0-15,0-1 0 0,6 1-13 0,0-5-8 16,0-6 10-16,3 0-10 15,3 0-27-15,0-5-11 0,3-3-2 0,-3-2-1302 0</inkml:trace>
  <inkml:trace contextRef="#ctx0" brushRef="#br0" timeOffset="49716.3264">5398 4911 2372 0,'0'0'52'0,"0"0"12"0,6 0 1 0,3 2 1 0,3 1-53 0,0 2-13 0,0 1 0 0,0 4 0 16,0 1 80-16,6 2 12 0,-6 0 4 0,5 8 0 16,-5-2-52-16,0 5-9 0,-3-1-3 0,-3 4 0 0,0 2 10 0,-3-2 2 15,-3 2 0-15,-3 0 0 0,-3 0-12 0,0 3-1 16,-6-6-1-16,3 3 0 0,-6-5-6 0,1-3-2 16,-1 0 0-16,3-2 0 0,0-3-14 0,3-6-8 15,0 3 10-15,3-5-10 0,0-8 8 0,6 0-8 16,0 0 0-16,0-2 0 0,3-6 11 0,0-3-11 15,3-5 12-15,0-2-12 0,0-1 11 0,3-2-11 16,3-3 10-16,0-2-10 0,-3 2 8 0,2-2-8 16,4-6 0-16,0 3 9 0,0-3-9 0,3 0 0 15,0 1 9-15,0-1-9 0,6 5 11 0,-4 4-3 16,7 1 0-16,-6 6 0 0,0 9-8 0,0 4 0 16,-1 3 0-16,1 5-11 0,0 8 11 0,0 6 0 15,3 2 0-15,-6 6 0 0,0 2 0 0,-4 2 0 16,-5-1 0-16,3 1 11 0,-6-2 5 0,-3 0 0 15,0-2 1-15,-3-3 0 0,-3-6 1 0,3-2 0 16,-3-5 0-16,0-1 0 0,0-4-9 0,0-4-1 0,-6 4-8 16,6-6 12-16,-6 0-1 0,6-6-1 0,-5-2 0 15,2-2 0-15,6-6-10 0,-3 0 8 0,3-3-8 16,3-4 8-16,3-4-8 0,2 1 0 0,4-3 0 0,0 0 0 16,6 5 0-16,-3 3 0 0,0 2 0 0,3 3 0 15,0 6 0-15,-4 4 0 0,1 4 0 0,-3 2-11 16,0 5 11-16,0 3 0 0,0 2 0 0,-3 6 0 15,-6-2 0-15,3 4 0 0,3-2 0 0,-3 0 11 16,0 0-11-16,0-3 8 0,0 0-8 0,0 0 8 16,5-2-26-16,-2 2-6 0,0-2 0 0,3 2-1 15,-3-2-167-15,0 2-34 16</inkml:trace>
  <inkml:trace contextRef="#ctx0" brushRef="#br0" timeOffset="50434.8915">6529 5159 1832 0,'0'0'40'0,"0"0"9"0,0 0 2 0,0 0 0 0,9-2-41 0,-3-1-10 15,-3 0 0-15,6 1 0 0,3-1 97 0,-3 1 18 16,6 2 3-16,0 0 1 0,0 0-51 0,3-3-11 16,2 0-1-16,4 3-1 0,0-2-25 0,-3-1-5 15,3 0-1-15,-3-2 0 0,-1-3 20 0,-2-3 3 16,0 1 1-16,0-3 0 0,-3 2-23 0,0-5-4 15,0 0-1-15,-1 0 0 0,-2-5-12 0,0 3-8 16,-3-3 8-16,3-3-8 0,0 0 11 0,-3 0-3 16,-3 3 0-16,0-5 0 0,3 2-8 0,-3 3 0 15,-6-1 0-15,0 4 0 0,-3 2 0 0,0 3 0 16,0 2 9-16,-3 6-9 0,-3 0 0 0,0 7 0 0,-3 4 0 16,0 4 0-16,-3 3 0 0,0 6 0 0,-2 5 0 0,-4 5 0 15,3 5 0-15,3 3 0 0,-3 3 0 0,3-3 0 16,3 3 0-16,3-6-8 0,3-2 8 0,3 2 0 15,6-5 0-15,6-2 0 0,6-1 0 0,0-5 0 16,0-2-108-16,0-1-24 0</inkml:trace>
  <inkml:trace contextRef="#ctx0" brushRef="#br0" timeOffset="50778.5612">7226 4905 2257 0,'27'-8'100'0,"-18"6"20"0,-3-1-96 0,0 6-24 16,3 2 0-16,2 0 0 0,1 3 108 0,0 3 16 16,-6 2 3-16,3 6 1 0,0-1-52 0,-3 3-9 15,-6 6-3-15,3-3 0 0,-3-1-52 0,0 1-12 16,-3 3 0-16,-3-3 0 0,-9-3 8 0,6 0 0 16,6-3 1-16,-6-2 0 0,-6 0-9 0,4-5 0 15,8-3 0-15,-3-3 0 0,3-2 0 0,0-6 0 16,-3-2 0-16,12-1 8 0,3-4 8 0,0-3 2 15,-12-3 0-15,9-3 0 0,5-7-18 0,1 2 10 16,3-5-10-16,-3 0 8 0,3 0 19 0,0 2 3 16,6 1 1-16,-3-1 0 0,-7 9-12 0,1 4-3 0,6 4 0 15,-6 2 0-15,-3 3-6 0,0 5-2 0,3 5 0 16,0 3 0-16,0 5-8 0,0 3 0 0,-9 2 0 16,9 4 0-16,2-1 0 0,-5 3 0 0,-3 2 0 0,3 1 0 31,0-6-52-31,3 0-5 0,0-3-2 0,-6-4-869 0,-3-1-175 0</inkml:trace>
  <inkml:trace contextRef="#ctx0" brushRef="#br0" timeOffset="51059.7501">7922 4712 2149 0,'0'0'95'0,"0"0"20"0,0 0-92 0,0 0-23 15,12-2 0-15,0-1 0 0,3-2 107 0,0-1 17 16,0-4 3-16,12-1 1 0,11-5-37 0,1 0-7 16,0 1-2-16,2-4 0 0,-2 1-38 0,3 4-7 15,-3-2-1-15,2 3-1 0,-5 3-19 0,0 4-3 16,-1-2-1-16,-2 3 0 0,0 2-12 0,-9 3-16 15,-6 3 3-15,-4 0 1 16,1-1-188-16,-6 4-38 0,0-4-7 0,-6 4-855 0</inkml:trace>
  <inkml:trace contextRef="#ctx0" brushRef="#br0" timeOffset="51309.8792">8482 4003 1728 0,'0'0'153'0,"0"0"-122"0,0 0-31 0,0 0 0 15,-6 3 67-15,3-1 7 0,-3 4 2 0,3 2 0 16,0 5 18-16,0 3 4 0,0 5 1 0,0 8 0 0,-3 3-14 16,3 10-2-16,0 6-1 0,3 7 0 15,0-2 0-15,0 5 0 0,0 3 0 0,-3 5 0 0,-3-5-42 0,1 0-9 16,-4 0-2-16,0 0 0 0,-3-8-14 15,3 0-3-15,-6 0-1 0,3-6 0 16,0-4-127-16,0-4-24 0,0-2-6 0,0-8-1 0</inkml:trace>
  <inkml:trace contextRef="#ctx0" brushRef="#br0" timeOffset="51690.9946">9095 4593 2278 0,'0'0'50'0,"0"0"10"0,0 0 3 0,0 0 1 0,0 0-51 0,-3 3-13 0,0-3 0 0,-6 0 0 16,3 0 75-16,-3 2 12 0,-5 4 2 0,2 2 1 15,3 2-46-15,-6 4-10 0,0-1-2 0,0 8 0 16,0 0-11-16,0 3-2 0,3 2-1 0,-2 1 0 16,2-1-4-16,3 1-1 0,6-3 0 0,0-3 0 15,-3 0 23-15,6 0 4 0,0 0 0 0,3-2 1 16,-3-3-20-16,3 2-4 0,-3-2-1 0,0 0 0 16,3 2 20-16,-6-2 3 0,0 3 1 0,0-1 0 15,3 3-13-15,0-2-3 16,-6 2 0-16,3-2 0 0,-3-1 7 0,3 1 1 15,0-1 0-15,3 1 0 0,-6-1-16 0,0 1-2 16,3-3-1-16,-6 2 0 16,-3-2-48-16,-3 3-9 0,-2-1-3 0,-7-2-1429 0</inkml:trace>
  <inkml:trace contextRef="#ctx0" brushRef="#br0" timeOffset="52503.3018">11232 4413 1792 0,'0'0'80'0,"0"0"16"15,0 0-77-15,0 0-19 0,0 0 0 0,6-2 0 0,3-6 115 0,3 0 19 16,3-5 4-16,3-1 1 0,6-4-33 0,0-3-6 15,2-6-2-15,7-5 0 0,0-2-48 0,-3 2-10 16,-4 0-1-16,-2 1-1 0,-6 2-24 0,0 0-5 16,-3-3-1-16,-3 3 0 0,-3 2-8 0,0 1 8 15,0-3-8-15,-4 0 8 0,1 2-8 0,0 3 0 16,0-2 0-16,-3 2 0 0,0 3 0 0,-3 5 0 16,0 0 0-16,-3 6 0 0,0 2 0 0,-3 2-11 15,0 1 11-15,0 5-8 0,-2 0 8 0,-1 8-8 16,-3 3 8-16,-3 4-8 0,-3 4 8 0,6 2 0 15,0 6 8-15,-3 4-8 0,0 9 36 0,-2 2 4 16,-4 9 0-16,3 1 0 0,0 7-16 0,-6 15-4 16,0-3 0-16,4 3 0 0,8-2 19 0,-3-6 3 15,3 3 1-15,-3-1 0 0,3-7-30 0,0-5-5 16,0-6-8-16,0 3 11 0,0-8-11 0,3-3 0 16,-2-5 0-16,2 0 0 15,-6-7-37-15,3-4-13 0,3-2-2 0,-3-3-1318 0</inkml:trace>
  <inkml:trace contextRef="#ctx0" brushRef="#br0" timeOffset="52659.8329">10941 4646 1555 0,'9'0'138'16,"0"-3"-110"-16,2 1-28 0,4-1 0 15,6 3 224-15,0-2 40 0,3-1 8 0,3 0 2 16,2-2-134-16,7 2-28 0,0-5-4 0,6 3-2 0,-4 0-70 15,1 2-13-15,3-2-3 0,-4 2-898 16,-5 1-179-16</inkml:trace>
  <inkml:trace contextRef="#ctx0" brushRef="#br0" timeOffset="52987.5598">12116 4456 633 0,'6'-6'56'0,"-3"1"-44"15,0 0-12-15,-3 5 0 0,0 0 398 0,0 0 78 16,-3 5 15-16,-6 3 3 0,1 5-362 0,-1 0-73 16,-3 9-15-16,0-1-2 0,-3 3-25 0,0-1-5 15,0 6 0-15,3 3-1 0,-3-5 17 0,3-4 3 16,1 1 1-16,2-3 0 0,3-5-32 0,0 0 0 16,6-5 0-16,3-3 0 0,3-3 16 0,3-2-4 15,2-3 0-15,4-6 0 0,3 1 0 0,3-5 0 16,0-6 0-16,3 2 0 0,-3-4-12 0,-1 2 9 0,4-3-9 15,-9 1 8-15,-3-3-8 0,-6 2 8 0,0 3-8 0,-3-2 8 16,3-3 18-16,-3 0 3 0,3 2 1 0,-3 1 0 16,-6-1-14-16,-3 3-4 0,-6 0 0 0,3 3 0 15,0 2 1-15,-3 3 0 0,-3 3 0 0,-3 0 0 16,6 2-13-16,-2 6 0 0,-1 2-9 0,-3 0 9 16,0 3-104-16,3 3-14 15,-3 2-3-15,0 3-1 0</inkml:trace>
  <inkml:trace contextRef="#ctx0" brushRef="#br0" timeOffset="53362.4682">12518 4387 2368 0,'0'0'105'0,"0"0"22"16,0 0-102-16,9 5-25 0,3-2 0 0,-3 5 0 0,3 0 108 0,-3 2 16 16,-3 3 3-16,3 3 1 0,-6 3-53 0,3 2-11 15,-3-2-1-15,0 4-1 0,-3 4-34 0,0-3-6 16,0-1-2-16,0 1 0 0,0-3-12 0,-3 1-8 16,3-7 8-16,-3 1-8 0,3 0 8 0,-6-8-8 15,3 0 8-15,-3-3-8 0,0 1 15 0,3-4-2 0,3-2 0 16,0 0 0-16,0 0 26 0,0 0 5 0,-3-8 0 0,6-5 1 15,3-3-11-15,0-2-2 0,0-1-1 16,6-5 0-16,0 1-12 0,5-1-3 0,4-8 0 16,6 0 0-16,3 3-16 0,0-3 0 0,2 1 0 0,1-1-9 15,-3 3 9-15,6 2 0 0,-1-4 0 0,4 4 0 16,-6 3-62 0,5 6-10-16,-2 2-3 0,-6 3 0 0,-3 5-138 15,-9 2-28-15</inkml:trace>
  <inkml:trace contextRef="#ctx0" brushRef="#br0" timeOffset="54315.3655">15534 3958 1796 0,'-3'-5'40'0,"3"0"8"0,-3-1 1 0,0 1 1 0,-3 2-40 0,0-2-10 0,-3 2 0 0,0 1 0 16,-6 2 63-16,0 2 10 0,-6 4 3 0,0-1 0 16,4 3-36-16,-1 0-8 0,-6 5 0 0,-3 3-1 15,3 5 8-15,0 0 1 0,-2 6 1 0,2 2 0 16,0-3 12-16,3 3 3 0,3 3 0 0,1-3 0 15,5-2-4-15,3-6 0 0,0 0 0 0,6-2 0 16,0-4-25-16,3-1-6 0,3-4-1 0,0 1 0 0,3 2 25 16,0-2 5-16,0-1 1 0,3-2 0 0,-1 3-29 0,1-1-6 15,-3 1 0-15,3 0-1 0,0-1 1 0,-3 6 1 16,0 0 0-16,0-3 0 0,-3 3 7 0,0 0 0 16,-3 0 1-16,0 0 0 0,-3-1-25 0,-3 1 0 15,0-2-12-15,-3 4 12 0,-3-2 0 0,-3-3 0 16,1 3 0-16,-7-3 0 15,-3 1-44-15,-6-4-13 0,0 1-3 0,-2-1-1 16,8-2-87-16,0-5-16 0,0 0-4 0,0-3-974 0</inkml:trace>
  <inkml:trace contextRef="#ctx0" brushRef="#br0" timeOffset="54659.2184">15676 4202 1209 0,'15'-3'53'0,"-15"3"12"0,0 0-52 0,9 3-13 0,0-1 0 0,-3 1 0 16,-3 2 140-16,3 3 24 0,-6 3 6 0,-3 2 1 15,-3 0-63-15,0 6-13 0,0 2-3 0,-3 5 0 16,0-2 0-16,0 5 0 0,-2 3 0 0,-1 0 0 16,0-6-12-16,3 3-4 0,3-2 0 0,0-3 0 15,3-1-19-15,3-4-4 0,0-3-1 0,6 0 0 16,3-3-28-16,0-5-5 0,3-6-2 0,3 1 0 15,-1-3-3-15,4-5-1 0,0-3 0 0,6 0 0 16,0-3 17-16,0 3 3 0,-4-5 1 0,-2 3 0 16,0-6-42-16,-3 2-9 0,0-4-2 0,0 2 0 15,-3-5 47-15,-3 5 8 0,0-5 3 0,-1 0 0 0,-2 0-19 16,0-3-3-16,-6 0-1 0,0 0 0 0,0 0-8 16,-3 8-8-16,-3-2 12 15,0 2-12-15,-2 3 0 0,-4 0 0 0,-6 5 0 0,3 2 0 16,-3 4-32-16,-9 4 0 0,-3 4 0 0,4 4 0 15,-1 6-155-15,0 0-31 0,0 0-6 0,9 0-2 0</inkml:trace>
  <inkml:trace contextRef="#ctx0" brushRef="#br0" timeOffset="55268.2665">16117 4178 1836 0,'0'0'81'0,"0"0"17"0,6 2-78 0,6 1-20 0,-3 2 0 0,0 3 0 16,3 0 130-16,-3 0 22 15,-1 5 5-15,4 1 1 0,0 2-31 0,-3 2-7 0,3-2 0 0,-3 5-1 16,0-2-41-16,0 7-8 0,-3-2-2 0,0-3 0 16,-6 0-32-16,3-2-6 0,-3-3-2 0,-3-1 0 15,3-1-17-15,-3-1-11 0,0-2 12 0,0-1-12 16,3-2 12-16,-3-3-12 0,3-5 12 0,0 0-12 15,0 0 13-15,0 0-4 0,0 0-1 0,0 0 0 16,-3-5 1-16,3-3 0 0,3-2 0 0,3-1 0 16,0-5-9-16,6 0 10 0,0-2-10 0,2-4 10 15,4 4-10-15,3-6 0 0,3-2 9 0,3-1-9 16,3 1 0-16,-1-1 0 0,1 4 0 0,0 1 0 0,-3 4 8 16,-4 5-8-16,1 2 8 0,-6 3-8 0,0 5 8 15,-3 6-8-15,0 0 8 0,-6 2-8 0,-3-2 12 16,3 5-3-16,5 2 0 0,-2 3 0 0,-6 1-9 0,3 2 0 15,3 2 9-15,-6 1-9 0,-9-1 8 0,6-2-8 16,3 0 8-16,6 2-8 0,-3-2-8 0,-9 0-7 16,-15 0-1-16,9-3 0 0,24 0 16 0,-6 1 0 15,-6-4 0-15,-3 1 0 0,3-1 16 0,-3 1 5 16,0-3 2-16,-3 0 0 0,-3 0-37 0,3-8-7 16,6 5-2-16,-6-5 0 0,-6 3 70 0,6-3 13 15,0 0 4-15,0 0 0 0,6-8-52 0,-3 0-12 16,3-3 0-16,2 1 0 0,1-4 0 0,-3 1 0 15,0-3 0-15,9-2 0 0,3 2 0 0,0-5 0 16,-3 2 0-16,0 3 0 0,0 1 0 0,-4 1 0 0,1 4 0 16,-3 2 0-1,0 2-20-15,-3 1-6 0,0 3-2 0,-6 2 0 0,0 0 28 0,0 0-10 0,9 2 10 0,3 3 0 16,-3 1 0-16,3 2-8 0,-6 2 8 0,0 1 0 16,-3 2 0-16,0 0 0 0,0 3-8 0,3-3 8 15,3 1 0-15,-1 2-12 0,1-3 12 0,-3 0-10 16,0-2-63-16,0-3-13 15,3-1-2-15,0-1-1348 0</inkml:trace>
  <inkml:trace contextRef="#ctx0" brushRef="#br0" timeOffset="55611.9396">17382 4469 2106 0,'6'-3'46'0,"6"3"10"0,-3-2 1 0,3-1 3 0,3-2-48 0,-1-1-12 16,4-2 0-16,0 3 0 0,-3-3 174 0,6 0 33 16,0-2 6-16,-3-4 2 0,-1 4-123 0,-2-3-25 15,6-1-5-15,0 1-1 0,-6-3 5 0,0 0 1 16,3 0 0-16,-1 1 0 0,4-4-59 0,-6 6-8 16,0-3-10-16,-6 3 10 0,3 2 0 0,-6 1 0 15,-3 4 0-15,-3 6 0 0,-3-5 0 0,-3 2 0 16,-6 6 11-16,-3 2-11 0,-6 3 0 0,0 5 0 15,1 6-8-15,-7 0 8 0,-12 4 0 0,9-4 0 16,10 2 0-16,-1 0 0 0,0 3 0 0,3-5 0 16,3-1 0-16,0 3 0 0,6 0 0 0,3 1 0 15,-3-4 0-15,6 3 0 0,3 0 0 0,-3 1 0 0,-2-4 0 0,2-2 0 32,3 0-53-32,8 0-4 0,10-3-1 0,-6-2-890 0,-6-4-179 0</inkml:trace>
  <inkml:trace contextRef="#ctx0" brushRef="#br0" timeOffset="56221.1834">18677 4083 1328 0,'0'-6'29'0,"3"-2"7"0,3-2 0 0,-3 2 1 0,3 0-29 0,3-3-8 0,0 1 0 15,-4 4 0-15,7-2 98 0,-3 3 18 0,0 0 4 0,-3 2 1 16,0-2-2-16,0 5-1 0,3 0 0 0,0 5 0 16,-3 3-43-16,3 5-9 0,-3 6-2 0,0 2 0 15,0 6 52-15,-3 4 9 0,3 4 3 0,-3 2 0 16,3-3-56-16,-3 1-12 0,2-4-1 0,-2 1-1 15,3-3-19-15,-3 0-4 0,0-5-1 0,0 2 0 16,0-2-16-16,-3 0-3 0,0-5-1 0,0-1 0 16,0 1-1-16,-3-3 0 15,0-3 0-15,-3 3 0 0,3-6-5 0,-3 3 0 0,4-2-8 0,-4-3 12 16,0 5-12-16,-3-7 0 0,3-1 8 0,0 0-8 16,3-2 22-16,-3-1 2 0,6-2 0 0,-3-5 0 15,-3-3-10-15,6-2-2 0,0-1 0 0,3-5 0 0,0-2 13 16,3-1 3-16,3-7 0 0,6-1 0 0,-3-2-28 15,8-5-17-15,7-1 2 0,0-2 1 0,3-2 14 0,2-1 0 16,4 3 0-16,6 0 0 0,0 2-15 0,2 6 0 16,-5 0 0-16,3 3 0 15,-1 5-71-15,-5 2-14 0,0 6-4 16,-4 5 0-16,1 0-179 0,6 5-36 0</inkml:trace>
  <inkml:trace contextRef="#ctx0" brushRef="#br0" timeOffset="56502.6309">19853 4604 2476 0,'-15'16'55'0,"9"-8"11"0,3 0 2 0,0-3 1 16,-3-3-55-16,3 4-14 0,3-6 0 0,0 0 0 15,6 2 62-15,0 1 10 0,0 0 1 0,0-3-851 16,0 0-170-16</inkml:trace>
  <inkml:trace contextRef="#ctx0" brushRef="#br0" timeOffset="65530.2819">2294 6964 403 0,'0'0'36'0,"0"0"-36"16,0 0 0-16,0 0 0 0,0 0 128 0,0 0 18 15,0 0 4-15,6-3 1 0,-3-2-46 0,3-3-9 16,3 0-1-16,-3 0-1 0,0 0 20 0,-1 0 4 15,4 0 1-15,-6 0 0 0,3 0-2 0,0-2 0 16,0 2 0-16,-3 0 0 0,-3 8-46 0,0 0-10 16,3-5-1-16,-3 5-1 0,0 0-19 0,0 0-3 15,0-6-1-15,0 6 0 0,0 0-36 0,-6 0 0 16,0 3 0-16,-3 0-12 0,3-1 12 0,-5 1 0 16,-1 0 0-16,0 2 8 0,0 0-8 0,-3 0 0 15,3 1 0-15,-3-1 0 0,3 3 0 0,-3-3 0 16,3 1 0-16,-2-1 0 0,-1 3 8 0,6 0-8 0,3 0 8 15,-3 0-8-15,-6 0 0 0,9-1 0 0,-6 4 0 0,3-3 0 16,0 3 0-16,3-1 0 0,-3 1 0 0,6-3 0 16,0 2 0-16,3 1 0 0,0-1 0 0,3 4 8 15,3-6-8-15,6 2 0 0,-3-2 0 0,6 3-8 16,0-1 8-16,6 1 0 0,-6-3 0 0,11 2 0 16,-2-2-8-16,6 6-7 0,-3-4-1 0,0 1 0 15,-1-1 16-15,-2 4 0 0,3-1 0 0,-3 0-9 16,0 0 9-16,-10 0 0 0,1 1 0 0,0-1 0 15,-3 0 0-15,-6-2 0 0,3 2 0 0,-6-2 0 0,-3-1 9 16,0 1 7-16,-3-1 2 0,-6 1 0 0,3-3 12 0,0 0 2 16,-6 0 1-16,0 2 0 0,-2-2-5 0,-4 3 0 15,0-6-1-15,-3 3 0 0,-3 3-3 0,0-3-1 16,-2-1 0-16,-4 4 0 0,0 0-15 0,0-1-8 16,6 3 10-16,-8 1-10 0,2 2 0 0,3-3 0 15,0 3 0-15,4-3-10 16,-1-3-90-16,6-2-19 0,6 0-3 0,-3-2-627 15,6-4-126-15</inkml:trace>
  <inkml:trace contextRef="#ctx0" brushRef="#br0" timeOffset="65920.9351">2844 7004 576 0,'0'0'51'0,"3"-8"-41"0,0 2-10 0,0-2 0 15,-3 3 212-15,3-3 41 0,3 3 8 0,-3-3 2 0,3 0-74 0,-6 0-14 16,6 3-3-16,-3-1-1 0,-3 6-62 0,6-2-12 16,3 2-2-16,-3 0-1 0,3 0-47 0,3 2-10 15,0 1-1-15,3 0-1 0,8-1-10 0,-2 1-1 16,3 0-1-16,3-3 0 0,3 0-2 0,2-3 0 16,1 3 0-16,3-5 0 0,-9-1-21 0,2-1 0 15,-2 1 0-15,0-2 0 0,-3 0 0 0,0-2 0 16,-4 2 0-16,1 0 0 15,-3-3-23-15,-3 3-5 0,-3 0-2 0,3 3-769 16,-3-3-153-16</inkml:trace>
  <inkml:trace contextRef="#ctx0" brushRef="#br0" timeOffset="66201.9267">3306 6406 1666 0,'0'0'74'0,"0"0"15"0,-3-6-71 0,3 6-18 0,0 0 0 0,0 0 0 16,-6 6 128-16,3 4 21 0,-6 9 5 0,3 4 1 16,-3 7-45-16,0 7-9 0,-3 5-1 0,-3 8-1 15,-2 3-21-15,-1 5-4 0,0 9-1 0,0-1 0 16,0-8-25-16,0 0-6 0,3 0-1 0,3 3 0 15,1-3-23-15,-1-7-5 0,3-4-1 0,0 1 0 16,0-8-4-16,0-3 0 0,0 0-8 0,0-6 12 16,3-2-88-16,-3-5-17 0,6-5-4 0</inkml:trace>
  <inkml:trace contextRef="#ctx0" brushRef="#br0" timeOffset="66545.586">3333 7332 1314 0,'0'0'58'0,"6"10"12"0,0-5-56 15,2 3-14-15,1 0 0 0,3 0 0 0,0-2 92 0,6-4 15 16,0-4 3-16,6-1 1 0,-3-5 3 0,2-3 1 16,4-2 0-16,-3-3 0 0,3 0-38 0,-3-2-7 15,2-6-2-15,-2 3 0 0,0 0 0 0,-3 2-1 16,0-5 0-16,0 1 0 0,-7 4-27 0,1-2-6 15,-3 0-1-15,0 0 0 0,-3 2-21 0,0 3-12 16,-6 0 12-16,0 3-12 0,0 3 11 0,-6-4-11 0,0 9 10 16,0-3-10-16,-3 5 13 0,-3 1-3 0,0 2-1 0,-3 5 0 15,0 3-1-15,-3-3 0 0,-2 9 0 0,-1 1 0 16,3 7 20-16,-3-1 3 0,3 3 1 0,0 5 0 16,3 0-21-16,3 3-11 0,3-1 12 0,3 1-12 15,0-3 15-15,3 0-4 0,3-2-1 0,3-6 0 16,0 0-10-16,3-5 0 0,3 0 9 0,0-3-9 15,0-2-120-15,0-3-28 16</inkml:trace>
  <inkml:trace contextRef="#ctx0" brushRef="#br0" timeOffset="66981.6148">4118 7017 2282 0,'0'0'50'0,"0"0"10"0,6-6 3 0,-3 6 1 0,3 3-51 0,0 2-13 15,0 1 0-15,-3 2 0 0,3 2 116 0,-3 3 20 16,3 3 4-16,-6 5 0 0,0 3-60 0,0 3-12 16,-6 7-2-16,-3 1-1 0,0 2-44 0,0 0-9 15,3 5-1-15,-3-5-1 0,1-5 16 0,2-3 3 16,-3 0 1-16,0-3 0 0,3-4-22 0,0-4-8 16,0-5 0-16,3 1 9 0,3-1-9 0,-3-3 0 15,0-2 0-15,3 0 0 16,0-8 0-16,0 0 13 0,0 0-3 0,0 0-1 0,0 0-9 0,0 0 10 15,0 0-10-15,0 0 10 0,0-8-1 0,0-2 0 16,0-1 0-16,3-2 0 0,0-6-9 0,3-2 0 0,0-3 0 16,3-7 8-16,0-4-8 0,3-4 0 0,-1-4 0 0,4-2 0 15,3-5 0-15,0 2 0 0,0 3 0 0,3 3 0 16,3 2 0-16,-4 6 0 0,-2 2 0 16,3 3 0-16,0 5 0 0,0 6 0 0,-3 5-9 0,-1 2 9 15,-2 3 0-15,0 8 0 0,3 5-8 0,3 3 8 16,-3-2 0-16,0 2 0 0,-3 5 0 0,-4 0 0 15,1 3 0-15,-6-3 0 0,0 0 0 0,-9 3 0 16,0 3 0-16,-3-1 0 0,-9-2 8 0,-2 3-8 16,-1-1 0-16,0 3 0 0,-3-2 0 0,-3-1 0 15,-3 1-72-15,4-6-12 0,-4-2-1 16,3-1-1-16,0-2-59 0,3-3-12 0,1-2-3 0,5-3-987 16</inkml:trace>
  <inkml:trace contextRef="#ctx0" brushRef="#br0" timeOffset="67653.3337">5446 6707 1364 0,'3'-16'60'0,"0"8"13"0,0 0-58 0,3-2-15 16,-3-1 0-16,3-5 0 0,3 3 107 0,-6-3 18 15,3 3 4-15,3-3 1 0,-3 3-8 0,-3 2-2 16,2 3 0-16,-2 1 0 0,3-1-18 0,-3 2-4 15,-3 6-1-15,9 0 0 0,-9 0-32 0,6 6-6 16,-3 2-2-16,3 7 0 0,-3 4 3 0,0 5 0 16,0 5 0-16,-3 5 0 0,-3 3-11 0,-3 8-1 0,0 6-1 15,0 1 0-15,-3 1-20 0,0-5-4 16,-2 5-1-16,2-3 0 0,-3-2 3 0,3-3 1 0,-3-3 0 16,3-2 0-16,-3-6-18 0,6-2-8 0,-3-3 0 15,3-3 8 1,-3-4-48-16,6-4-11 0,0-2-1 0,0-3-920 0,3-2-184 0</inkml:trace>
  <inkml:trace contextRef="#ctx0" brushRef="#br0" timeOffset="67918.9314">6017 7064 2361 0,'0'0'104'0,"0"0"23"0,0 0-102 0,0 0-25 16,0 0 0-16,0 0 0 0,0 0 191 0,0 8 33 16,0 3 6-16,-2 2 2 0,-1-2-166 0,0-1-33 15,-3 1-6-15,3 2-2 0,-3-2 7 0,3-3 0 16,-3 2 1-16,0 1 0 15,-3-3-153-15,0 0-32 0,-12 2-5 0,0-2-2 0</inkml:trace>
  <inkml:trace contextRef="#ctx0" brushRef="#br0" timeOffset="74154.9158">8765 6879 230 0,'0'0'20'0,"0"0"-20"15,0 0 0-15,0 0 0 0,0-5 115 0,3 0 18 16,-3-1 4-16,0 1 1 0,0-3-30 0,0 0-5 16,0 8-2-16,0-5 0 0,3 0-71 0,-3 5-14 15,0 0-4-15,0-8 0 0,-3 2-12 0,3 6 0 16,0-5 0-16,0 5 0 0,0 0 0 0,0-5-15 15,-3-1 5-15,3 6 1 0,0 0 9 0,0 0 0 16,-3-7 0-16,3 7-8 0,0 0 35 0,0-8 7 16,-3-3 2-16,0 3 0 0,3 8 48 0,0-5 9 15,0-3 3-15,0 3 0 0,0-1-32 0,3-2-5 16,0-2-2-16,0 4 0 0,-3 6 4 0,0 0 1 16,0-8 0-16,0 8 0 0,0 0 10 0,0 0 3 15,0 0 0-15,0 0 0 0,9 0-20 0,-9 0-4 16,0 0-1-16,3 6 0 0,3-1-10 0,-3 8-1 0,0 3-1 0,-3 5 0 0,0 1-10 0,0 1-1 15,-3 6-1-15,0 6 0 0,0-3 2 0,-3-1 1 16,0 4 0-16,0-4 0 0,0-4 1 0,3-1 0 16,-3 1 0-16,3-3 0 0,-3-3-2 0,0-3-1 15,3 6 0-15,0-5 0 0,0-6-13 0,-3 0-2 16,3-2-1-16,0-1 0 0,0 1-11 0,0-3 0 0,-3 0 9 16,3 0-9-16,0 5-9 0,-3-5-7 0,1 2 0 0,-1-2-1 31,3-2-153-31,-3 2-30 0,3 0-7 0,3-3-906 0</inkml:trace>
  <inkml:trace contextRef="#ctx0" brushRef="#br0" timeOffset="74561.2398">8655 6996 230 0,'0'0'20'0,"0"-8"-20"0,-3 2 0 0,0-4 0 0,0-1 311 0,3-2 57 15,3-3 12-15,0-2 3 0,0-1-207 0,3 3-42 16,-3-2-8-16,3-1-2 0,0 1-72 0,2-1-16 16,1 3-2-16,0-2-1 0,0 4 4 0,-3-1 1 15,6 1 0-15,-3 1 0 0,6-3-2 0,-3 3-1 16,0 0 0-16,3 2 0 0,3 1-19 0,2-4-3 16,7 1-1-16,3 0 0 0,0-3 0 0,-1 0-1 15,4 0 0-15,3 0 0 0,-3 3 4 0,-1 0 1 16,-2-3 0-16,0 6 0 0,0-1-6 0,-7 6-1 15,-2 2 0-15,0 8 0 0,-3 3-9 0,-3 5 0 16,-6 6 9-16,-3 5-9 0,-6 2 23 0,-3 9 0 16,-3 4 0-16,-9 1 0 0,-3 5 21 0,0 0 4 15,-3 3 0-15,-2-3 1 0,-4-3-2 0,0-5-1 0,-3-3 0 16,6 1 0-16,4-6-22 0,-4 0-5 0,-3-3-1 0,0 1 0 16,0-6-6-16,4-2 0 0,-4-1-1 15,0-2 0-15,6 0-11 0,-3-6 0 0,1 1 0 16,2-3 0-1,0 0-27-15,3-5-7 0,0 4-2 0,6-4 0 16,3-6-118-16,3-2-24 0,3-5-5 0,3-6-975 0</inkml:trace>
  <inkml:trace contextRef="#ctx0" brushRef="#br0" timeOffset="74920.3">9488 6948 1681 0,'0'0'36'0,"6"-11"8"0,3 1 2 0,-3 2 2 0,0-3-38 0,0 3-10 16,-3 0 0-16,-3 8 0 0,0 0 147 0,0 0 27 15,0 0 6-15,0 0 0 0,0 0-58 0,0 6-12 16,-3-1-2-16,0 8-1 0,-3 0-35 0,3 3-8 0,0 3 0 16,0 2-1-16,-3-2-29 0,6-1-6 0,0-2 0 0,0 2-1 15,0-2-19-15,0 0-8 0,-3-3 0 0,3 1 8 16,3-4-8-16,-3 1 0 0,-3-1 0 0,3 1 0 31,0-3-98-31,-3 0-25 0,0 2-5 0</inkml:trace>
  <inkml:trace contextRef="#ctx0" brushRef="#br0" timeOffset="75076.9676">9664 6604 2235 0,'0'-19'49'0,"0"14"11"0,0-8 1 0,-3 5 2 0,0-3-51 0,0 4-12 15,3 1 0-15,-3-2 0 0,0 6 76 0,3 2 12 16,0 0 2-16,0 0 1 0,0 0-75 0,-3 8-16 16,0 0 0-16,0 2-757 15,3 1-152-15</inkml:trace>
  <inkml:trace contextRef="#ctx0" brushRef="#br0" timeOffset="75420.1851">9890 6861 1717 0,'3'18'76'0,"0"-7"16"0,3 2-74 0,0 3-18 0,-3 0 0 16,0 2 0-16,-6 1 119 0,0-1 20 0,0 1 4 0,3-3 1 16,-3-3-11-16,3 0-1 0,0-2-1 0,3 2 0 15,0-5-78-15,0 2-15 0,-3-2-3 0,3 3-1 16,6 0 5-16,0-1 1 0,-3 3 0 0,6 1 0 15,-4-1-40-15,1 0 0 0,3 3 0 0,-3-3 0 16,-3-2 0-16,3 2 0 0,-3-2 0 0,-3-1 8 16,0-5-8-16,3 3 8 0,-6-8-8 0,0 0 8 15,0 0 1-15,0 0 1 0,0 0 0 0,0 0 0 16,0 0 31-16,3-8 7 0,3-5 0 0,3-5 1 16,0-1-20-16,3-5-4 0,0-2-1 0,-1-3 0 15,1-6-2-15,6 4-1 0,-3-9 0 0,3-2 0 16,0-3-21-16,-3 2 0 0,0 4 0 0,-1 2 0 15,1 8-98-15,-6 5-18 16,0 5-3-16</inkml:trace>
  <inkml:trace contextRef="#ctx0" brushRef="#br0" timeOffset="75623.2924">10488 6924 1486 0,'-9'24'66'0,"6"-8"14"0,0 2-64 0,-3 4-16 16,0 1 0-16,-2 1 0 0,2 0 148 0,0-3 26 15,0-5 6-15,0 0 0 0,3 2-16 0,0 1-4 16,0-6-1-16,0-2 0 0,3-1-100 0,0-2-20 16,0-8-4-16,0 0-1 15,0 0-85-15,0 0-17 0,0 0-3 0,0 0-1 0</inkml:trace>
  <inkml:trace contextRef="#ctx0" brushRef="#br0" timeOffset="75763.8434">10652 6548 2534 0,'9'-15'112'0,"-6"9"24"16,0-2-109-16,0 0-27 0,0 0 0 0,3 1 0 16,-3-1 72-16,0 2 10 0,-3 6 2 0,0 0 0 15,0 0-137-15,0 0-27 0</inkml:trace>
  <inkml:trace contextRef="#ctx0" brushRef="#br0" timeOffset="76544.9387">11417 6705 2347 0,'0'0'52'0,"3"-8"10"0,-3 0 2 0,0-3 2 0,0 1-53 0,0-1-13 16,-3 0 0-16,3 1 0 0,0 2 136 0,0 0 24 15,0 0 4-15,0 3 2 0,0-1-75 0,0 1-15 16,0 5-4-16,0 0 0 0,0 0-32 0,0 0-8 16,0 0 0-16,0 0-1 0,0 0-7 0,0 0 0 0,-9 3-1 0,3 5 0 15,-6 0-33-15,0 5-6 0,-3 5-2 0,-2 6 0 16,2 5 18-16,-3 3 0 0,-3 2-8 0,0 3 8 15,-3 0 0-15,0 1 0 0,7-1 0 0,2-8 0 16,3 0 0-16,3-3 0 0,3-5 0 0,3-2 0 16,3-3 0-16,3-3 0 0,0 0 0 0,3-2 0 15,3-3 0-15,3 0 0 0,0 0 0 0,3-3 0 16,-4-5 0-16,1 0 0 0,0 0 0 0,-3-3 0 16,6 1-18-16,-3-4 0 0,6-4 0 0,-3-1 0 15,3 1 9-15,2-4 9 0,-2-1-13 0,3-7 5 16,0-1 8-16,3-9 0 0,-3-3 0 0,2-4 0 0,4-6 9 15,-3-3-9-15,3-7 12 0,3-4-12 0,-1-2 20 0,1-2-4 16,-3-3 0-16,6-6 0 0,-4 9-16 0,1-1 0 16,0 1 0-16,-3 2 0 0,-3 5 0 0,-4 9-9 15,-2 7 1-15,-6 6 0 0,-3 10 0 0,-3 8 0 16,-3 3 0-16,-3 10 0 0,0 3 8 0,-9 11-8 16,-9 13 8-16,-3 10-8 0,-2 6 8 0,-7 10-8 15,3 6 8-15,-6 12-8 0,3 1 8 0,-2 5 0 16,5-2 0-16,-3 4 0 0,6-7 0 0,1-5 0 15,5-1 0-15,3-7 0 0,0-6 0 0,6-2 0 16,0-6 0-16,6-2 0 0,-3-3 0 0,6-3 8 16,6-2-8-16,-3-3 0 0,6-3 8 0,0 1-8 15,3-1 8-15,3-2-8 0,6-5 8 0,2-6-8 16,7 0 10-16,-3-5-10 0,0-3 13 0,5 1-3 16,4-4-1-16,6-4 0 0,-6-1 12 0,-1-5 3 0,-2-5 0 0,0 0 0 15,-3-3-24-15,-1-3 8 0,1-2-8 0,0-3 0 16,0 0 13-16,-7-5-1 0,-8 0-1 0,0 0 0 15,0 0-11-15,-3 0 12 0,-6 0-12 0,0 5 12 16,-6 5-12-16,0 4 12 0,0 1-12 0,-6 4 12 16,-9 2-12-16,0 5 0 0,-3 0 0 0,3 6 0 15,-2 2 0-15,-1 9 0 0,6 4 0 0,-3 3 0 16,3 3 0-16,3 3 0 0,0-4 0 0,3 1 0 16,3-3 0-16,3 1 12 0,3-4 0 0,3-2 0 15,3-3-12-15,0-2-17 0,3-1 4 0,0-2 1 16,0 0-60-16,0-2-11 0,5-4-2 0,-5 1-1376 15</inkml:trace>
  <inkml:trace contextRef="#ctx0" brushRef="#br0" timeOffset="79046.1001">14173 6530 403 0,'0'0'17'0,"0"0"5"0,0 0-22 0,0 0 0 0,0 0 0 0,0 0 0 16,0 0 263-16,0 0 48 0,3 5 9 0,-3 3 3 15,3-3-156-15,3 3-31 0,-3 3-7 0,0-3-1 16,0 2-41-16,-3 6-9 0,0 0-2 0,-3 0 0 16,0-3-44-16,0 3-10 0,-3 5-2 0,3-2 0 15,-3-3 10-15,0 2 2 0,0-4 0 0,3-1 0 16,0-3-32-16,0-2 0 0,3 0 0 0,0-2 0 0,3-1 0 0,0-3 0 15,-3-2 0-15,6 0 0 16,3 0-96-16,0 0-26 0,0-2-5 0</inkml:trace>
  <inkml:trace contextRef="#ctx0" brushRef="#br0" timeOffset="79217.8948">14474 6313 1324 0,'6'-8'118'15,"-6"3"-94"-15,3-3-24 0,0 3 0 16,0-1 138-16,0 4 23 0,3-1 5 0,-6 3 1 16,3-3-95-16,3 3-20 0,0 0-3 0,-6 0-1 15,0 0-35-15,0 6-13 0,6 2 9 0,-3-3-945 16</inkml:trace>
  <inkml:trace contextRef="#ctx0" brushRef="#br0" timeOffset="79655.2647">14647 6535 2026 0,'5'-2'44'0,"-2"-1"10"0,6 0 2 0,0 3 1 0,0 0-45 0,3 3-12 16,-3 2 0-16,3 1 0 0,0 1 102 0,-3 1 18 16,3 3 4-16,-3 5 1 0,0 0-50 0,-3 2-11 0,2-2-1 0,-2 3-1 15,-3 2-25-15,0 0-5 16,-3 0 0-16,-3-2-1 0,0-1 5 0,0-2 2 0,-2-3 0 16,2-2 0-16,3 2-38 0,0-5 0 0,-3-3 0 0,3-5 0 15,0 0 12-15,0 0-3 0,0 0 0 0,0 0 0 16,3-10-1-16,2-3 0 0,4-3 0 0,3 0 0 15,0-5-8-15,3-3 8 0,3-3-8 0,3-2 8 16,0 3-8-16,-1-3 0 0,4 2 0 0,3 1 8 16,-3 5 0-16,0 2 0 0,-3-2 0 0,-1 8 0 15,-2 7 26-15,-3 4 5 0,0 4 1 0,-3 1 0 16,-3 8-26-16,-3 2-5 0,0 3-1 0,0 2 0 0,0 6 0 0,-3-3 0 16,0 3 0-16,0 0 0 0,0 0-8 0,3 2 0 15,-4-2 0-15,4 0 8 16,-3-3-191-16,-3-5-38 0</inkml:trace>
  <inkml:trace contextRef="#ctx0" brushRef="#br0" timeOffset="80155.3369">15668 6342 990 0,'-9'-8'44'0,"9"8"8"0,0 0-41 0,0 0-11 15,0 0 0-15,0 0 0 0,0 0 103 0,3-3 18 16,0-2 4-16,0 0 1 0,2 0 6 0,4-1 0 15,0-2 1-15,3 0 0 0,9 3-9 0,0 0-3 16,3 2 0-16,5-2 0 0,4 2-17 0,0 1-3 16,3-1-1-16,5 0 0 0,-5-2-28 0,3 2-7 15,-1-2-1-15,4 0 0 0,3 0-44 0,-1 2-10 16,1-2-2-16,3 2 0 0,-1 0-8 0,-5 3 0 16,0-2 0-16,-4 2 0 0,-2 2 0 0,-3-2 0 15,0-2 0-15,-4-4 8 16,-5 6-49-16,0-2-11 0,3-1-1 0,-9-5-1 15,-9 3-96-15,-1-3-19 0,4 3-4 0</inkml:trace>
  <inkml:trace contextRef="#ctx0" brushRef="#br0" timeOffset="80436.3279">16343 5855 403 0,'-3'-10'17'0,"0"4"5"16,0 4-22-16,0-4 0 0,3 1 0 0,0 5 0 15,0 0 269-15,0 0 50 0,0 0 9 0,0 0 3 16,0 0-155-16,3 8-30 0,0 3-6 0,-3 5-2 16,3 5-15-16,0 5-3 0,0 6-1 0,-3 5 0 0,0 5-26 0,-3 3-5 15,-3 6 0-15,-6 17-1 0,-3-4-39 0,1-1-8 16,-7 1-2-16,-3 5 0 0,3-11-27 15,-6 0-11-15,3 6 8 0,-2-9-8 16,-1-7-54-16,3-6-16 0,-3-2-3 0,3-3-767 16,7-8-152-16</inkml:trace>
  <inkml:trace contextRef="#ctx0" brushRef="#br0" timeOffset="80889.3427">16808 6551 2023 0,'0'0'89'0,"0"-5"19"0,3 0-86 0,5-1-22 0,-2 1 0 0,-6 5 0 16,0 0 108-16,0 0 16 0,0 0 4 0,0 0 1 15,-6 5-89-15,0 1-17 0,6 4-4 0,0 3-1 16,-8 3-3-16,-1 3-1 0,0 2 0 0,-3 3 0 16,0 2-5-16,-3-2-1 0,0 2 0 0,3 1 0 15,6-3 13-15,0 0 3 0,-6-3 0 0,6-3 0 16,-2-2 6-16,5 0 2 0,6-5 0 0,-1-1 0 16,-4 1-1-16,7-6 0 0,4-2 0 0,3-1 0 15,0 1-31-15,-3-3 0 0,0-5 0 0,9 2 0 16,6-5 0-16,-3 0 0 0,-1-10 0 0,1 4 0 15,6 1 0-15,-3 0 0 0,-3-8 0 0,2 2 0 0,-2-2 0 16,0 0 8-16,0-3-8 0,-6-2 0 0,-6 4 0 0,0-1 0 16,3-1 0-16,-6 3 0 0,-6-1 0 0,-3 4 0 15,0 2 0-15,0 3 0 0,-3 2 0 0,-6 3 0 16,-9 3 0-16,0 5 0 0,0 5 0 0,-8 1 0 16,-7 4 0-16,0 3 0 15,6 1-150-15,-2-1-33 0,-4 3-6 0</inkml:trace>
  <inkml:trace contextRef="#ctx0" brushRef="#br0" timeOffset="81902.7147">18775 6294 1566 0,'0'0'69'0,"6"-2"15"0,0-1-68 0,0-2-16 16,9 0 0-16,-6-1 0 0,-6 1 122 0,6-3 21 15,0 0 4-15,5-2 1 0,-2 2-68 0,0-3-12 16,0 6-4-16,3-3 0 0,3 0-8 0,6 3-1 15,2-3-1-15,4 2 0 0,0-2 0 0,3 3 0 16,2 0 0-16,-2 2 0 0,3 1-27 0,-3 2-6 16,-4-3-1-16,-2 3 0 0,-3 0-6 0,-3 3-2 15,3-1 0-15,-6 6 0 0,-4-3-12 0,1 3 0 16,-6 3 0-16,0 5 0 0,-3 0 0 0,-6 5 0 16,0 0 0-16,-6 5 0 0,-3 4 0 0,-6 1 0 15,-2 4 0-15,-4-1 0 0,-3-2 0 0,0-8 0 0,0-1 0 16,-3 1 0-16,-5 0 34 0,-1 0 4 0,0-3 1 15,0 0 0-15,-2 0-14 0,-10 3-2 0,6-3-1 16,4 1 0-16,2-4 16 0,6 1 3 0,0-6 1 0,4-3 0 16,2-2-31-16,6 3-11 0,3 0 0 0,3-4 9 31,3-4 3-31,6-3 0 0,0 0 0 0,6 5 0 16,6 1-12-16,3-4 0 0,6 4 0 0,5-6 8 0,7-3 0 0,3-2-8 0,6-1 12 0,5 1-4 15,4 0-8-15,-1 0 0 0,-2-3 0 0,3 2 0 31,-4-2-72-31,1 3-11 0,2 0-1 0,-2-1-1291 0</inkml:trace>
  <inkml:trace contextRef="#ctx0" brushRef="#br0" timeOffset="82386.9749">19984 6215 1324 0,'0'0'118'0,"0"0"-94"15,0 0-24-15,0 0 0 0,0 0 189 0,0 0 34 16,0 0 6-16,0 0 2 0,2 5-89 0,1 3-18 15,-3 0-3-15,0 5-1 0,0 3-44 0,3 0-10 16,0 3-2-16,3 2 0 0,0 3-16 0,0 2-4 16,0 1-1-16,0 2 0 0,0-3-18 0,0 3-3 15,0-2-1-15,0-1 0 0,-3-2 12 0,0-3 3 16,-3-2 0-16,3 2 0 0,-3-5-24 0,-3 0-4 0,0-6 0 16,0 1-8-16,0-3 25 0,3-3-1 0,0-5-1 0,0 0 0 15,0 5 9-15,0-5 1 0,0 0 1 0,0 0 0 16,0 0-23-16,0 0-11 15,-3-5 10-15,0-3-10 0,3 0 17 0,0 0-2 0,-3-5-1 0,6-3 0 16,-3-2-14-16,6-1 11 0,0-10-11 0,3-3 10 16,0 0-2-16,3 1 0 0,0-4 0 0,3 1 0 15,2 2-8-15,1-2 0 0,3 2 0 0,3 0 0 16,3 1 0-16,-1-1 0 0,4 3 0 0,-6 5 0 16,6 3 12-16,0 0 1 0,2-1 0 0,4 4 0 15,0-1-125-15,-3 3-24 0,2 3-6 16,1 3-1302-16</inkml:trace>
  <inkml:trace contextRef="#ctx0" brushRef="#br0" timeOffset="82855.628">20841 6406 1728 0,'24'2'38'0,"-24"-2"8"16,0 0 2-16,0 0 0 0,0 0-39 0,0 0-9 0,0 0 0 0,0 0 0 16,11-2 156-16,-2-1 28 0,-9 3 7 0,0 0 1 0,0 0-116 15,0 0-24-15,12-3-4 0,3 1 0 0,3 2 16 0,3-3 3 16,0 0 1-16,6 1 0 0,2-4 7 0,7 1 1 15,0 0 1-15,5-3 0 0,-2 5-61 0,3-2-16 16,2-6 0-16,-2 3 0 0,3 3 13 0,-7 0 0 16,1 0 0-16,-6-3 0 15,3 0-72-15,-4 0-14 0,-2 2-3 0,0-1-1 16,3 1-143-16,-7 1-29 0,-5-3-6 0,-3 3-1 0</inkml:trace>
  <inkml:trace contextRef="#ctx0" brushRef="#br0" timeOffset="83199.5634">21266 6022 115 0,'6'-8'0'0,"0"5"10"0,-3 1-10 0,3-1 0 0,0 0 0 0,0 1 0 16,0-1 359-16,0 3 69 0,0 3 15 0,0 2 2 15,0 3-252-15,0 0-50 0,-3 5-11 0,0 3-1 16,0 5-3-16,-6 3 0 0,3 2 0 0,-3 9 0 16,-3-3-51-16,0 2-10 0,-3 6-3 0,3-3 0 0,-3 2 0 15,0 1 0-15,0-3 0 0,0 0 0 16,3-5-36-16,0-3-8 0,-2 0-2 0,2-2 0 15,-3-4-29-15,3-1-5 0,0-1-2 0,-3-3 0 16,3-2-37-16,-3-3-7 0,3 3-2 0,-3-5 0 0</inkml:trace>
  <inkml:trace contextRef="#ctx0" brushRef="#br0" timeOffset="83667.9224">22136 5961 1958 0,'0'0'43'0,"0"0"9"0,6-8 1 0,-6 8 3 0,0 0-45 0,0 0-11 0,5-5 0 0,1 2 0 15,-6 3 148-15,6 0 27 0,3 3 5 0,-3 5 2 16,3 2-86-16,-3 4-18 0,-9 1-3 0,0 9-1 0,0 0-8 0,-3 3-2 15,0-1 0-15,-3 8 0 0,3 1 4 0,0 2 0 16,1 3 0-16,-4 5 0 0,0-3-28 0,0 0-6 16,-3-2-1-16,3 2 0 0,0-7-16 0,-6-4-3 15,-3 1-1-15,3-3 0 0,12-2 1 0,0-1 0 16,-3-7 0-16,0 2 0 0,4-5-14 0,-4 0 0 16,3-6 0-16,-3 3 0 0,3-5 0 0,0-2 0 15,3-6 0-15,-6 2 0 0,3 4 0 0,-3-1 0 16,6-5-10-16,-6 0 10 15,0 0-104-15,0 0-15 0,0-3-3 0,-3 1-1334 0</inkml:trace>
  <inkml:trace contextRef="#ctx0" brushRef="#br0" timeOffset="85328.0334">3184 8890 748 0,'0'0'67'0,"6"-5"-54"0,0 2-13 0,0-5 0 16,0 0 176-16,-3 0 33 0,0 0 7 0,0 3 0 31,-3 0-47-31,0-3-9 0,-3 0-3 0,0 3 0 15,-3-3-58-15,3 2-12 0,-6-2-3 0,3 3 0 16,0 0-27-16,0 0-5 0,-6-1-2 0,3 1 0 0,-3 5-35 0,3 0-7 0,0 0-8 0,-3 3 11 16,-3-3-1-16,4 5 0 0,-1-2 0 0,-3 2 0 15,-3 3-10-15,0-3 0 0,3 3 0 0,-3 3 0 16,3-3 0-16,-2-1 0 0,2 1 0 0,0 3 0 0,3 0 18 16,0-1-2-16,6 1 0 0,0 2 0 0,3 3-3 0,3 2-1 15,0 1 0-15,6 5 0 0,0-1-12 0,6-1 0 16,-3-1 0-16,3-3 0 0,3-2 8 0,0-5-8 15,-1 2 0-15,4-8 9 0,-3 1-9 0,0-6 8 32,0-3-8-32,0-2 8 0,3-3-8 0,0-3 12 15,-1 1-12-15,-2-9 12 0,-3 1-12 0,3-6 8 0,-3 0-8 0,0 0 8 0,-6-2 8 0,3 2 0 16,0 0 1-16,0 3 0 0,-3 2-5 0,0 3 0 16,-4 1-1-16,1 4 0 0,3 3-11 0,-6 5 8 15,0 3-8-15,0 0 8 0,3 8-8 0,3 6 0 16,-6 7 0-16,0 5 0 0,0 9 0 0,0 4 0 15,-3 4 0-15,-3 7 0 0,3 5 8 0,-3-2-8 16,-2-2 0-16,-4 2 8 0,0-3-8 0,0 0 0 16,-3-2 0-16,0-3 8 0,-3-6 1 0,3-2 0 0,0-2 0 15,-2-3 0-15,-4-1 11 0,3-4 1 0,0-1 1 16,0-5 0-16,0-2-8 0,6-3-2 0,-5 0 0 16,5-3 0-16,-3-5 7 0,3-3 1 0,3 0 0 0,0-5 0 15,3-5 0-15,-3 2 1 0,6-4 0 0,-3-7 0 16,3-2-11-16,3-7-2 0,3-6-8 0,3-6 12 31,3-5-12-31,6-2 0 0,0 2 0 0,6-5 0 0,5 3 0 0,-2 2-13 0,3 6 1 0,3 2 0 31,6 6-138-31,-1 5-27 0,-2 7-6 0</inkml:trace>
  <inkml:trace contextRef="#ctx0" brushRef="#br0" timeOffset="85656.0877">3752 9036 1357 0,'0'-11'60'0,"0"6"12"0,0-3-57 0,0 0-15 15,6-3 0-15,-3 1 0 0,0 2 174 0,0 0 32 16,3 5 6-16,-6 3 2 0,0 0-66 0,6 5-12 31,3 6-4-31,0 2 0 0,-3 6-44 0,3 5-10 16,0-1-2-16,-6 6 0 0,3 1-24 0,-3-1-4 0,0 0-2 0,0-3 0 0,-6 1-9 0,3-6-1 15,0 0-1-15,0-2 0 0,0-1-19 0,0-5-4 16,0-2-1-16,3-3 0 0,-6-3 9 0,3-5 1 16,0 0 1-16,0 0 0 0,0 0 14 0,-3-5 4 0,3-6 0 0,-3-2 0 15,3-3-21-15,0 0-4 0,3-5-1 0,0-3 0 16,3-2-14-16,0-3 0 0,0-6 8 0,2 4-8 16,1 1 0-16,0 1 0 0,3 0 0 0,0 0 0 31,3 3-20-31,0-1 0 0,0 6 0 0,3 0 0 0,2 2-115 15,4 3-23-15,-3 3-5 0,3 3-1188 0</inkml:trace>
  <inkml:trace contextRef="#ctx0" brushRef="#br0" timeOffset="85968.5211">4339 9030 1267 0,'0'0'56'0,"-6"3"12"0,3 2-55 0,-3 3-13 15,3 0 0-15,-3 3 0 0,0 7 289 0,-3 3 55 16,-3 3 12-16,3 5 1 0,0-2-241 0,0-1-49 31,0 1-10-31,3-4-1 0,0 1-28 0,1-3-6 0,2 1-1 0,0-1 0 0,3-3-12 0,0-5-9 16,0-2 12-16,3-3-12 0,3 0 16 0,-1-5-3 15,1-3-1-15,6-3 0 0,0-2 8 0,0-1 2 16,0-4 0-16,0-1 0 0,3 1-5 0,-3-4-1 16,3-1 0-16,-1 1 0 0,-2-4 0 0,0 2-1 15,-3-3 0-15,0-2 0 0,0 5-1 0,-6-2 0 16,0-3 0-16,-3 2 0 0,0 3 4 0,-6 0 1 15,0-2 0-15,0 7 0 0,-3 3-10 0,-3 6-1 16,0-1-8-16,-2 3 12 0,2 0-12 0,0 8 0 16,-3 3 0-16,0 2 0 15,6-3-88-15,-3 4-12 0,3-4-1 0,3 1-1227 0</inkml:trace>
  <inkml:trace contextRef="#ctx0" brushRef="#br0" timeOffset="86265.5267">4758 8972 1904 0,'0'0'42'0,"0"0"9"0,0 0 1 0,0 0 1 0,3 8-42 0,0 3-11 0,0 2 0 0,3 3 0 0,-3 5 147 0,3 0 27 15,-3 0 6-15,3 3 0 0,3 0-48 0,-3 0-11 16,3-3-1-16,0-5-1 0,0-3-43 0,3 0-9 15,-3-2-2-15,3-3 0 0,2-8-29 0,-2 0-5 16,3-3-2-16,0-5 0 0,0 0 3 0,3-2 0 16,0-1 0-16,-3-5 0 0,-1-2-16 0,-2-1-4 15,0 0 0-15,-3 1 0 0,0 2-12 0,-3-2 9 16,3 2-9-16,-6-3 8 0,3 1-8 0,-6 4 0 16,6-1 0-16,-6-1 0 15,3 0-96-15,3 0-20 0,-3 3-5 0,6-1-1311 0</inkml:trace>
  <inkml:trace contextRef="#ctx0" brushRef="#br0" timeOffset="86734.2451">5348 8930 2487 0,'0'0'55'0,"0"0"11"0,0 0 2 0,0 0 2 16,0 0-56-16,3 10-14 0,0 4 0 0,6-1 0 15,-3 8 80-15,3-3 12 0,-6 9 4 0,2-1 0 16,1 11-28-16,0-2-6 0,-6-1-1 0,0 1 0 16,0 2-3-16,0 0-1 0,-6 0 0 0,3 0 0 15,-3 0-12-15,1-3-2 0,2-2-1 0,-3-3 0 16,0-5-27-16,3 0-6 0,3-3-1 0,0-5 0 0,-3-3-8 15,3-2 0-15,0-4 0 0,0-1 0 0,0 2 0 0,0-8 8 16,0 0-8-16,0 0 8 0,0 0 1 0,0 0 0 16,-6-11 0-16,3-5 0 0,3-2 1 0,0-6 0 15,3-8 0-15,-3-2 0 0,0-3-10 0,3-8 0 16,3-3 0-16,3-5 0 0,0-5 0 0,2 0 0 16,7 0 0-16,0 2 0 0,3 3 0 0,0 5 0 15,3 6-14-15,2 2 5 0,-2 6 9 0,3 5-8 16,-3 5 8-16,0 8-8 0,5 6 8 0,-2 4-8 15,-3 1 8-15,0 8-8 0,3-1 8 0,-10 4 0 16,1-1 0-16,-6 6-8 0,0-1 8 0,-6 3 0 0,-3 1 0 16,-3 4 0-16,-3 1 0 0,-6 4 0 15,-3-1 0-15,-3 1 0 16,-2 4-38-16,-4-1-6 0,-3 1 0 0,0-3-1 16,-3-1-127-16,-2-1-26 0,-1-1-5 0</inkml:trace>
  <inkml:trace contextRef="#ctx0" brushRef="#br0" timeOffset="87395.0992">6342 8734 345 0,'0'0'15'0,"9"0"4"16,-9 0-19-16,6 0 0 0,-6 0 0 0,6 0 0 0,3-3 291 15,-3 1 54-15,0-1 11 0,0-2 3 0,2-1-143 0,-2 1-29 16,0-3-6-16,0 0-1 0,-3 0-48 0,3-2-9 16,-3 2-3-16,0 0 0 0,-3 3-44 0,-3-1-10 15,0-2-2-15,-6 8 0 0,0 0-46 0,-2 3-10 16,-4 2-8-16,-3 3 12 0,0 3 0 0,0 2 1 16,0 3 0-16,3 2 0 0,3 6-2 0,0 3-1 15,1-1 0-15,5 1 0 0,-3 2 3 0,6-3 1 16,0 3 0-16,0-2 0 0,3-3 6 0,3-3 0 15,3 0 1-15,0-5 0 0,0-6-21 0,3 1 0 16,-1 2 0-16,1 0-12 0,0-2 22 0,3 0 4 16,-3-1 1-16,3 3 0 0,-3-2 5 0,3 2 2 15,0-2 0-15,-3-1 0 0,0 4 6 0,0 1 2 16,-6-1 0-16,3-1 0 0,-6 3-13 0,-6 0-2 16,0 2-1-16,-6-2 0 0,0 0-5 0,-6 2-1 0,0 4 0 0,-3-1 0 15,0 0-8-15,-5 0-14 0,-1-5 3 16,0-3 1-1,0-5-170-15,3-3-33 0</inkml:trace>
  <inkml:trace contextRef="#ctx0" brushRef="#br0" timeOffset="88207.19">8801 8633 630 0,'0'0'28'0,"-6"-5"5"16,3 2-33-16,-3 1 0 0,3 2 0 0,-3-3 0 0,3-2 28 0,-3 2-2 16,3-2 0-16,-3 0 0 0,3 2 83 0,0-2 17 15,-3 2 3-15,3-2 1 0,0-3 30 0,0 0 7 16,3 3 1-16,0 5 0 0,0 0-56 0,0 0-10 16,0 0-2-16,-6 2-1 0,0 6-26 0,0 3-5 15,-3 7 0-15,-3 6-1 0,-5 5-23 0,-1 6-5 16,-3 2-1-16,0 10 0 0,3 1-30 0,0-1-8 15,3 4 0-15,0-6 0 0,4-3 0 0,2-5 9 16,6 0-9-16,3-8 0 0,3-8 17 0,-3-2-3 16,6-6-1-16,0-2 0 0,5-3 26 0,1-8 5 15,3-6 0-15,3-2 1 0,6-5-9 0,0-3-1 16,0-5-1-16,-1 0 0 0,1-5-17 0,0-6-3 16,0-3-1-16,-6 4 0 0,0-1-13 0,-1 3 11 15,-2-3-11-15,-3-2 10 0,-3 2-2 0,-3-2 0 16,-3-1 0-16,0 3 0 0,-3 3 0 0,-6 3 0 0,-3 2 0 15,-3 3 0-15,3 2-8 0,-6 6 0 0,1 5 0 16,-4 3 0-16,0 2-10 0,-6 6-4 0,3 5-1 0,0 2 0 31,0 1-38-31,4 5-8 0,2 2-2 0,0-2-772 0,6-3-154 16</inkml:trace>
  <inkml:trace contextRef="#ctx0" brushRef="#br0" timeOffset="88582.1017">9399 8599 2127 0,'24'-21'94'0,"-12"10"20"0,-1-7-91 0,1-1-23 16,3-2 0-16,3 0 0 0,3-3 136 0,-3 0 22 15,0-8 5-15,0 3 1 0,-7-5-64 0,7 0-12 16,-6-3-2-16,0 2-1 0,-3 1-33 0,0-3-8 15,0 0 0-15,-3 2-1 0,0 1-30 0,-3 2-5 16,-3 0-8-16,-3 1 11 0,0 2-11 0,0-3 0 16,0 5 0-16,0 1 8 0,-3 2-8 0,0 6 0 15,3 4 0-15,-3 1 0 0,3 2 0 0,0 6 0 16,-3 3 0-16,0 4 0 0,0 3 0 0,0 9 0 16,0 4 0-16,0 3 0 0,0 3 0 0,1 8 0 15,2 2 0-15,-3 6 0 0,0 5 0 0,3 3 0 16,-3 5 0-16,6 7 8 0,-3-1 12 0,0 4 3 15,0 1 0-15,-3 10 0 0,3 2 5 0,-3-4 0 16,0-1 1-16,0 1 0 0,-3-3-21 0,0-3-8 0,6-3 0 16,-6-5 0-16,-3 3 0 0,-3-10-10 0,-5 4 0 15,-1-7-994-15,3-6-200 16</inkml:trace>
  <inkml:trace contextRef="#ctx0" brushRef="#br0" timeOffset="88722.7037">9292 8837 2340 0,'0'0'104'0,"9"-3"20"0,0 1-99 0,2 2-25 16,4 0 0-16,0-3 0 0,0 3 85 0,3-2 12 15,3 2 3-15,-3-3 0 16,-3 3-62-16,2 0-12 0,1 0-2 0,3-3-838 16,0 1-167-16</inkml:trace>
  <inkml:trace contextRef="#ctx0" brushRef="#br0" timeOffset="89329.8004">11691 8157 1267 0,'3'0'56'0,"-3"3"12"0,3-6-55 0,0 3-13 15,0-3 0-15,3 1 0 0,-6 2 206 0,3-3 38 16,0-2 8-16,3 2 2 0,-6 3-125 0,3 0-25 16,5 0-4-16,1-2-2 0,6 2-29 0,3-3-5 15,0 0-2-15,6-2 0 0,3-3-8 0,-4-3-2 16,7 1 0-16,0-1 0 0,0-2-34 0,2 3-7 15,4-4-2-15,0 4 0 0,-3-4-9 0,-1 4 0 16,1-1 0-16,-3 3 0 16,3 0-35-16,-7 3-2 0,-5 0-1 0,0 2 0 15,-3-2-278-15,-3 2-56 0,6-2-12 0,-9 0-1 0</inkml:trace>
  <inkml:trace contextRef="#ctx0" brushRef="#br0" timeOffset="89751.5773">11697 8284 1440 0,'-9'19'128'0,"3"-11"-103"0,-3 2-25 0,3 1 0 16,-3-1 112-16,3 4 18 0,-3-1 3 0,3 3 1 0,0-3-6 15,0 0-2-15,0 0 0 0,0-2 0 16,-3-3-59-16,7 2-12 0,2-2-3 0,0 0 0 0,0-2-31 0,0-6-6 16,0 0-2-16,8 2 0 0,4 1-4 0,3 0-1 15,0-1 0-15,3-2 0 0,-3-2 9 0,6-1 2 16,8 3 0-16,1 3 0 16,0-1-39-16,0 1-7 0,0 2-1 0,-1 3-1 0,-2-3 29 0,-3 6 10 15,0-3 0-15,-3 5 0 0,-4 6-2 0,1-6-8 16,-6 0 12-16,0 0-4 0,-3 6 25 0,0-3 5 15,-6 2 1-15,0 3 0 0,0-2 9 0,-3 2 3 16,-6-2 0-16,0 2 0 0,-3 3-7 0,-3-1 0 16,0 4-1-16,-3-3 0 0,-6 2-20 0,-2 3-4 15,-7 0-1-15,-6 0 0 0,-2 1-18 0,-4-1 0 16,-6 2 8-16,4-1-8 16,-4-1-23-16,12-6-8 0,0-1-1 0,7-7-1 15,2-4-138-15,6-6-27 0,3-2-6 0,9-6 0 0</inkml:trace>
  <inkml:trace contextRef="#ctx0" brushRef="#br0" timeOffset="90532.6407">13533 8408 1954 0,'0'0'87'0,"0"0"17"15,0 0-83-15,0 0-21 0,0 0 0 0,6 6 0 16,3-1 29-16,0-2 2 0,3-3 0 0,6 0 0 0,-3 0-3 0,6 0-1 16,2-3 0-16,-2-2 0 0,3-3-6 0,-3-3-1 15,3 1 0-15,3-4 0 0,-4 1 13 0,4-3 3 16,-6 0 0-16,6-2 0 0,0-1-8 0,-4 1-2 16,-2-1 0-16,0 1 0 0,0-1-8 0,-3 1-2 15,0 2 0-15,-4 0 0 0,-2 3-16 0,-3 0 0 16,-3-3 0-16,-6 2 0 0,0 7 0 0,-9 1 0 15,0-2 0-15,-3 3 0 0,4 2 0 0,-4 1 0 16,-3 2 0-16,0 2 0 0,-6 6 0 0,3 3 8 16,0-1 0-16,-3 6-8 0,4 3 37 0,-1 2 1 15,0 3 0-15,0 2 0 0,0 3-6 0,3-2 0 16,0 5-1-16,1-3 0 0,2 0-4 0,0 3-1 16,0 2 0-16,6-2 0 0,0-3-5 0,0-3-1 15,6 3 0-15,0-2 0 0,0-3-20 0,0-1 0 16,3 1 0-16,3-3 0 15,0-5-45-15,3 0-14 0,0-3-2 0,3-2-775 0,0-6-156 0</inkml:trace>
  <inkml:trace contextRef="#ctx0" brushRef="#br0" timeOffset="90782.6439">14611 7342 2325 0,'3'-2'51'0,"6"-4"10"0,-3 1 3 0,3 2 2 0,-3 3-53 16,2 6-13-16,-2-1 0 0,0 11 0 0,0 5 90 0,0 5 15 15,-6 1 3-15,3 13 1 0,-3 5-18 0,-3 5-4 16,-3 3-1-16,-6 8 0 0,1 2-25 0,-4-2-5 16,3 8 0-16,-6 0-1 0,3-6-23 0,0 1-4 15,0 2 0-15,3-8-1 0,3-8-19 0,3-2-8 16,-5-6 0-16,5-2 8 15,0-3-114-15,0-3-23 0,3-5-5 0,0-10-1 0</inkml:trace>
  <inkml:trace contextRef="#ctx0" brushRef="#br0" timeOffset="91110.6297">14983 8313 2127 0,'0'0'47'0,"6"3"9"0,3 2 3 0,0 0 1 0,0-5-48 0,3 0-12 0,-1 0 0 0,1-2 0 15,3-3 101-15,-3-1 19 0,3-4 3 0,0 2 1 16,3-6-48-16,-3 1-10 0,0-5-2 0,2-1 0 16,-2-2-19-16,0 3-4 0,0-1-1 0,0-2 0 15,3-3-26-15,-3 3-6 0,-3-3 0 0,-1 3-8 16,-2 0 10-16,-3 2-10 0,0 6 8 0,-6 0-8 15,-3 5 12-15,-3 2-4 0,3 6 0 0,-8 6 0 16,-4 4 16-16,0 12 2 0,-3 9 1 0,-3 4 0 16,-3 4 2-16,0 6 1 0,-5 3 0 0,-1 2 0 15,0-2-7-15,0-3-2 0,4-3 0 0,5-2 0 0,6 0-21 16,3-6 8-16,3-8-8 0,9 1 0 16,6-3-66-16,6-8-18 0,3-9-3 15,3 1-839-15,8-5-168 0</inkml:trace>
  <inkml:trace contextRef="#ctx0" brushRef="#br0" timeOffset="91993.6649">15635 8242 288 0,'0'0'25'0,"0"0"-25"0,3-8 0 0,-3 3 0 0,6-1 227 0,-3-2 40 16,3-2 8-16,-3-1 1 0,3 1-47 0,0-1-9 15,-1 3-3-15,1 0 0 0,0 3-57 0,3 2-11 16,6 1-2-16,-3 2-1 0,0 0-50 0,3 5-11 16,-3 3-1-16,3 5-1 0,-6 8-45 0,0 3-9 15,-4 2-1-15,-2 4-1 0,0-1-27 0,-9 5 0 16,1 3 0-16,-4-3 0 0,0 1 0 0,-3-1 0 16,-3-2 0-16,0 0 0 0,0 0-13 0,0-6 5 15,3 0 8-15,3-7-13 0,0-3 13 0,1-6 8 16,2 1 0-16,3-6-8 0,3-5 14 0,0 0-4 15,3-10-1-15,3 2 0 0,-1-5 18 0,1-3 3 16,6-6 1-16,-3-1 0 0,6-1-9 0,0-5-2 0,3 0 0 16,0 0 0-16,6 2-9 0,-7 1-3 0,-2-3 0 15,3-1 0-15,6 1-8 0,-3 3 0 0,3-1 0 16,-1 4 0-16,1 4 0 0,-3 6 8 0,-3 0-8 16,0 2 0-16,-3 6 0 0,0 2 0 0,-4 3 0 0,4 3 0 15,0 2 0-15,-3 6 0 0,0-1 0 0,0 3 0 16,-3 1 0-16,0-1 0 0,-3 0 0 0,0 3 0 15,-3-3 0-15,3 0 0 0,-6 3 0 0,3-2 0 16,-6-1 0-16,0 0 0 0,3 3 0 0,-3 0 0 16,0-6 0-16,-3 4 0 0,0-4 0 0,0 3 0 15,0-2 0-15,3-3 0 0,-3 0 0 0,3-3 0 0,3-5 0 16,-3 5 0-16,3-5 0 0,0 0 0 0,0 0 0 16,0 0 0-16,0 0 0 0,0 0 0 0,3-2 0 15,0-6 0-15,3-3 0 0,3-2 0 0,0-3 9 16,3 0-9-16,0-5 10 0,5-3-10 0,4 0 11 15,0 1-11-15,-6-1 12 0,3 0-12 0,0 6 0 0,0 2 0 16,-1 2 0-16,1 6 0 0,-3 8 8 0,-3 6-8 16,-3 2 0-16,0 2 0 0,-3 4 0 0,0 4 0 0,0 1 0 0,-6-1 0 15,6 1 0-15,-6 2 0 0,3 0 0 0,0-3 0 16,0 1 0-16,0-3 0 0,3 0-8 0,0 0 8 16,-3-1-170-16,3 4-28 15</inkml:trace>
  <inkml:trace contextRef="#ctx0" brushRef="#br0" timeOffset="92477.9194">16903 8366 345 0,'0'0'31'0,"0"0"-31"16,0 0 0-16,-3 8 0 0,0-3 277 0,3 3 50 0,3 0 9 0,-3 0 3 16,-9-3-169-16,6 1-34 0,6-1-6 0,0 0-2 15,-3-5-35-15,3 3-7 0,3 2-2 0,3-5 0 16,3 0-6-16,-3 0-2 0,-1-5 0 0,7-3 0 15,3 0-9-15,3-2-3 0,-6-4 0 0,6 1 0 16,3-3-6-16,-4 0-2 0,-2-2 0 0,-3 2 0 16,-9-3-40-16,3 4-16 0,6-1 11 0,-6-3-11 15,-9 3 20-15,3 0-1 0,6 3-1 0,0-3 0 16,-9-2-18-16,-3-3 8 0,3 7-8 0,0-2 0 16,6 3 16-16,-9 5-4 0,-3-2-1 0,0 4 0 15,6 1-22-15,0 5-4 0,-12-2-1 0,3 4 0 16,0 6 2-16,-3 0 0 0,0 3 0 0,-3 4 0 15,-3 9 14-15,4 3 0 0,2 7 0 0,0 1 0 0,-3-1 0 16,3 0 0-16,0-2 0 0,3 2 0 0,0-4 0 0,3-4 0 16,-3 1 0-16,9-1 0 0,3-5 0 0,-3 0 0 15,0-2 0-15,0-6-9 16,6-5-195-16,0-3-38 0</inkml:trace>
  <inkml:trace contextRef="#ctx0" brushRef="#br0" timeOffset="92837.5447">17319 8244 2070 0,'30'-8'92'0,"-18"8"18"0,-6-5-88 0,3 5-22 16,3-2 0-16,0 2 0 0,0 2 104 0,-3 1 16 16,-3 5 3-16,6 0 1 0,-1 0-55 0,-5 2-10 15,-6 3-3-15,0 1 0 0,3 2-44 0,-3-1-12 16,-3 1 0-16,-3 0 0 0,-2 0 8 0,2 0 0 0,3-3 0 0,-3 0 0 15,-3-2 7-15,3 2 1 0,3-2 0 0,0-3 0 16,-3-3 19-16,6-5 4 0,0 0 1 0,0 0 0 16,0 0-16-16,0 0-2 0,0 0-1 0,0 0 0 15,9-8 15-15,0 0 4 0,-3-2 0 0,3-4 0 16,3 1-32-16,-1-3-8 0,4 0 0 0,0-2 0 16,-3-3 0-16,3 2 12 0,9-2-4 0,-3 2 0 15,-9 4 3-15,5 1 1 0,1 6 0 0,0 6 0 16,-6 4-12-16,-3 4 12 0,-12 2-12 0,9 8 12 15,9-1-3-15,-9 7 0 0,-12-1 0 0,3 3 0 16,3-1-1-16,0 4-8 0,-9-6 12 0,3 3-4 16,3-3-8-16,6 3-9 0,12-6 9 0,-9-2-984 15,-9-3-190-15</inkml:trace>
  <inkml:trace contextRef="#ctx0" brushRef="#br0" timeOffset="93118.4258">18090 8009 2019 0,'0'0'89'0,"0"0"19"0,0 0-86 0,0 0-22 0,9 3 0 16,0-6 0-16,6 0 142 0,0-2 24 0,9-3 5 0,6-3 1 15,-1 1-63-15,4-3-12 0,3-3-2 0,3 0-1 16,-4 0-33-16,4 0-6 0,6 0-2 0,-1-2 0 16,-5 2-42-16,0 0-11 0,2 0 0 0,4-2 0 15,-3 4 0-15,-4 1 0 0,-5 3 0 0,3-1 0 16,-3 0-22 0,-1 3-6-16,1 3-2 0,-3 3 0 0,-3-6-130 0,-7 0-25 0,-2 2-6 0</inkml:trace>
  <inkml:trace contextRef="#ctx0" brushRef="#br0" timeOffset="93399.7536">18736 7377 403 0,'-9'10'36'0,"9"-10"-36"15,-9 3 0-15,7 2 0 0,-1-2 336 0,-3 5 60 16,-3 0 12-16,6 5 2 0,-3 0-220 0,0 8-44 16,0 3-9-16,0 5-1 0,0 8-25 0,-3 3-5 15,-3 5-1-15,-3 5 0 0,0 0-30 0,3 1-7 16,-2 4 0-16,-1 1-1 0,-3-6-39 0,-3 3-7 16,-3 3-1-16,0-1-1 0,-2-7-19 0,2-3 0 15,0-6 0-15,0 1 0 16,3-11-109-16,0-2-23 0,1-6-4 0,5-5 0 0</inkml:trace>
  <inkml:trace contextRef="#ctx0" brushRef="#br0" timeOffset="93837.0491">19659 7829 1922 0,'0'0'42'0,"0"0"9"0,0 0 1 0,-3-3 3 0,0 3-44 0,-3 3-11 16,-3 0 0-16,0-1 0 0,-9 1 61 0,1 2 11 16,-1 1 1-16,-3 1 1 0,0 1-6 0,-3 3-2 15,0 0 0-15,4-1 0 0,-4 6-27 0,6 0-6 16,0 2-1-16,3 1 0 0,3-1 24 0,3 1 4 16,6 2 0-16,0 0 1 0,0-2-1 0,3-1 0 15,3-4 0-15,0 1 0 0,3 1-4 0,-3-2-2 16,3-1 0-16,-3 0 0 0,-3-2-28 0,3-1-6 15,-3 1 0-15,-3 2-1 0,-3 0-4 0,0 3-1 0,-3 0 0 16,-3 3 0-16,-2 2 0 0,-4 0 0 16,0 0 0-16,-3 3 0 0,0-3-14 0,-6-2 0 0,-2 2 0 15,-4-3 0 1,0 1-104-16,3-1-28 0,4-5-4 0</inkml:trace>
  <inkml:trace contextRef="#ctx0" brushRef="#br0" timeOffset="94633.6602">21808 7885 921 0,'0'0'82'0,"0"0"-66"16,6 0-16-16,0 0 0 0,3 0 161 0,-3-3 29 0,-6 3 6 0,3-3 0 15,6 1-40-15,-9-1-8 0,12-2-1 0,-6-1-1 0,3 1-37 16,-3 0-7-16,-6 0-2 0,0-3 0 0,0 2-28 0,-3 1-7 16,0 0-1-16,-3-1 0 0,0 1-32 0,-9 3-6 15,6-1-2-15,-3 3 0 0,-3 3-9 0,0-1-3 16,3 3 0-16,-8 3 0 0,-1 3 7 0,0 0 1 15,-6 2 0-15,0 3 0 0,3 0-20 0,-8 5 0 16,-1 5 0-16,0 3 0 0,3-2 9 0,4 4-1 16,-1 4-8-16,3-3 12 0,3-9-12 0,6-1 0 15,3-1 0-15,9-3 0 0,0-4 0 0,3-1 0 16,6-5 0-16,3 0 0 0,6-6 0 0,3 1 0 16,3-3 0-16,0-3 0 0,6-5 0 0,-4-2 0 15,4 2 0-15,0-3 0 0,0 3 0 0,0-8 0 16,2-2 0-16,1-1 0 0,0-2 16 0,0 3 6 15,-1-3 2-15,1-3 0 0,0 0 8 0,-3 3 1 0,-1 2 1 16,-8 1 0-16,0 4-17 0,-6 4-3 16,-3 2-1-16,0 5 0 0,-9 3-2 0,0 0-1 0,0 0 0 15,-6 8 0-15,0 3-10 0,-3-1 0 0,-3 4 0 16,-3 1 0-16,-3 4 0 0,1 0 0 0,-1-1 0 0,3 1 0 31,3-1-63-31,0 1-14 0,3-1-3 0,3-2-1 0,-3 0-141 16,9 0-28-16,-3-6-6 0,6-2 0 0</inkml:trace>
  <inkml:trace contextRef="#ctx0" brushRef="#br0" timeOffset="95024.2031">22124 7967 1796 0,'0'0'80'0,"0"0"16"0,0 0-77 0,9-3-19 15,3 3 0-15,2-3 0 0,-2 1 85 0,3-1 14 16,0 0 2-16,-6 3 1 0,0 0-10 0,-3 3-1 16,3 0-1-16,0 2 0 0,-3 6-21 0,0-1-4 15,3 3-1-15,-3 3 0 0,-9 5-15 0,0 1-3 16,-3 1-1-16,0-4 0 0,0-1 15 0,3-2 4 16,3 3 0-16,0-6 0 0,0 3-64 0,-3-5-10 15,0-1-3-15,0-2-1 0,6-3 14 0,-3 1 0 16,-3-4 0-16,3-2-9 0,0 0 9 0,0 0 0 15,0 0 0-15,0 0 0 0,0 0 0 0,9-8 0 16,3-5 0-16,3 3 0 0,-4-4 28 0,7 1 4 16,0-5 0-16,3-1 1 0,3-2-14 0,-3 2-3 0,-1-2-1 15,-2 5 0-15,0-2-7 0,0 5 0 16,-3 2-8-16,0 0 12 0,3 9-2 0,-3-1-1 0,-4 6 0 16,-5-1 0-16,-3 4-9 0,0 2 0 0,-3 0-12 15,-3 2 12 1,0 3-53-16,0 3-3 0,-5 3-1 0,5 2 0 15,-3-8-160-15,0 3-32 0,3 3-7 0,3-6 0 0</inkml:trace>
  <inkml:trace contextRef="#ctx0" brushRef="#br0" timeOffset="95633.4422">23127 7874 576 0,'0'0'51'0,"0"0"-41"16,0-8-10-16,3 0 0 0,-3 3 207 0,3-3 39 16,-3 0 8-16,0 0 2 0,0 3-49 0,0-1-10 15,0 1-1-15,0 5-1 0,6-5-64 0,-3-3-13 16,-3 8-2-16,0 0-1 0,3-5-33 0,-3 5-6 0,0 0-2 15,-6 5 0-15,0 0-59 0,-6 3-15 16,0 5 0-16,-6 6 0 0,-3-3 0 0,0 2 11 0,-5 3-11 16,2 3 10-16,-3-3-10 0,0 3 0 0,0-3-10 15,1-2 10-15,8 2 0 0,-6-2 20 0,12 2-4 0,3-5 0 16,3-6-25-16,6 1-6 0,0-3-1 0,3-3 0 16,0 3 3-16,12-3 0 0,0-2 0 0,0-3 0 15,6-3 13-15,-4-5 0 0,1 3 0 0,3-3 0 16,0-2 0-16,-6-4 0 0,0-2 0 0,3 1 0 15,-6 1 23-15,-1 4 7 0,-2-6 2 0,3 0 0 16,0-3-9-16,-6 4-2 0,-6-4 0 0,6-5 0 16,9 0 3-16,9-2 0 0,0-8 0 0,-4 2 0 15,4-8-24-15,3 0 0 0,-6 1 0 0,12-17 0 16,-4 3 0-16,1 6 0 0,0 2 0 0,-9 0 0 16,0 2 0-16,-1 6 0 0,-2 11 0 0,-6-1 0 15,-3 6 0-15,-3 5 0 0,0 6 0 0,0 5 0 16,-3 2 0-16,-3 3 0 0,0 10 0 0,-9 6 0 0,6 6 0 15,-3 4 0-15,3 3 0 0,-6 8 0 0,3 3 15 16,-3 2-2-16,-6 3 0 0,3 5 0 0,-5 1-13 0,-4-1-18 16,0 0 4-16,0 3 1 0,3-8 52 0,-6 3 10 15,4-6 3-15,-4 3 0 0,6-5-32 0,0-3-7 16,0 0-1-16,0-5 0 0,6-6 3 0,1-2 0 16,8-3 0-16,-3 0 0 15,3-2-127-15,0-1-26 0,3-7-5 0,3-1-1221 0</inkml:trace>
  <inkml:trace contextRef="#ctx0" brushRef="#br0" timeOffset="97160.4614">2981 10774 1551 0,'-6'13'34'0,"6"-13"7"0,0 0 2 0,-3 5 1 0,-2 1-36 0,2 2-8 16,0 0 0-16,3-8 0 0,0 5 66 0,0-5 11 0,0 0 3 15,3 8 0-15,5-3-38 0,-5 0-7 16,6 1-2-16,3-4 0 0,0 1 50 0,3 0 9 0,-3-1 3 0,3-2 0 15,3-2-50-15,0-1-9 0,-1-5-3 0,4 3 0 16,-3-6 8-16,0 1 2 0,0-6 0 0,-3 0 0 16,0-3-28-16,-1 6-6 0,-2-5-1 0,-3 2 0 15,0 0-8-15,-6-3 0 0,3 3 9 0,-6-5-9 16,3 3 10-16,-3-1-2 16,0 1-8-16,-3-4 12 0,0 1-12 0,0 3-13 15,-6-1 2-15,6 1 1 0,-3 2 18 0,-3 0 3 0,1 3 1 16,-1 2 0-16,-3 1-12 0,3 4-17 0,-6 4 4 0,3 2 1 15,-3 5 12-15,-3 6 0 0,6 2 0 0,-3 5 10 16,4 3-10-16,-4 6 0 0,0 2 0 0,3 8-11 16,3 3 11-16,0 5 0 0,3 2 0 0,3 6 0 15,3 3 8-15,0 2 3 0,0 3 1 0,0-3 0 16,0-2 42-16,3-1 9 0,-3 6 1 0,-3 3 1 16,3-4-52-16,-6-4-13 0,6 0 0 0,-3-4 0 15,-3-7 0-15,3-2 8 0,-3-4-8 0,-3-4 0 16,-3-6-150-16,6 0-36 0,-8-5-7 15</inkml:trace>
  <inkml:trace contextRef="#ctx0" brushRef="#br0" timeOffset="97316.5864">2541 11422 2419 0,'0'0'53'0,"0"0"11"0,6-5 3 0,-3 2 1 0,6-2-55 0,3 2-13 15,0 1 0-15,2-1 0 0,-2 3 54 0,6 0 8 16,3-3 2-16,3 1 0 0,3-4-64 0,-4 1-10 0,1 0-3 0,6-3-763 16,-3 3-153-16</inkml:trace>
  <inkml:trace contextRef="#ctx0" brushRef="#br0" timeOffset="97566.4959">3535 11367 1825 0,'9'13'80'0,"-9"-5"18"0,0 2-78 0,-3 1-20 0,0 5 0 0,0-8 0 15,3 2 160-15,0 1 29 0,-3 2 6 0,3 0 1 16,0 1-90-16,0-1-18 0,0 0-3 0,3 0-1 15,-3 0-42-15,3-2-9 0,-3 2-1 0,6-2-1 16,0-1-50-16,0-2-9 0,3-2-3 0,0-4 0 16,3-2-181-16,3-2-37 0</inkml:trace>
  <inkml:trace contextRef="#ctx0" brushRef="#br0" timeOffset="97691.6737">3743 11086 1728 0,'-12'-3'76'0,"12"3"16"0,-5 0-73 0,-1 0-19 16,-3 3 0-16,6-3 0 0,3 0 114 0,0 0 19 16,0 0 4-16,0 0-732 15,0 0-146-15</inkml:trace>
  <inkml:trace contextRef="#ctx0" brushRef="#br0" timeOffset="98066.3791">4112 11316 1497 0,'0'0'133'0,"0"0"-106"0,0 0-27 0,3 11 0 16,3-3 92-16,-3 5 14 0,-3-2 2 0,3 4 1 15,0 1 32-15,-3 3 7 0,3 2 0 0,-3 3 1 16,0-3-55-16,0 3-11 0,-3-3-3 0,0 3 0 15,3-3-44-15,-3 0-10 0,0 3-2 0,-3-6 0 16,3 1-16-16,-2-3-8 0,-1-3 0 0,0-2 8 16,0-3-8-16,3 0 10 0,0-6-10 0,3-2 10 0,0 0 2 15,-6-2 1-15,3-4 0 0,3-2 0 0,-3-2 15 0,3-4 2 16,0-1 1-16,6-7 0 0,0 1-7 0,0-5-2 16,3-1 0-16,3-4 0 0,2 2-10 0,1-3-3 15,0 3 0-15,0 5 0 0,0 3 11 0,0 7 1 16,0 4 1-16,0 7 0 0,-1 6-8 0,1 7-2 15,-3 1 0-15,3 8 0 0,-3 4-12 0,0 1 11 16,-3 5-11-16,3 0 10 0,-6 3-10 0,3-3 0 16,-3 3 0-16,3 0-958 15,-4-6-194-15</inkml:trace>
  <inkml:trace contextRef="#ctx0" brushRef="#br0" timeOffset="98784.9567">2681 11449 921 0,'0'0'82'0,"0"0"-66"0,-3-3-16 0,3-2 0 15,-3-3 142-15,3 2 25 0,-3 1 5 0,0 0 0 16,3 5-64-16,0 0-12 0,0 0-4 0,-6-3 0 16,6 3-43-16,0 0-9 0,0 0-1 0,0 0-1 15,0 0-18-15,0 0-4 0,0 0-1 0,0 0 0 16,0 0 7-16,9 3 2 0,-3-6 0 0,3 3 0 15,3-5 28-15,0 0 7 0,-4 2 1 0,7-2 0 16,-3-3-8-16,0 0 0 0,0 0-1 0,-6 3 0 0,6-3-15 0,-3 2-2 16,0-2-1-16,0 6 0 15,-3 2-13-15,3 2-4 0,0-2 0 0,-4 3 0 0,4 5-16 16,0 0 10-16,0-3-10 0,3 0 8 0,0 1-8 0,0 2 0 16,3 0 0-16,3-3 8 15,0 0-28-15,-4-2-7 0,7 2-1 16,-3 0 0-16,0-2 28 0,0-3 0 0,0 0 0 0,0-5 0 0,5-1 19 0,1-1 9 15,0-4 1-15,3 0 1 16,-6 1-104-16,2 2-21 0,4-3-4 0</inkml:trace>
  <inkml:trace contextRef="#ctx0" brushRef="#br0" timeOffset="99916.9236">4985 11359 288 0,'0'0'25'0,"3"-6"-25"0,0 1 0 0,0-6 0 0,0 3 276 0,-3-2 51 0,0 2 9 0,3 3 3 15,-6-1-135-15,3 1-28 0,-3 0-4 0,0-1-2 16,-3 4-81-16,-3-1-16 0,0 3-3 0,-6 3-1 16,0-3-35-16,0 0-7 0,0 2-2 0,0 1 0 15,-3 5-7-15,1 0-2 0,-1 5 0 0,0 0 0 16,0 3-4-16,0 3-2 0,6-1 0 0,-3 1 0 16,1 2 1-16,5-2 0 0,0 2 0 0,0 0 0 15,0 0-11-15,3 0 10 0,3 3-10 0,-3 0 10 16,3-3-10-16,3 3 0 0,-3 2 0 0,0-2 0 15,3-5 0-15,0-6 0 0,0 0 0 16,0-2 0-16,0-11 13 0,0 0-2 0,6 0-1 16,3-6 0-16,-3-2-10 0,6-2-14 0,3-6 3 0,-1 0 1 0,4-8 10 15,0 1-10-15,6-12 10 0,3-2-10 0,3 0 35 0,-4-5 7 16,1-6 2-16,0 0 0 0,0-2-14 0,-6 3-2 16,-1 2-1-16,-2-3 0 0,-3-2 24 0,-3-1 5 15,-3 1 1-15,0 8 0 0,-3-1-35 0,3 1-12 16,-3 0 9-16,0-1-9 0,0 1 12 0,0 0-4 15,0 5 0-15,2-6 0 0,-5 6-8 0,3 11 8 16,-3 2-8-16,0 8 8 0,0 8-8 0,0 3 0 16,-3 5 9-16,-3 8-9 0,3 5 0 0,-3 11 8 15,-3 5-8-15,0 8 0 0,1 8 0 0,-1 3 8 16,-3 2-8-16,0 8 0 0,0-2 15 0,0 2-2 16,0 0 0-16,0-2 0 0,0-6-5 0,0-2 0 15,0-1-8-15,6-2 12 0,0-5-12 0,6-8 0 0,-3-3 8 16,6-3-8-16,0-2-9 0,6-3-5 0,-3-5-1 0,6 0 0 31,3-3-126-31,0-5-26 0,2 0-5 0</inkml:trace>
  <inkml:trace contextRef="#ctx0" brushRef="#br0" timeOffset="101072.9319">6946 11075 2055 0,'0'0'45'0,"-3"-2"10"0,0-3 1 0,3-3 2 0,-6-3-46 0,6 0-12 16,0 3 0-16,0-2 0 0,3-1 96 0,0-2 16 16,0 0 4-16,3 2 1 0,3-2-74 0,-3 2-15 15,3-2-4-15,0 3 0 0,3 2 14 0,0 2 2 16,3 4 1-16,-1 2 0 0,4 2-22 0,0 6-5 16,-3 0-1-16,3 6 0 0,0 1-13 0,-3 4 0 15,-3 5 0-15,-3 0 0 0,-1 5 12 0,4 0-4 16,0 0-8-16,-3 3 12 0,-3 2-12 0,3-5 0 0,-6 3 0 0,3-3 0 15,0-3 8-15,-3 1-8 0,-3-6 0 16,3 0 9-16,0-2-1 0,-3-3 0 0,0-3 0 16,-3-5 0-16,0 2 14 0,3-4 2 0,0-6 1 0,-6 2 0 15,0 1-2-15,0-3-1 0,0-5 0 0,0-1 0 16,3 1-1-16,-3-6 0 0,0 1 0 0,3-6 0 16,6 0-3-16,3-2-1 0,-6-4 0 0,9-4 0 15,3 0-8-15,0-6-1 0,6-5-8 0,0 0 12 16,3-3-12-16,-1 0 0 0,-2 3 8 0,3 0-8 15,-3 3 0-15,0 5 0 0,3 2 0 0,-7 6 0 16,1 5 0-16,0 3 0 0,0 5 0 0,0 5 0 16,0 3 0-16,-3 6 0 0,6 4 0 0,-3 6 0 15,-1 5 0-15,1 6-8 0,0-1 8 0,0 6 0 0,-6-3 0 16,0 3 0-16,0 2 0 0,-3-2 0 0,3 2 0 0,-6-4 0 16,-6 1 0-16,3-4 0 0,-6-1 0 0,6-2 0 15,0 0 0-15,-3-3 0 0,0 0 0 0,-3-2 0 16,3-3 0-16,-3-3 0 0,0 0 0 0,3-5 0 15,-3 0 0-15,6-8 0 0,0 0 0 0,-6 0 0 16,0-3 0-16,0-2 0 0,3-3 0 0,0-5 11 16,0-3-11-16,3-5 10 0,0-3-10 0,3-5 0 15,6-6 0-15,3-2 8 0,-3 0-8 0,3 3 0 16,0-6 0-16,6 3 0 0,3 3 0 0,-1 2 0 16,1 6 0-16,0 4 0 0,-3 9 11 0,0 5 0 15,-3 8 0-15,3 6 0 0,-4 4-11 0,1 6 12 16,-6 3-12-16,0 4 12 0,3 4-12 0,-3-1 10 0,-6 6-10 15,0 0 10-15,0-3-10 0,3 0 0 16,0-3 9-16,0-2-9 0,0 0 0 0,3-3 0 0,3-2 0 16,-1-1 0-1,1-4-103-15,3-1-18 0,0 0-4 0</inkml:trace>
  <inkml:trace contextRef="#ctx0" brushRef="#br0" timeOffset="101572.7847">8482 11176 1382 0,'0'0'123'0,"-3"3"-99"15,-3 2-24-15,3 0 0 0,3-5 137 0,-3 3 23 16,3-3 4-16,0 0 0 0,0 0-112 0,0 0-24 15,0 0-4-15,0 0 0 0,0 0-12 0,0 0-1 16,9 5-1-16,-3-2 0 0,3-3 26 0,-3 2 4 16,-6-2 2-16,0 0 0 0,6 3-3 0,-6-3-1 15,9 0 0-15,-3 5 0 0,-6-5 2 0,6 3 1 16,-6-3 0-16,9 0 0 0,-3 0 7 0,-6 0 0 16,6 0 1-16,0-3 0 0,-1-2-14 0,-2 0-3 15,-3 0-1-15,3-3 0 0,3 0 3 0,0 0 1 16,3-3 0-16,0 1 0 0,-3-4-7 0,3 4 0 15,-3-3-1-15,0-1 0 0,0-2-10 0,3 3-1 0,-6-3-1 16,3 3 0-16,-3-5 5 0,0 2 0 16,-3-3 1-16,-3-2 0 0,3 2-21 0,-3-2 0 0,0 3 0 15,-3 2 0-15,3 3 0 0,-3 2 0 0,0 1 0 0,-3 4 0 16,-3 1 0-16,0 5 0 0,0-3 0 16,0 6 0-16,1 8-9 0,-7 2-3 0,0 8-1 0,0 3 0 15,0 5 13-15,0 0 0 0,0 5-10 0,4 3 10 16,-1-2 0-16,0 4 0 0,3 1-9 0,3 0 9 15,0-3 0-15,0-3 0 0,6-2 0 0,0-3 0 16,0-5-40-16,9-6-4 16,0-2 0-16,3-5-1 0,6-3-137 0,6-6-27 0,0-4-6 0,8-6-876 15</inkml:trace>
  <inkml:trace contextRef="#ctx0" brushRef="#br0" timeOffset="102127.2824">9188 10999 1443 0,'3'-3'64'0,"-1"0"13"0,1 1-61 0,-3-1-16 16,3-2 0-16,0 2 0 0,0 1 136 0,0-1 25 16,-3-2 5-16,0 5 1 0,0-6-26 0,0 4-5 15,0-4 0-15,0 6-1 0,0-5-41 0,0 5-8 16,0 0-2-16,0 0 0 0,-6-3-24 0,-3 3-6 15,4-2-1-15,-1 4 0 0,-3 1-9 0,0 0-3 16,0-1 0-16,-3 6 0 0,0-2-32 0,-6 4-9 16,3 3 0-16,-3 3 0 0,1 0 0 0,-4 5 0 15,3 3 0-15,0 5 8 0,0 0-8 0,0 0 0 0,0 1 0 0,3 4 0 16,4 0 0-16,-1 1 0 0,0-3-11 0,3-3 11 16,3-3 0-16,6-2 0 0,-3-6-8 0,3 1 8 15,0-8-9-15,6-1 1 0,0-7 0 0,6-1 0 16,0-7 8-16,3-5-13 0,-4-6 5 0,10 0 8 15,0-5-18-15,0-6 4 0,3-2 1 0,3-3 0 16,-1-5 36-16,-2 3 7 0,0-6 2 0,3-2 0 16,-6 2-12-16,2-5-1 0,-2-2-1 0,3-9 0 15,-3 0 0-15,0 4 0 0,3-7 0 0,-1-4 0 16,-2 5-10-16,0-1-8 0,6 4 12 0,-3-1-12 16,-10 9 0-16,4 2 0 0,0 5 0 0,0 6 0 15,-3 2 0-15,-3 11 0 0,-3 5 0 0,-3 3 0 0,0 5 0 16,-3 2 0-16,-3 6 0 0,-3 14 0 0,3 7-9 0,-3 8 9 31,-6 3-8-31,0 10 8 0,0 3 0 0,0 3 0 0,0 2 0 0,3 3-8 16,0-3 8-16,0 0 0 0,0 1 0 0,0-1 0 15,0 0 0-15,0-8 0 0,3 1 0 0,0-6 0 16,-3-3-11-16,4-5-6 0,4 0-2 0,-2-2 0 31,3-6-137-31,0-2-27 0,6-4-5 0,-6-1-1057 0</inkml:trace>
  <inkml:trace contextRef="#ctx0" brushRef="#br0" timeOffset="102298.5977">9699 10954 2523 0,'0'0'56'0,"0"0"11"0,0 0 2 0,6 5 2 0,0 3-57 0,-3 0-14 16,0 3 0-16,-3 4 0 0,0-1 45 0,0 1 7 15,-3 4 0-15,3 0 1 0,-6-1-41 0,3 1-12 16,3-4 0-16,-3-1-801 16,0-1-164-16</inkml:trace>
  <inkml:trace contextRef="#ctx0" brushRef="#br0" timeOffset="102439.6534">10107 10546 2516 0,'0'0'56'0,"0"0"11"0,-6 6 2 0,0-1 1 0,0 0-56 0,0 3-14 0,-2-3 0 0,-1 1 0 16,0-1 48-16,3 0 6 0,0 3 2 0,0-5-1231 15</inkml:trace>
  <inkml:trace contextRef="#ctx0" brushRef="#br0" timeOffset="102939.0815">10503 10872 2293 0,'0'0'50'0,"0"0"10"0,0 0 3 0,3-6 2 0,0-1-52 0,-3 1-13 16,3 1 0-16,0 0 0 0,0-3 65 0,-3 0 11 16,0 0 1-16,0 0 1 0,0-3-56 0,-3 6-11 15,0 0-3-15,-3-1 0 0,3 4 20 0,-3-1 3 16,-3 3 1-16,-3 0 0 0,0 3-10 0,-5-1-2 16,2 4 0-16,-3 2 0 0,3 2-20 0,0 3 9 15,-3 1-9-15,-3 4 0 0,4 3 22 0,2 3-2 16,-6-3-1-16,3 3 0 0,6 0 1 0,0-3 1 15,0 0 0-15,3-2 0 0,3-1-21 0,0-2-15 16,3-3 3-16,0 1 0 0,0-4 12 0,3-4 0 0,0-6 0 16,0 0 0-16,9 0 0 0,0-3 10 0,0-2-10 15,3-1 12-15,3-2-12 0,0 0 0 0,3-5 9 0,0 0-9 16,-3 0 12-16,2-6-1 0,4 1-1 0,-3-3 0 16,3-1 2-16,3 1 1 0,-3 0 0 0,-1 0 0 15,1 8 30-15,-3-1 5 0,0 1 2 0,-6 5 0 16,0 3-21-16,-3 2-4 0,-3 1-1 0,0 2 0 15,-6 0-24-15,6 5 0 0,-3 3 8 0,-3 0-8 16,0 5 0-16,0-2 0 0,-3 2 0 0,3 0 0 16,-3-2-97-16,3 2-25 0,-3-2-5 15,3-1-772-15,0-2-154 0</inkml:trace>
  <inkml:trace contextRef="#ctx0" brushRef="#br0" timeOffset="103360.8624">10828 10790 345 0,'0'0'31'0,"6"-8"-31"15,2-3 0-15,-2 1 0 0,6 2 287 0,-3 0 51 16,-3 0 10-16,3 3 3 0,0 2-86 0,0 3-17 16,-9 0-3-16,9 3-1 0,-3 2-118 0,0 3-24 15,3 2-5-15,-6 1-1 0,6-1-32 0,-3 1-8 16,0 2 0-16,0-2-1 0,0-1-33 0,-4 4-6 15,4-4-2-15,0 4 0 0,-3-4-14 0,3 1 0 16,-6-1 0-16,3 1 0 0,-3-1 0 0,0 4 8 16,-3-4-8-16,3 3 0 0,-3-2 0 0,0 0 0 15,0 2 0-15,0-3 0 0,3-2 0 0,-3 0 0 0,3-8 0 0,0 0 0 16,0 0 0-16,0 0 0 0,0 0 0 0,9-5 0 16,3 0 0-16,-3-6 0 0,3-2 11 15,3-8-11-15,0-3 22 0,3-3-2 0,0-4-1 0,-1 2 0 16,7-6 13-16,0 1 2 0,0-1 1 0,0 4 0 15,0 2-7-15,-4 2-2 0,-2 6 0 0,0 8 0 16,0 0-1-16,-3 7 0 0,-3 4 0 0,-3 4 0 16,3 9-17-16,-4 5-8 0,-2 2 8 0,-3 9-8 15,0-1 12-15,-3 6-4 0,3 5 0 0,-3-3 0 16,-3 3-8-16,0 0 0 0,-3-2 0 0,-2-1-1045 16,-1-5-207-16</inkml:trace>
  <inkml:trace contextRef="#ctx0" brushRef="#br0" timeOffset="104427.6908">13349 10570 1339 0,'0'0'59'0,"0"-5"13"0,0 0-58 0,0-1-14 0,0-2 0 0,-3 3 0 16,3 2 91-16,-3-2 15 0,3 0 3 0,-3-1 1 15,0 1-30-15,3 3-7 0,-6-4-1 0,3 4 0 16,0-4-14-16,3 6-3 0,0 0-1 0,-6 0 0 16,0-2-6-16,0 2-2 0,0 0 0 0,0 2 0 15,-3 4-16-15,0 2-3 0,3 5-1 0,-6 0 0 16,1 3 2-16,-4 2 1 0,0 4 0 0,0 1 0 16,3 1-12-16,0 3-2 0,0 2-1 0,0-3 0 0,6 1-14 0,3-6 0 15,0 0 0-15,3-2 0 0,3-1 0 0,6-2 0 16,0-3 0-16,0 0 0 0,6-2 0 0,-3-3 14 15,3-5-2-15,3-3-1 0,-3 0-11 0,2-6 8 16,1 1-8-16,3-3 8 0,-3-3 0 0,0-2-8 16,3-3 12-16,2 0-4 0,-2-5 0 0,3 3 0 31,0-3 0-31,-3-1 0 0,0 4 0 0,-7-1 0 16,-2-2 0-16,-6 3 0 0,3-1 16 0,-6 6 2 0,-3-3 1 0,3 3 0 15,0 0 8-15,-6 2 1 0,-3 3 1 0,-3 0 0 16,0 3-20-16,-2 2-4 0,-1 3-1 0,-3 0 0 0,3 0-12 15,-3 3 0-15,0 0 0 0,0 2 0 16,3-3-58-16,0 4-5 0,3-1-1 0,1-2-784 16,2-3-158-16</inkml:trace>
  <inkml:trace contextRef="#ctx0" brushRef="#br0" timeOffset="104818.1639">13819 10591 806 0,'21'-10'72'0,"-12"4"-58"15,0-2-14-15,3-2 0 0,3-3 229 0,-1-1 43 16,-2-1 9-16,3-1 2 0,-3-3-79 0,0 1-16 0,0-1-4 16,0-2 0-16,-3-3-83 0,0-2-17 0,0-3-3 15,3-1-1-15,-1-1-19 0,1-1-4 0,-3 0-1 0,0-2 0 16,0-1-40-16,-6 4-16 0,3-6 11 0,-6 2-11 15,0 3 19-15,0 3-3 0,-3 3 0 0,0-1 0 16,0 4 15-16,-3 1 2 0,0 4 1 0,-3 5 0 16,3 0-34-16,0 5-14 0,-3 2 1 0,4 6 0 15,-1 0 13-15,3 3 0 0,-3 2 12 0,0 6-12 16,3 5 0-16,-3 7 0 0,0 1 0 0,3 11 0 16,0 4 0-16,0 9 0 0,3 5 0 0,0 5 0 15,3 6 8-15,0 2-8 0,-3 5 12 0,0 6-12 16,3-6 24-16,-6 3-1 0,3 8-1 0,-6-5 0 0,-3-3-10 15,-3-8-3-15,0 1 0 0,-3-1 0 0,3-3-9 16,0-5 0-16,1-2 0 0,-4 0-11 16,3-6-103-16,0-8-21 0,-3-5-4 0,6-13-1 15</inkml:trace>
  <inkml:trace contextRef="#ctx0" brushRef="#br0" timeOffset="104974.3827">13807 10986 2746 0,'0'0'60'0,"0"0"13"0,0 0 3 0,0 0 1 0,0 0-61 0,0 0-16 15,0 0 0-15,6-6 0 0,-3 1 12 0,3 0 0 16,-3-3 0-16,6-3-832 16,-3-2-168-16</inkml:trace>
  <inkml:trace contextRef="#ctx0" brushRef="#br0" timeOffset="105833.5419">13673 11015 57 0,'0'0'0'0,"0"0"0"0,0 0 0 0,0 0 0 0,0 0 0 0,0 0 0 16,0 0 340-16,0 0 64 15,0 0 12-15,0 0 2 0,0 0-250 0,6 0-51 0,-6 0-9 16,9 0-3-16,0 0 2 0,0 0 0 0,0 0 0 0,3-3 0 15,0 3-27-15,3 0-4 0,-1-3-2 0,4-2 0 16,0 0-1-16,6-1 0 0,0-4 0 0,3-1 0 16,-4 1-38-16,7-4-8 0,0 1-2 0,3 0 0 31,2 0-98-31,1 0-20 0,0 2-4 0</inkml:trace>
  <inkml:trace contextRef="#ctx0" brushRef="#br0" timeOffset="106552.1206">15668 10512 1778 0,'0'0'39'0,"0"0"8"0,5-3 1 0,-5 3 3 0,0 0-41 16,9-2-10-16,0 2 0 0,0-3 0 0,3 3 86 0,-3 0 15 15,0-3 3-15,6 3 1 0,-3-5-46 0,3 2-10 16,0-2-1-16,-4 0-1 0,1-3-2 0,3-5 0 16,6-1 0-16,3-4 0 0,3-3-1 0,2-6 0 15,1 1 0-15,3-3 0 0,-3-3-13 0,0 3-3 16,-4-3-1-16,-2 3 0 0,-3 0-27 0,-3-3 0 15,0 3 0-15,-9 0 0 0,2 2 0 0,-5 1 0 16,-6 0 0-16,0 4 0 0,0-1 0 0,-6 1 0 16,-5 7 0-16,2 1 0 0,0 4 8 0,-3 2-8 15,-3 2 12-15,0 6-4 0,0 0 12 0,-6 8 3 16,1 3 0-16,-10 5 0 0,0 2 3 0,0 9 1 16,0 7 0-16,1 9 0 0,-7-4-27 0,6 6 0 15,3 6 8-15,4-4-8 0,5 1 0 0,0-3 0 16,6 5 0-16,0-2 0 0,9-6 0 0,0-2 8 0,3-3-8 0,3 0 12 15,3-5-12-15,3 2 0 0,0-8 0 0,3 3 0 32,0-2-51-32,3-3-15 0,2-3-3 0,4-5-769 0,3 0-154 0</inkml:trace>
  <inkml:trace contextRef="#ctx0" brushRef="#br0" timeOffset="106973.9022">16849 10374 1443 0,'15'-8'64'0,"-9"6"13"0,0-4-61 0,0 1-16 15,-6 0 0-15,3 0 0 0,6-3 107 0,-6 2 18 16,-6-2 4-16,0 3 1 0,3 5-18 0,0 0-4 16,-6-5-1-16,-3 0 0 0,-3 5-27 0,0-3-6 15,3 3-1-15,-3 0 0 0,-8 3-17 0,5-1-3 16,15-2-1-16,-6 3 0 0,-6-1-29 0,-3 4-7 15,3-4 0-15,0 4-1 0,3-1-2 0,-3 0 0 16,-6-2 0-16,1 5 0 0,2 0 12 0,-3 0 3 16,-3 2 0-16,0 1 0 0,0 5-17 0,0 0-3 15,1 2-8-15,-1-2 12 0,3 3-12 0,0-1 0 16,6-5 0-16,-3 3 0 0,6-3 0 0,0-2 0 16,3 0 0-16,3-3 0 0,0-1 0 0,3-7 0 15,0 0 0-15,0 0 0 0,0 0 0 0,9 0 0 16,0-2 0-16,0-3 0 0,3-1 8 0,3-4-8 15,0-1 0-15,0-2 9 0,0 0-1 0,0-3-8 16,5 0 12-16,-5 3-4 0,0-1 10 0,-3 6 2 0,3 1 0 16,-3 4 0-16,-3 3-4 0,-3 5 0 0,-6 3 0 15,6 5 0-15,-3 3-7 0,0 3-1 0,-3 2-8 0,0 0 12 32,3-2-51-32,0-1-10 0,-3-2-3 0</inkml:trace>
  <inkml:trace contextRef="#ctx0" brushRef="#br0" timeOffset="107228.893">17468 10152 2307 0,'0'-5'51'0,"3"-3"10"0,6 0 3 0,-6 3 0 0,0-1-51 16,-3 1-13-16,0 5 0 0,0 0 0 0,-3-5 94 0,-3 2 16 15,-9 6 3-15,3 2 1 0,-2 6-34 0,-7 4-6 16,-9 4-2-16,-3 5 0 0,6 2-12 0,-2 3-4 15,-7 6 0-15,3-3 0 0,0 2-15 0,7-2-3 16,5 2-1-16,3-5 0 0,0-2-9 0,3-1-3 16,12-5 0-16,3-2 0 0,0-3-33 0,3-3-8 0,6-3 0 0,6-4-1 31,9-1-23-31,-3-5-4 0,0-3 0 0,5-2-1 16,10-3-192-16,0-2-39 0</inkml:trace>
  <inkml:trace contextRef="#ctx0" brushRef="#br0" timeOffset="107635.003">18049 9509 1036 0,'0'0'92'0,"0"0"-73"15,0 0-19-15,0 0 0 0,0 0 244 0,0 0 46 16,0 0 9-16,0 0 1 0,-3 5-152 0,0 3-32 15,0 3-5-15,3 0-2 0,-3-1-25 0,3 6-6 16,0 5-1-16,3 6 0 0,3 2-15 0,-3 5-3 16,3 8-1-16,-6 6 0 0,3 2 3 0,-3 3 1 15,-9 8 0-15,0 3 0 0,0-6-30 0,-6 3-7 16,-3 0-1-16,-6 5 0 0,4-5-12 0,-1-3-4 16,-3-5 0-16,-3-3 0 0,6-10-20 0,0-9-4 15,7-2 0-15,2-7-1 0,0-6 17 0,3-6-8 16,9 1 8-16,0-6 0 0,0-5 0 0,9-5 8 15,0-3 0-15,6-5 1 0,-1-3 18 0,7-3 3 0,0-5 1 16,3 0 0-16,0 1-19 0,2-1-3 16,-2 3-1-16,0 0 0 0,3 2 2 0,-3 3 0 0,0 6 0 15,2 2 0-15,-2 5-10 0,0 6 12 0,-9-1-12 16,3 6 12-16,3 8-12 0,-4 0 0 0,-2 5 0 16,0 3-11-1,-3 0-43-15,3 0-9 0,3-1-1 0,-3-1-928 0,3-7-186 0</inkml:trace>
  <inkml:trace contextRef="#ctx0" brushRef="#br0" timeOffset="108603.5228">20332 10202 1558 0,'0'0'69'0,"0"0"15"0,0 0-68 16,0 0-16-16,0-2 0 0,0-4 0 0,0 1 107 0,3-3 17 15,0 3 4-15,0-3 1 0,3 3-53 0,0-1-12 16,3-2-1-16,-1 0-1 0,-2 1-22 0,-3-1-5 15,3 0-1-15,-6 8 0 0,3-6 3 0,-3 6 1 16,-6-2 0-16,0-1 0 0,-3 0 16 0,-5 3 3 16,-4 6 1-16,0-4 0 0,-6 1-36 0,0 2-7 15,0 1-2-15,-2-1 0 0,-1 0-4 0,0 0-1 16,0 3 0-16,1 0 0 0,5 0-8 0,-3 3 0 16,0-3 0-16,3 2 0 0,3 4 0 0,0-1-11 15,1 0 3-15,2 0 0 0,3 6 8 0,0-3 0 16,0 0 0-16,3 2-8 0,3-2 8 0,-3-3 0 0,6-2 0 15,0-1 0-15,3 1 0 0,3-6 0 16,3 3 0-16,3-5 0 0,3-1 0 0,3-2 9 16,9 0-9-16,3-5 0 0,2 0 11 0,1-3-11 0,0-5 10 0,6 0-10 15,-1-3 0-15,1-3 0 0,0 1 0 0,2-1 0 16,1 1 16-16,0-4-4 0,-4-1 0 0,-2 1 0 16,0 4 16-16,0-1 4 0,-6 1 0 0,2 2 0 15,-8 5-18-15,-3 3-3 0,0 1-1 0,-6 4 0 16,-6 0 6-16,-6 3 2 0,6 6 0 0,-6 4 0 15,0 1-18-15,-6 2 0 0,-3 5 0 0,-3 4 0 16,-3 4 0-16,-6 1 0 0,0 2 0 0,0 2 0 16,1 4 0-16,-1 2 0 0,0 5 0 0,-6 3 0 15,3-3 0-15,1 1-9 0,-1 2 9 0,0 0-12 16,3-6 12-16,0 4 0 0,0-4 10 0,-2 4-10 16,-1-4 0-16,3-1 0 0,-6-4 0 0,0-2 0 0,1-6 0 0,-1-2 0 15,0-6 0-15,3-2 0 0,3-8 14 0,3 0-3 16,4-3-1-16,-4-5 0 0,6 0 13 0,0-5 2 15,0-3 1-15,6 0 0 0,3-5-2 0,0 0 0 16,3-6 0-16,3-2 0 0,0-3-24 0,12-2 0 16,6 2 0-16,9-5 0 0,5 3 0 0,4-6 0 15,0 0 0-15,2 0 0 0,-2 3-16 0,3 0 0 16,-1 3 1-16,4-1 0 16,-3 3-219-16,2 1-44 0</inkml:trace>
  <inkml:trace contextRef="#ctx0" brushRef="#br0" timeOffset="108978.4341">21219 10149 1638 0,'0'0'72'0,"0"0"16"0,6-2-71 0,-6 2-17 0,0 0 0 0,0 0 0 15,0 0 140-15,0 0 24 0,6 5 4 0,-6-5 2 16,6 8-65-16,-6 0-13 0,3 0-2 0,3 5-1 16,-6 0-22-16,3 3-5 0,0 0-1 0,-3 3 0 15,3 2-39-15,-3-3-8 0,-3 3-2 0,0-2 0 16,0-6 1-16,0 3 0 0,-3-3 0 0,0 1 0 16,3-7-13-16,-3 1 0 0,0 0 0 0,6-8 0 15,-6 6 54-15,6-6 8 0,0 0 2 0,0 0 0 0,-3-6-52 0,3-2-12 16,0 0 0-16,3 1 0 0,0-7 50 0,3-2 7 15,0-2 2-15,3-1 0 0,3-4-37 0,-1 1-7 16,1-1-2-16,6-4 0 0,-3 3-13 0,6-5 11 16,0-3-11-16,6 1 10 15,-4-4-37-15,1 1-7 0,0-3-2 0,3-3 0 16,-6 3-260-16,2 3-52 0</inkml:trace>
  <inkml:trace contextRef="#ctx0" brushRef="#br0" timeOffset="111542.7171">21189 10308 633 0,'0'0'28'0,"6"-2"6"16,0-1-34-16,0-2 0 0,-3 2 0 0,3 0 0 15,0 1 240-15,0-1 40 0,-6 3 9 0,0 0 2 16,0 0-157-16,0 0-31 0,0 0-7 0,0 0 0 16,0 0-20-16,-6-3-4 0,6 3-1 0,0 0 0 0,-3-2-19 0,-3 2-4 15,3-3-1-15,3 3 0 16,0 0-17-16,0 0-3 0,0 0-1 0,0 0 0 0,0 0-7 0,0 0-2 15,0 0 0-15,0 0 0 0,0 0 10 0,0 0 1 16,0 0 1-16,0 0 0 0,0 0-19 0,0 0-10 16,0 0 10-16,0 0-10 0,-9 3 12 0,0-3-3 15,0-3-1-15,0 6 0 0,0-1-8 0,0-2 0 16,-3 0 9-16,3 0-9 0,1 3 0 0,2-3 0 16,0-3 0-16,0 1 0 0,0-1 0 0,3 0 0 15,0 1 0-15,3-4 0 0,0-1 9 0,0 1-9 16,3 1 12-16,3 0-12 0,0-3 16 0,0-3-4 15,0 3-1-15,2-2 0 0,-2 2-11 0,3 0 12 16,-3-3-12-16,0 3 12 0,3 0-12 0,-6 0 0 16,3 0 0-16,-3 0 0 0,3 3 11 0,-3-3-3 15,0 3-8-15,0-3 12 0,0 3 4 0,0-3 0 16,0 3 0-16,0-1 0 0,0-2-1 0,-3 3 0 16,6-3 0-16,-3 3 0 0,0-1-15 0,3 1 11 0,-3 0-11 15,3 0 10-15,0 2-10 0,-3 0 0 0,-3 3 0 0,0 0 0 16,0 0 0-16,0 0 0 0,0 0 0 0,0 0 0 15,0 0 0-15,0 0 0 0,0 0 0 0,0 6 0 16,0 2 0-16,0-1 0 0,0 1 0 0,-3 0 0 16,-3 0 0-16,3 0 0 0,-3-2 0 0,3-1 0 15,-3 3 0-15,0 0 0 0,3-3 0 0,-3 3 0 16,0-3 0-16,3 0 0 0,-3 3 0 0,3-2 0 16,0-1 0-16,0 3 0 0,0 0 8 0,0 2-8 15,0 1 0-15,0 2 0 0,-3 3 0 0,0-3 0 16,3 3 0-16,0 0 0 0,-3-3 0 0,3 1 0 15,-3-1 0-15,3 0 0 0,0-5 8 0,1 3-8 0,-1-1 0 16,0-2 0-16,0 0 0 0,3 0 0 0,0-8 0 16,0 0 0-16,0 0 0 0,0 5 0 0,0-5 0 0,0 0 8 15,0 0-8-15,0 8 0 0,0-8 0 0,0 5 0 16,0-5 8-16,0 0-8 0,0 0 0 0,0 0 0 16,0 0 0-16,0 0 0 0,3 8 0 0,-3-8 0 15,0 0 0-15,0 0 0 0,0 0 0 0,0 0 0 16,6 3 8-16,-6-3-8 0,0 0 0 0,0 0 0 15,0 0 9-15,0 0-9 0,0 0 0 0,0 0 0 16,0 0 0-16,0 0 8 0,0 0-8 0,0 0 0 16,0 0 8-16,0 0-8 0,0 0 0 0,0 0 0 15,5-5 0-15,-5 5 0 0,3-6 0 0,-3 6 0 16,0 0 0-16,6-5 8 0,0-3-8 0,-6 8 0 16,0 0 0-16,0 0 0 0,3-5 0 0,-3 5 0 0,0 0 0 0,6-8 0 15,-3 3 0-15,0-3 8 0,-3 8-8 0,6-5 0 16,-6 5 0-16,3-8 8 0,0 0-8 15,0-3 0-15,0 6 0 0,0-3 9 0,0-3-9 0,3 3 0 16,0 0 8-16,-3 0-8 0,3 0 0 0,0 1 0 16,0-4 0-16,0 3 0 0,-3-3 8 0,0 1-8 15,3 2 0-15,0 0 0 0,0-3 0 0,0 3 0 16,-4-2 16-16,4 2 0 0,0-5 0 0,3 2 0 16,3 1-25-16,0-4-6 0,6 1-1 0,-3 3 0 15,3-4 16-15,0 1 0 0,-1 2 0 0,1 1-9 16,0-1-13-16,-3 1-2 0,0 4-1 0,0-4 0 15,0-1-231-15,0 3-47 16</inkml:trace>
  <inkml:trace contextRef="#ctx0" brushRef="#br0" timeOffset="112058.2191">22046 10078 1090 0,'0'0'48'0,"0"0"11"0,0 0-47 0,0 0-12 0,-3-5 0 0,3 5 0 16,0 0 130-16,0-8 24 0,0 0 5 0,0 8 1 15,0 0-29-15,0 0-6 0,3-5-1 0,-3 5 0 16,0 0-9-16,0 0-3 0,0 0 0 0,-9-3 0 16,0 6-35-16,0-1-7 0,-2 3-2 0,2 6 0 15,-3 0-12-15,-3-1-4 0,0 3 0 0,-3 1 0 16,-3-1-36-16,0 3-7 0,4 2-1 0,2-2-8 16,-3 0 0-16,3 0 0 0,3 0 0 0,3 0 0 15,3-3 9-15,-3-3-9 0,6 4 0 0,3-4 9 16,0-2-1-16,3 0 0 0,6 0 0 0,0-3 0 15,0 1 2-15,3-4 0 0,0 1 0 0,0 0 0 16,3-6-10-16,-3 0 12 0,-1-2-12 0,-2 0 12 0,3-3-2 16,-3-3 0-16,0 3 0 0,0-2 0 0,-3-1-10 15,3 1 0-15,-3-1 0 0,0-2 0 0,0 0 0 16,0-1 0-16,0 1 0 0,-3 0 0 0,0 0 0 0,0-1 0 16,-3 1 0-16,0 0 0 0,-3 0 0 0,0-3 0 15,-3 3 0-15,-3-1 0 0,3-2-9 0,-3 3-4 16,0 3-1-16,0 2 0 15,3 0-13-15,-3 2-2 0,3 1-1 0,0 0 0 16,6 5-165-16,0 0-33 0,0 8-6 0,-3 2-840 0</inkml:trace>
  <inkml:trace contextRef="#ctx0" brushRef="#br0" timeOffset="112488.4177">22466 10030 403 0,'0'0'36'0,"0"0"-36"15,0-5 0-15,0 5 0 0,0 0 368 0,0 0 66 0,0-3 14 0,0 3 2 16,0 0-251-16,0 0-51 16,0 0-9-16,0 0-3 0,0 0-54 0,0 0-11 15,-6 8-3-15,3 3 0 0,0 0-38 0,-3 4-8 16,-3 1-2-16,3-2 0 0,-3 1-20 0,3 1 0 0,0 0 0 0,0 3 0 16,3-6 30-16,3 0 2 0,3 0 0 0,0-2 0 15,0-3-20-15,3 2-3 0,0-2-1 0,3-2 0 16,0-4 7-16,0-2 1 0,3 0 0 0,0-2 0 15,-3-1 16-15,3-2 4 0,0-3 1 0,0 0 0 16,2-5-21-16,-5 2-5 0,0-5-1 0,3 0 0 16,6 0-10-16,0-5 0 0,-3 3 0 0,-3-1 0 15,6-2 0-15,-7 0 0 0,1-3 0 0,3 0 0 16,0 3-19-16,-3 0-5 16,-3-3-2-16,0 0-908 0,3 0-182 0</inkml:trace>
  <inkml:trace contextRef="#ctx0" brushRef="#br0" timeOffset="113191.355">23112 9877 864 0,'0'0'76'0,"9"-5"-60"0,-3 2-16 0,-6 3 0 15,0 0 282-15,0 0 54 16,0 0 10-16,0 0 2 0,0 0-177 0,0 0-36 0,-3 3-7 0,0 7-2 16,-3-2-33-16,-6 5-6 0,6-2-2 0,-3 5 0 15,-3 5-68-15,3 0-17 0,-6 11 0 0,6 0 0 16,-2-3 17-16,5 0 0 0,0 0 0 0,0 3 0 16,-6-3 24-16,9 0 5 0,-3 3 1 0,0-1 0 15,0-4-27-15,0 2-4 0,3-3-2 0,-3 4 0 16,0-4 29-16,-3-5 5 0,9 0 2 0,-3-2 0 0,-3-1-25 15,3-4-5-15,0-1 0 0,-3-3-1 0,6 1-9 0,0-6-2 16,0-5 0-16,0 0 0 0,0 0-8 16,0 0 0-16,0 0 0 0,0 0 0 0,0 0 0 0,0 0 0 15,0-8 12-15,0 3-4 0,0-6 20 0,-3 1 3 16,3-6 1-16,0 0 0 0,-3 0-32 0,0-2 0 16,3-3 0-16,0-11 0 0,6 3 0 0,3 0 0 15,3-6 0-15,0 1 0 0,3 2-14 0,0-5-9 16,-3 0-1-16,12 0-1 15,2 0 40-15,4 3 8 0,12-1 1 0,-1 3 1 0,-5 1-25 0,-3 4 0 16,6 1 0-16,-1 5 0 16,1 2-46-16,3 3-14 0,2 3-4 0,4 2 0 15,-3 3 64-15,-7 0 21 0,-2 3 0 0,0 0 0 0,-6 2-33 0,-10 3-8 16,1 3 0-16,-6 0-1 0,-3 2 21 0,-3 3 0 0,-6 2 12 16,0 1-4-16,-3 2-8 0,0 3-17 0,-3 3 4 15,-6-4 1-15,0 1 12 0,0 0 0 16,-6 0 9-16,-3 0-9 0,3 2 0 0,-5 1-8 0,-4-3-1 0,-3 2 0 15,0 1 9-15,-6-3 0 0,-2 0 10 0,5-6-10 16,0 1-42-16,-3-3-14 0,-5-3-4 0,2 0 0 16,0-2-56-16,7 0-12 0,-4-3-3 15,0 0-1121-15</inkml:trace>
  <inkml:trace contextRef="#ctx0" brushRef="#br0" timeOffset="113488.1609">23883 10231 3110 0,'-21'3'68'0,"18"-3"15"0,-6 3 2 0,0-1 3 0,0 1-71 0,9-3-17 0,6 5 0 0,-6-5 0 16,-6 6 0-16,3-4 0 0,-6 4 0 0,0-4-918 16,-3 1-187-16</inkml:trace>
  <inkml:trace contextRef="#ctx0" brushRef="#br0" timeOffset="116419.0446">3401 13316 2073 0,'0'0'184'0,"0"0"-147"0,0 0-29 0,0 0-8 15,0 8 48-15,0 0 8 0,-3-2 1 0,0 2 1 16,3-3-30-16,-3 0-5 0,0 0-2 0,3 1 0 16,-3 2-21-16,3 0 9 0,0 2-9 0,0 3 0 15,0 6 0-15,0 2-20 0,3 11 2 0,0 5 1 16,-3 5 4-16,0 3 1 0,-3 6 0 0,0 1 0 16,-3 7 12-16,0 4 0 0,-3 1 0 0,0-1 0 15,1-2 12-15,-4 0-2 0,3-3 0 0,0 0 0 16,3 3-10-16,0-8 0 0,0 3 0 0,3-6-685 15,-3-3-135-15</inkml:trace>
  <inkml:trace contextRef="#ctx0" brushRef="#br0" timeOffset="116856.4309">3404 14057 1267 0,'0'0'112'0,"0"0"-89"0,0 0-23 0,0 0 0 16,0 0 173-16,0 0 31 0,0 0 5 0,9 3 2 15,6 0-127-15,3-3-24 0,0 0-6 0,5-3-1 16,1-2-17-16,3-1-4 0,9-4-1 0,-1-1 0 16,7 1-31-16,-6-4 0 0,3-1 0 0,-1-1 0 15,-2 2-193-15,0-4-35 0,29-16-8 16,-23 4 0-16</inkml:trace>
  <inkml:trace contextRef="#ctx0" brushRef="#br0" timeOffset="117187.3718">3990 13332 2131 0,'0'0'189'0,"0"0"-151"0,0 0-30 0,3-5-8 16,6 5 18-16,-3 0 2 0,-6 0 1 0,0 0 0 16,0 0-13-16,0 0-8 0,0 0 10 0,6 5-10 15,0 3 8-15,-6 3-8 0,0-3 0 0,0 2 0 16,-3 4 8-16,0 4-8 0,-3 6 0 0,0 10 0 16,-6 9 0-16,1 4 0 0,-1 6 0 0,0 5 0 15,3 6 28-15,-3 5 5 0,3 5 2 0,0-3 0 31,3 1 36-31,0-1 7 0,3 1 2 0,0-4 0 0,0 1-47 0,0-5-9 0,3-1-1 0,-3-5-1 32,-6 1-133-32,3-9-26 0</inkml:trace>
  <inkml:trace contextRef="#ctx0" brushRef="#br0" timeOffset="117874.7111">4613 13967 1872 0,'0'0'83'16,"0"0"17"-16,0 0-80 0,-3-5-20 0,3-3 0 0,0 3 0 0,3-3 32 0,-3 0 4 15,3 3 0-15,-3-1 0 0,-3 1-14 0,0 0-2 16,0 0-1-16,-6 2 0 0,3 0 0 0,-3 3 0 16,-3 0 0-16,0 3 0 0,0 0 21 0,-3 4 4 15,-3 4 0-15,0 0 1 0,7-1 11 0,-4 3 1 16,3 3 1-16,-3 0 0 0,0 0-34 0,3 3-6 15,0-1-2-15,3 1 0 0,0 2-7 0,3-3-1 16,3-2-8-16,0 3 12 0,3-1-12 0,0-2 0 16,3 3 0-16,3-4 0 0,3-1 0 0,0-4 0 15,0 1 8-15,6-1-8 0,0-2 12 0,0-2-1 16,6-4 0-16,-1-2 0 0,4-2-11 0,3-4-16 16,0 1 4-16,3-3 1 0,-4 0 11 0,4-5 8 0,-3 0-8 15,0 0 11-15,0-1-11 0,-7-2 0 0,1 1 0 16,0-4 0-16,-6 3 0 0,0-2 0 0,-9 2 0 0,0-3 0 15,0-2 26-15,-6 5 0 0,-6-2 0 0,3 4 0 16,-6-4-14-16,0 2-2 0,-6 5-1 0,0 1 0 16,0 2-9-16,-3 3 0 0,1 2 0 0,-1 0 0 15,0 3-14-15,0 3 5 0,3 2 1 0,0 1 0 32,0-1-21-32,3 0-4 0,0 0-1 0,7 3 0 15,2-2-189-15,0 2-37 0,-3 10-8 0,6-5-2 0</inkml:trace>
  <inkml:trace contextRef="#ctx0" brushRef="#br0" timeOffset="118468.396">5110 13827 1544 0,'-6'-3'68'0,"6"3"15"0,0 0-67 0,0 0-16 15,0 0 0-15,0 0 0 0,0 0 40 0,0-5 4 16,-3-3 0-16,3 3 1 0,0-3-9 0,0 3-3 16,0-3 0-16,0 3 0 0,0-1-33 0,0 1 0 15,0 5 0-15,0 0 0 0,0 0 48 0,0 0 4 16,0 0 0-16,0 0 0 0,0 0 19 0,0 11 4 0,-3 4 1 15,3 1 0-15,-3 5-16 0,3 3-4 0,0 0 0 16,-3 3 0-16,3 2-27 0,0-3-5 0,0 3-2 0,3-2 0 16,-3-1-7-16,3-2-2 0,3-6 0 0,0 1 0 15,3-6-4-15,-3 0-1 0,2-5 0 0,1 0 0 16,0-5-8-16,3 0 0 0,0-3 0 0,-3-6 8 16,6 1 2-16,-3-3 0 0,3-3 0 0,-3-2 0 15,3-5 24-15,-1-1 5 0,1-2 1 0,3 0 0 16,0 2-3-16,-6-2 0 0,-3 3 0 0,3-1 0 15,-3 3-18-15,0 6-4 0,-3 2-1 0,-3 5 0 16,-3 3-6-16,0 0-8 0,0 8 11 0,0 3-11 16,0 4 0-16,3 4 0 0,-3 2 0 0,-3 0 0 15,3 3 0-15,0-3-9 0,3 0 9 0,-1-2 0 16,1-3-8-16,3-3 8 0,0-2-8 0,3-3 8 0,0 0 0 16,3-3 0-16,-3-2 0 0,3-3 0 0,0-3 15 15,0-2 1-15,0-1 1 0,0-2 0 0,-1-5 27 16,-2-3 6-16,-3 0 1 0,3-5 0 0,0 0-19 0,-3 0-4 15,0-6-1-15,-3 4 0 0,0-4-9 0,0 3-2 16,0 1 0-16,0-1 0 16,-3 3-39-16,3-1-8 0,3 4-1 0,0-3-1 15,3 2-71-15,0 1-15 0,3-1-2 0,3 3-1 16,5 0-82-16,1 0-16 0</inkml:trace>
  <inkml:trace contextRef="#ctx0" brushRef="#br0" timeOffset="119718.495">6431 13806 1969 0,'0'0'87'0,"-3"-8"18"0,6 3-84 0,-3-3-21 15,3 3 0-15,0-3 0 0,6 2 77 0,-3-2 11 16,3 0 3-16,0 0 0 0,3 1-31 0,0-1-5 16,0-3-2-16,0 6 0 0,-4-3-25 0,1 2-4 15,-3 1-2-15,0 5 0 0,-6 0-10 0,6 3-1 16,-3 2-1-16,3 6 0 0,-6 5-10 0,0 2 12 15,0 6-12-15,0 2 12 0,3 6-12 0,-3 0 0 0,3 0-12 16,0-3 12-16,3 2 0 0,-3-4 0 0,3-1 14 16,-3 1-4-16,3-9-10 0,0 4 0 0,0-7 0 0,-3 1 0 15,3-5 8-15,3-1-8 0,-6 1 0 0,0-3 8 16,0-3-8-16,-3-5 12 0,0 0-12 0,0 0 12 16,0 0 5-16,0 0 2 0,0 0 0 0,3-8 0 15,0-2 13-15,-3-3 2 0,-3-3 1 0,6-6 0 16,0 1-12-16,0-5-3 0,2-1 0 0,1 1 0 15,6-6-5-15,0 0-2 0,3 1 0 0,3-1 0 16,0 5-13-16,0 1 0 0,0 5 0 0,2 0 0 16,-5 5 19-16,0 5-3 0,0 1 0 0,0 4 0 15,-9 4 2-15,3 4 0 0,3 1 0 0,-3 5 0 16,0 3-18-16,0-1 0 0,2 6 0 0,-2 3 0 16,3-1 0-16,-3 6 0 0,3 2 0 0,0-2 0 15,0 3-17-15,0-4 2 0,-3 4 1 0,0-3 0 16,3-1-10-1,-3-1-1-15,-1-1-1 0,-2-3 0 0,0-4 3 0,0-1 1 0,-6-3 0 0,3 4 0 0,-6-6 11 16,3-3 3-16,0-5 0 0,-6 5 0 0,0-2 8 16,-3-3 8-16,6-3-8 0,-5-2 11 0,2-6 4 0,0 3 1 15,0-5 0-15,0 0 0 0,3-6 5 0,0-2 2 16,0-3 0-16,6-2 0 0,3-3-15 0,0-3-8 16,0 3 10-16,3 2-10 0,0 1 9 0,2 5-9 15,-2 2 8-15,3 1-8 0,-6 5 16 0,3 5-3 16,0 2 0-16,0 4 0 0,-3 2-2 0,3 5-1 15,3 0 0-15,3 6 0 0,0 2-10 0,-4 0 0 16,1 6 0-16,9-1 0 0,0 1 0 0,0-1 0 16,-6-2 0-16,3 3 0 15,2-1-40-15,-2 1-6 0,-3-3-2 0,-3 2 0 16,0 1-130-16,0-1-26 0,0 1-6 0</inkml:trace>
  <inkml:trace contextRef="#ctx0" brushRef="#br0" timeOffset="120280.3887">8131 13780 748 0,'0'0'67'0,"-9"-3"-54"16,-9 3-13-16,3-5 0 0,3 2 232 0,-3 0 44 15,-2 1 9-15,-1-4 2 0,3 4-170 0,3-4-33 16,0 1-8-16,0 2 0 0,-6-2-20 0,6-3-4 16,3 3-1-16,3 0 0 0,-5-1-8 0,2 1-2 15,0 0 0-15,3-1 0 0,0 1 0 0,0 3 0 16,-6-4 0-16,0 1 0 0,6 2-1 0,-6 1 0 15,-9-1 0-15,6 6 0 0,1-1-17 0,-4 4-4 16,-6 2-1-16,0 2 0 0,-3 3-4 0,0 3-1 16,7 3 0-16,-4 2 0 0,-3 0-13 0,6 3 11 15,3 0-11-15,6 2 10 0,-2 1-10 0,2-4 0 0,0-1 0 16,9-1 0-16,3-3 0 0,0-2 0 0,-3-3 0 0,6-2-11 16,3-3-7-16,3-3-2 0,-3-2 0 0,5-3 0 15,1 0 20-15,6-5 16 0,3-1-4 0,-6-4 0 16,-6 2 10-16,6-3 2 0,12-2 0 0,-4 0 0 15,1-6 7-15,0 1 1 0,0-1 1 0,0-2 0 16,-1 0-9-16,-2 2-1 0,-3 1-1 0,0 2 0 16,0 3-10-16,-6 2-3 0,-3 6 0 0,0 2 0 15,-3 1-9-15,0 4 0 0,-1 1 0 0,-2 7 0 16,-3 1 0-16,3 2 0 0,3 0 0 0,-3 3 0 16,-3 0-9-16,0 0 9 0,6 3 0 0,-3-4 0 15,-3 1-15-15,3-2 4 0,-3-1 1 0,6-3 0 16,0 1-194-1,0-3-40-15</inkml:trace>
  <inkml:trace contextRef="#ctx0" brushRef="#br0" timeOffset="120686.5496">8232 13676 1612 0,'0'0'144'0,"0"0"-116"15,0 0-28-15,0 0 0 0,3-5 247 0,-3 5 43 16,6 0 9-16,3 0 1 0,0 0-175 0,0 5-35 0,-3 1-7 0,3-1-2 16,0 5-53-16,0 1-10 15,-1 0-2-15,-5 5-1 0,3 2-15 0,-3 3 0 0,-3-2 0 0,-3 2 0 16,-3 0 0-16,0 3 0 0,-2-3 0 0,-1 0 0 16,0 3-16-16,-3-5 4 0,6-6 1 0,0 0 0 15,6-5 11-15,-6 3 0 0,3-4 0 0,3-7-8 16,0 0 8-16,0 0 0 0,0 0 0 0,9 3 0 15,-3-6 24-15,6 1 1 0,-3-3 0 0,3-3 0 16,-1-6 9-16,4 1 2 0,0-3 0 0,6 0 0 16,0-2-19-16,0 2-3 0,0-5-1 0,2 5 0 15,-2 0-5-15,0 3-8 0,0 0 11 0,-3 5-11 16,3 2 10-16,-7 1-10 0,-2 5 8 0,-3 5-8 16,0 1 0-16,0 2 0 0,0 0 0 0,0 2 0 15,0 3-13-15,0 3 5 0,-3 0 8 0,3 0-13 16,-3-3 4-16,3 3 1 0,-3 0 0 0,0 2 0 15,2-4-24-15,1 2-4 16,0 2 0-16,-3-5-1 0,3 1-179 0,0-4-36 0,0 3-8 16</inkml:trace>
  <inkml:trace contextRef="#ctx0" brushRef="#br0" timeOffset="121186.4257">9000 13692 2534 0,'0'0'225'0,"-6"8"-180"16,3 0-36-16,-3 0-9 0,0 5 72 0,3 3 12 0,-6 3 2 0,3-3 1 15,0 2-53-15,-3 1-10 0,3-1-3 0,3 1 0 16,-2-1-21-16,2-2-16 0,3 0 2 0,0-6 1 31,0 1-54-31,6-3-10 0,-1-5-3 0,4-1 0 16,3-2 15-16,3-5 2 0,0 0 1 0,3-3 0 0,0-3 81 0,-3-2 16 0,3-3 3 0,2 0 1 15,-5 0 51-15,3-2 10 0,-3-1 3 0,0 3 0 16,0-2-23-16,-3 2-5 0,-3 0-1 0,0 6 0 16,-4-1-35-16,1 3-7 0,-3 3-2 0,3-3 0 15,-3 2-18-15,-3 6-4 0,0 0-8 0,0 0 12 16,12 3-12-16,-3 2-16 0,3 3 3 0,-3 6 1 16,3 4 12-16,0 3-9 0,0 6 9 0,-3 2-8 15,0 5 8-15,-3 3 0 0,-1 6 0 0,-2-1 0 16,0 3 0-16,-3 0 0 0,-6 0 0 0,1 3 11 15,-4-1 1-15,-6 6 0 0,0-3 0 0,0 3 0 16,-3-2-12-16,-3-4 0 0,-6-2 0 0,4-3 0 16,-4-2 0-16,3-5 0 0,-3-4 0 0,3-4 0 0,1-6 0 15,2-3 0-15,3-7 8 0,3 0-8 0,3-6 25 16,0 0 0-16,0-2 0 0,6-3 0 0,0 0-4 0,6 0-1 16,-3-8 0-16,3 3 0 0,3-6-8 0,0-2-1 15,3-3-1-15,3-3 0 0,6-2-2 0,3-5-8 16,3-6 12-16,6 0-4 0,5-2-19 0,4-1-4 15,3-2-1-15,5 0 0 16,7 6-101-16,0-4-21 0,5 1-4 0,-2 2-1250 16</inkml:trace>
  <inkml:trace contextRef="#ctx0" brushRef="#br0" timeOffset="127649.2939">11610 13359 1209 0,'3'-8'108'0,"0"-3"-87"16,0-2-21-16,-3 2 0 0,0 4 129 0,-6 1 22 16,3 1 4-16,-3 0 1 0,-5 5-83 0,-1 0-16 15,-3 2-3-15,0 4-1 0,-6-4-24 0,0 6-5 16,-6 0 0-16,4 0-1 0,-7 0 29 0,0 3 5 15,-3-3 2-15,7 2 0 0,2 3-19 0,3 1-4 16,3-1-1-16,0 3 0 0,-3-3 1 0,6 5 1 0,1 4 0 0,2-1 0 16,0 0-21-16,-3 5-4 0,6 1 0 0,0-6-1 15,0 3 14-15,3-6 3 16,-3 4 1-16,6-7 0 0,3 1 0 0,-3-3 0 0,3 1 0 0,3-1 0 16,6 0-16-16,3-5-3 0,0 3-1 0,6-3 0 15,6 0-9-15,2 0 0 0,10-3 0 0,3-3 8 16,6-2-96-16,2 0-20 15,4-5-4-15</inkml:trace>
  <inkml:trace contextRef="#ctx0" brushRef="#br0" timeOffset="129180.2456">12212 13377 1036 0,'0'-18'46'0,"3"10"10"16,0 0-45-16,3-3-11 0,0 1 0 0,3-3 0 0,-7 2 155 0,4 0 29 15,0 1 5-15,3 2 2 0,-3 0-86 0,-3 3-17 16,-3 5-3-16,0 0-1 0,0 0-57 0,-6 8-12 16,0 2-3-16,-3 6 0 0,-2 5 2 0,-1 0 0 15,0 6 0-15,-3-1 0 0,-3-2 26 0,0 3 4 16,3-1 2-16,0 0 0 0,0 1-8 0,4-3-2 16,2-3 0-16,3 0 0 0,-3-2-8 0,3-4-1 15,3-1-1-15,0-4 0 0,3 1-26 0,0-3 8 16,0 0-8-16,6 0 0 0,3-3 0 0,3 0 0 15,0 1 0-15,-1-4 0 0,7 3 8 0,0-5-8 16,3 3 8-16,0-3-8 0,0-3 0 0,-1 1 0 16,1-3 0-16,0-1 0 0,0-4 0 0,-3-1 0 15,0-5 0-15,-3-2 0 0,-4-1 0 0,1 1 0 0,-3-4 0 16,0-1 0-16,-3 2 0 0,-3-1 0 16,-3-4 0-16,0 5 0 0,-3-3 0 0,-3 5 0 0,0 1 0 15,-3-1 0-15,0 6 0 0,-2 0 0 0,-4 5 0 16,3 3 0-16,0 2 0 0,-3 6 0 0,3 5 0 0,0 5 0 15,0 3-14-15,-3 5 5 0,0 3 1 0,4 7-733 16,2 4-147-16</inkml:trace>
  <inkml:trace contextRef="#ctx0" brushRef="#br0" timeOffset="129742.5504">12727 13356 2188 0,'0'0'195'0,"0"0"-156"15,0 0-31-15,0 0-8 0,0 0-9 0,9 0-3 16,-3 5-1-16,-1 1 0 0,1 2 36 0,3 2 7 16,-3 4 2-16,3 1 0 0,0 1-32 0,-3 3 0 15,0 2 0-15,-6 3 0 0,0 0 13 0,0 2 0 16,0 0 0-16,-3-2 0 0,0 0 6 0,-3 0 1 15,-3 0 0-15,3-6 0 0,-3 1 19 0,3-6 4 16,0 3 1-16,3-6 0 0,-2-2-20 0,2-2-4 16,3-6-1-16,0 0 0 0,0 0 11 0,0 0 2 15,3-6 1-15,2-4 0 0,-2-3-20 0,3-3-4 16,3-3-1-16,0-5 0 0,3-5-8 0,0 0 8 16,6 0-8-16,-3-3 8 0,6 1-8 0,0 1 0 0,2 1 0 15,4 6 0-15,0-1 0 0,-3 8 0 0,0 3-10 16,-7 7 10-16,1 4-9 0,0 4 9 0,-6 9-8 0,0 5 8 15,-6 5 0-15,0 5 0 0,-3 6 0 0,-3 0 11 16,-3 5-11-16,0 0 0 0,0-5 0 0,3 2 0 16,-6 1 0-16,3-6 0 0,0-3 0 0,-3-2 8 15,0 0 0-15,0-6 0 0,3-2 0 0,-3-5 0 16,0-3 1-16,0-3 0 0,0-5 0 0,6 0 0 16,-3-8 5-16,-3-3 1 0,3-2 0 0,3-5 0 15,0-1-6-15,3-5-1 0,3-2 0 0,3-6 0 16,0-2-8-16,6-1 0 0,3 1 0 0,0 2 0 15,0 0 16-15,0 9-3 0,5-1 0 0,-2 8 0 0,-3 0-13 16,0 5 0-16,3 9 0 0,-3 2 0 0,-4 2 12 16,1 4 0-16,-3 2 0 0,0 0 0 0,-3 5 5 15,0 3 1-15,0 0 0 0,-6 0 0 0,3-1-6 0,-3 4 0 16,-3-3-1-16,0 2 0 16,-3-2-60-16,3 3-12 0,-6-1-3 0,3 3-1248 15</inkml:trace>
  <inkml:trace contextRef="#ctx0" brushRef="#br0" timeOffset="130570.8964">14018 13425 403 0,'9'-8'17'0,"-6"3"5"0,0-1-22 0,3-1 0 0,0-1 0 15,3-3 0-15,0 0 176 0,-3 1 32 0,0-3 5 0,3-1 2 16,-3 4-86-16,0 2-17 0,-3 0-3 0,-3 8-1 15,0 0 0-15,0 0 0 0,-3 5 0 0,-3 6 0 16,-3 7-19-16,0 9-4 0,-6 10-1 0,0 2 0 16,0 9-11-16,-2 2-2 0,2 1-1 0,-3 2 0 15,3-6-19-15,0 1-4 0,0-6-1 0,3 0 0 16,0-4-20-16,0-7-4 0,4 1-1 0,-1-6 0 16,0-2-9-16,3-8-3 0,0-3 0 0,3-2 0 15,0-8 5-15,3-3 1 0,0 0 0 0,-6 0 0 16,3-8 8-16,0-3 1 0,3-2 1 0,0-6 0 15,3-2-13-15,0-5-4 0,6-6 0 0,3-5 0 16,0-3-8-16,5-2 0 0,4-8 0 0,3-3 0 0,9-3 0 16,3-2 0-16,5 2 8 0,4 3-8 0,3 1 0 0,-4 7 8 15,1 0-8-15,-1 8 8 0,-2 7-8 0,-3 7-14 16,-9 7 3-16,-1 8 1 0,-2 8-6 0,-6 2-2 16,-3 9 0-16,-6 2 0 0,-6 6 5 0,-3 2 1 15,-6 5 0-15,-6 1 0 0,0 2 12 0,-3-3 0 16,-3 1 0-16,-3 2 10 0,0-3-10 0,-3 4 0 15,-2-7 0-15,-1 1-11 0,-3 0 11 0,-3-3 0 16,1 0 0-16,-1-2 0 0,-3-3 0 0,0 0 0 16,1-3 8-16,-1 0-8 15,0 3-143-15,3 0-33 0</inkml:trace>
  <inkml:trace contextRef="#ctx0" brushRef="#br0" timeOffset="130976.6359">15164 13406 2113 0,'15'-21'46'0,"-9"13"10"0,0-2 1 0,0 2 3 0,0 0-48 0,-3 3-12 16,3-3 0-16,-6 2 0 0,-3-2 20 0,0 3 0 0,0-3 1 0,-3 3 0 15,-3 0 27-15,0 5 6 0,-6 0 1 0,-2 0 0 16,-4 5-15-16,-3 0-4 0,-6 6 0 0,0 2 0 15,4 0-18-15,-4 3-4 0,0 3-1 0,0 2 0 16,4 0 31-16,-1 0 5 0,6 6 2 0,-3-1 0 16,6-2-31-16,0 0-7 0,6-1-1 0,7-1 0 0,-4-4-12 0,6-2 9 15,3-3-9-15,0-5 8 0,6 3-8 16,0-6 12-16,2-2-12 0,7-3 12 0,3-3-12 16,0-2 0-16,0-6 0 0,6-2 0 0,3-3 0 0,-1-2 0 15,1-6 8-15,0 0-8 0,0 0 0 0,-4-2 0 16,1-1 0-16,0 1 0 0,-6 5 0 0,-3 5 0 15,-3 0 0-15,-3 5 0 0,-3 6 0 0,-6 5 0 16,0 0 0-16,3 5 0 0,-3 6 28 0,0 2 3 16,-3 3 1-16,-3 5 0 0,0 6-32 0,3-4 0 15,-3 7 0-15,3-1 0 16,-3-3-26-16,0 3-11 0,3-2-3 0,0-4-1230 0</inkml:trace>
  <inkml:trace contextRef="#ctx0" brushRef="#br0" timeOffset="131351.5544">15519 13377 2574 0,'0'0'56'0,"0"0"12"0,3 11 3 0,-3 0 1 0,0 2-57 0,0 5-15 0,-3-2 0 0,0 0 0 16,0 5 44-16,3-5 7 0,-6 0 1 0,3 2 0 15,0 1-32-15,0-3-7 0,0-3-1 0,0 0 0 16,0 1-3-16,0-4-1 0,0-2 0 0,0 3 0 15,0-3-8-15,-3 0 0 0,0-1 0 0,3 4 0 16,-6 0 0-16,3-1 0 0,-3-2 0 0,3 3 0 16,-3-3 0-16,3 2 0 0,-2-2 0 0,2-3 0 15,0 1 28-15,6-6 3 0,0 0 1 0,0 0 0 16,0 0 0-16,0 0 0 0,0 0 0 0,0 0 0 0,-6-6-2 0,6 1 0 16,0-3 0-16,6 0 0 0,-3-5-18 0,6 0-4 15,2 0-8-15,1-3 12 0,3 0-12 0,0-3 0 16,3 1 0-16,-3 2 0 0,3-3 0 0,-3 1 0 15,-3-1 0-15,-1 4 0 0,1 1 8 0,0-2-8 16,0 3 0-16,0 0 0 16,0-6-27-16,3 4-11 0,0-1-2 0,0 2-1 15,-3 4-18-15,2-1-3 0,1 1-1 0,3 4-805 16,0 1-162-16</inkml:trace>
  <inkml:trace contextRef="#ctx0" brushRef="#br0" timeOffset="131539.1553">16165 13420 2102 0,'-3'21'93'0,"3"-13"19"0,0 5-89 0,0 0-23 0,-3 0 0 0,0 6 0 16,-3-3 141-16,-3-3 24 0,3 3 5 0,3-3 1 15,-6-2-76-15,3-1-15 0,0 1-4 0,0-3 0 16,0 0-52-16,0 0-12 0,3-3-1 0,-6 0-1 15,6 3-216-15,-3-2-43 0</inkml:trace>
  <inkml:trace contextRef="#ctx0" brushRef="#br0" timeOffset="131664.1291">16275 13041 2718 0,'-9'-18'120'0,"9"13"25"0,0-6-116 0,0 6-29 15,0-1 0-15,0 6-800 16,0 0-165-16</inkml:trace>
  <inkml:trace contextRef="#ctx0" brushRef="#br0" timeOffset="132179.4903">17055 13155 1954 0,'3'-3'43'0,"-3"3"9"0,-3-5 1 0,0 0 3 0,-6 2-45 0,3 1-11 15,0 4 0-15,-3 1 0 0,-6 2 76 0,3 0 12 16,0 1 4-16,0 4 0 0,-9-2-23 0,4 3-4 15,-1 2-1-15,6 0 0 0,0-2-33 0,0 2-7 16,0 0-2-16,6 3 0 0,6-3 14 0,0 6 4 16,-3-6 0-16,6 3 0 0,3 0-28 0,0 0-4 15,0 2-8-15,0 1 11 0,0-3 1 0,-3 2 0 16,3 1 0-16,-9 2 0 0,-3 0-4 0,0 3 0 16,-3-3 0-16,-3 3 0 0,-9-3 26 0,3 0 5 15,4 0 1-15,-4 1 0 0,-3-7-22 0,0 4-4 16,-3-3-1-16,-3 0 0 0,4-3-13 0,-4-2 0 15,0-4 0-15,0 1 0 16,0-2-116-16,4-1-27 0,-28 0-5 0,18-7 0 0</inkml:trace>
  <inkml:trace contextRef="#ctx0" brushRef="#br0" timeOffset="132511.7781">17733 13295 2505 0,'12'-10'55'0,"-12"10"11"0,6-6 2 0,-6 6 4 0,9 0-58 0,-9 0-14 16,-6 11 0-16,0 2 0 0,0 6 0 0,-9 2 0 16,-9 3 8-16,-2 0-8 0,2 2 38 0,-3 0 5 15,-3 4 1-15,1-1 0 0,2-5-6 0,6-1-1 16,3 1 0-16,3-5 0 0,0-3-23 0,6-3-5 16,3 0-1-16,6-2 0 0,-3-3 20 0,3-8 3 15,6 5 1-15,3-5 0 0,6 0-32 0,3-5 0 16,-3-1 0-16,9-2 0 0,3-2 0 0,-1-4 0 15,1-1 0-15,-3-4 0 0,3 1 12 0,-6-1-3 16,-1 3-1-16,-5-2 0 0,-9-1-8 0,0 3 0 16,-3 0 0-16,-9-2 0 0,-3 2 0 0,-3-3 0 15,0 4 0-15,1 1 0 0,-1-2 0 0,-3 6 0 16,-6-3 0-16,0 2 0 0,3 3 0 0,3 3 8 16,-5-3-8-16,-1 3 8 15,6 5-41-15,0-3-9 0,-3 3-2 0,0 3-816 0,0-1-163 16</inkml:trace>
  <inkml:trace contextRef="#ctx0" brushRef="#br0" timeOffset="132902.3107">18117 13248 2480 0,'0'0'55'0,"0"0"11"0,9 5 2 0,-3 6 1 0,-3 2-55 0,0 3-14 16,-3 0 0-16,0 2 0 0,-3 1 62 0,3-1 10 16,-3 3 1-16,0-2 1 0,0-6-14 0,-3 3-4 15,6 0 0-15,-3 0 0 0,3-6-40 0,-3 3-8 16,0-5-8-16,0 0 12 0,0-2-12 0,3-6 0 16,0 2 0-16,0-2 0 0,0 0 8 0,0 0-8 15,-6-2 0-15,0-1 8 0,3-5-8 0,0-3 0 16,3 4 0-16,0-7 0 0,6-4 0 0,0 2 0 15,3-3 0-15,3-2 0 0,0 0 0 0,3 3 0 16,0-4 0-16,6 4 0 0,-3 2 11 0,-1 3-3 16,1 2-8-16,0 3 12 0,0 6 12 0,-3 2 1 15,-3 0 1-15,3 5 0 0,0 0 1 0,-7 3 0 16,4 3 0-16,-3-1 0 0,-3 3-18 0,0 1-9 0,0 2 10 16,-3-1-10-16,0 1 0 0,-3 3 0 15,0-1 0-15,-3 1 0 16,-3-3-184-16,3 5-42 0,-3-3-9 0,0 4-1 0</inkml:trace>
  <inkml:trace contextRef="#ctx0" brushRef="#br0" timeOffset="133480.3135">19275 13137 1897 0,'15'-14'41'0,"-9"12"9"0,0-4 2 0,3 1 2 0,-3 0-43 0,-3 0-11 0,-3 5 0 0,0 0 0 16,0 0 37-16,-6 0 6 0,-6 2 1 0,0 3 0 15,-9 1-32-15,-3 4-12 0,-5 1 8 0,-1 5-8 16,-3 2 0-16,0 3 0 0,4-2 0 0,-1 5 0 16,3-3 15-16,3 0-3 0,6 0 0 0,3-2 0 0,4-1 32 15,5-4 7-15,0 1 1 0,3 1 0 16,3-5-3-16,3 0 0 0,3-6 0 0,3 3 0 0,-4-3-6 15,1 3-2-15,3-3 0 0,-3 3 0 0,0-3-5 0,0 1-2 16,-3 2 0-16,-6 0 0 0,-3 2-19 0,-3 9-4 16,-6-1-1-16,-2 3 0 0,-4 3-10 0,0 3 12 15,-6-1-12-15,-3 3 12 16,1-2-80-16,-4-1-16 0</inkml:trace>
  <inkml:trace contextRef="#ctx0" brushRef="#br0" timeOffset="134105.1548">21216 13287 1497 0,'-6'0'32'0,"6"0"8"0,6-8 0 0,-3 3 4 0,0-3-36 0,0 3-8 16,3-6 0-16,0 1 0 0,-3-1 116 0,3-2 20 15,-3 0 5-15,0 2 1 0,0 1-50 0,-3-1-9 16,0 0-3-16,-3 1 0 0,-3 2-42 0,0 0-9 16,-3 3-1-16,0 2-1 0,0 3-16 0,-6 3-3 15,-3-1-8-15,-3 6 12 0,-6 3 11 0,-2 2 1 16,-7 3 1-16,-18 10 0 0,1 3-9 0,5-2-1 15,-2 2-1-15,2 3 0 0,9 0-14 0,4-1 0 16,5-2 0-16,3 3 0 0,6-3 0 0,3-2 0 16,3-1 0-16,9-5 0 0,4-2 0 0,2-3 9 15,0-6-9-15,5-2 8 0,4-2-8 0,3-1 0 16,3-5 0-16,0-5 0 0,3-1 0 0,3-2 0 16,3-5 0-16,-1-5-11 0,1-1-8 0,0 1-1 15,3-6-1-15,0 0 0 0,-1-5 21 0,1 0 0 16,3 0 0-16,-3 2 0 0,0 1-16 0,-4 4-3 0,-5 1 0 15,3 5 0-15,-9 3 67 0,0 8 12 0,-6 2 4 16,-6 3 0-16,3 8-30 0,-3 3-6 0,0 5 0 0,-3 5-1 16,-6 5-9-16,0 3-2 0,-3 1 0 15,0 7 0-15,-3-3-6 0,3 3-2 0,-6 0 0 0,4 0 0 32,-1-3-121-32,-3 1-25 0,-21 26-5 0,15-30-1 0</inkml:trace>
  <inkml:trace contextRef="#ctx0" brushRef="#br0" timeOffset="134417.5911">21543 13160 2372 0,'0'0'52'0,"3"6"12"0,0 4 1 0,-3 3 1 0,0 6-53 0,0 2-13 15,-3-2 0-15,0 2 0 0,0 0 48 0,0 0 6 16,0-2 2-16,-3 2 0 0,3-3-13 0,0 1-3 15,-3-3 0-15,3-3 0 0,0 0-25 0,-2-5-6 16,2 3-1-16,3-1 0 0,-3-2-8 0,0-2 8 16,3 2-8-16,-3-3 8 0,3 0-8 0,0-5 0 15,0 0 0-15,0 0 0 0,0 0 18 0,0 0 2 16,0 0 0-16,0 0 0 0,-3-8 16 0,3 0 3 16,0 3 1-16,0-6 0 0,3-2-20 0,0 0-4 15,6-3-1-15,-4 3 0 0,7-6-6 0,0 3-1 16,3-2 0-16,3-1 0 0,6 1-8 0,0-1 0 0,5-2-10 15,7 0-894-15,0 2-180 16</inkml:trace>
  <inkml:trace contextRef="#ctx0" brushRef="#br0" timeOffset="134745.6277">22180 13364 1926 0,'27'-5'85'0,"-15"5"18"0,-6 0-83 0,9 0-20 16,0 0 0-16,2 0 0 0,4 2 98 0,0-4 15 16,3 2 3-16,0-5 1 0,0-3-29 0,2 2-5 15,-2-4-2-15,3-1 0 0,0 1-41 0,-3-1-8 16,-7-2-1-16,1-3-1 0,0 3-21 0,-9-3-9 16,0 3 8-16,-3-3-8 15,-6 0 12-15,-3 3-4 0,-9-1 0 0,6 4 0 0,-9 2-8 0,-3 0 0 16,1 3 0-16,-4 5 0 0,-3 2 0 0,-3 4 0 15,-6 4 0-15,-2 3 0 0,2 3 21 0,-6 5 3 16,1 3 0-16,-4 0 0 0,9 2 4 0,0 1 2 16,7 2 0-16,2 0 0 0,6 0-14 0,6 0-2 15,0-2-1-15,6 2 0 0,3-3-13 0,6 1 0 16,3-3 0-16,6-3 0 16,6-3-72-16,6-2-10 0,5-5-2 0,1-1-1176 0</inkml:trace>
  <inkml:trace contextRef="#ctx0" brushRef="#br0" timeOffset="136179.7238">3621 15753 748 0,'0'0'67'0,"-6"-2"-54"16,0-9-13-16,6 6 0 0,0-3 89 0,3 0 15 16,0-3 4-16,0-5 0 0,9 1-62 0,0-7-12 15,3 1-2-15,3-3-1 0,3 1 10 0,3 1 3 16,-1 1 0-16,1 3 0 0,0 5 28 0,0 5 7 15,0 5 1-15,-6 6 0 0,-1 5-36 0,-2 2-6 16,-3 9-2-16,-3 4 0 0,0 7-4 0,-3 1 0 16,-6 1-1-16,3 8 0 0,-3-1 5 0,-3 1 0 15,0-5 1-15,0 4 0 0,-3-2-20 0,0-5-4 16,3-3-1-16,-3 0 0 0,0-5 23 0,3-5 4 0,-3-1 1 16,0-5 0-16,0-2-23 0,3-3-4 15,-3-3-1-15,6-5 0 0,0 0 32 0,-3-5 7 16,-2 0 1-16,2-3 0 0,0-3-34 0,3-2-6 15,0-3-2-15,0-5 0 0,3 0-10 0,3-9 0 0,5-1 9 16,-2-6-9-16,6-3 0 0,0 0 0 0,0 1 0 16,0-1 0-16,0 3 0 0,0 2-12 0,0 4 4 0,2 4 0 15,-5 3 8-15,0 9-12 0,0 1 12 0,3 6-12 16,-6 3 2-16,3 2 0 0,0 3 0 0,-3 6 0 16,3-1 10-16,-4 8-10 0,4 3 10 0,-3 3-10 15,0 4 22-15,0 1 4 0,-6 3 0 0,0 2 1 16,3-3-17-16,-6 1-9 0,3-1 1 0,-3-2 0 15,-3 0 8-15,3-3 0 0,0 0 10 0,0 6-10 16,-3-6-43-16,3 3-14 0,-3 2-3 16</inkml:trace>
  <inkml:trace contextRef="#ctx0" brushRef="#br0" timeOffset="136523.3824">4467 15714 1843 0,'-24'-3'164'0,"15"3"-132"0,3 3-32 0,3 2 0 15,-3 3 32-15,3 0-1 0,3 2 0 0,0-2 0 0,3 3 4 0,6-3 1 16,6 0 0-16,3-6 0 0,3-2-14 0,5-2-2 0,4-6-1 16,3-5 0-16,6-6-5 0,-4-5-1 15,1-2 0-15,0-3 0 0,-4-3-3 0,1 5-1 16,-3 1 0-16,-6 0 0 0,-3-1-9 0,-6 1 0 15,-1-1 9-15,-5 3-9 0,-6 3 14 0,-3 0-2 0,-3 0 0 16,-3 5 0-16,0-3-12 0,-5 6 8 0,-4 5-8 16,3 3 0-16,-6 2 20 0,0 6-1 0,-6 2-1 0,0 9 0 15,1 4 29-15,-1 6 5 0,-3 2 2 0,0 9 0 16,0-4-25-16,7 7-5 0,-4-1 0 0,6 5-1 16,0-5-5-16,12-3-1 15,0-2 0-15,6 0 0 0,3-6-9 0,6 3-8 0,6-5 9 0,6-5-9 16,3-6 0-16,-1-2 0 0,4-4 0 0,6-4-801 15,-3-3-164-15</inkml:trace>
  <inkml:trace contextRef="#ctx0" brushRef="#br0" timeOffset="136898.6413">5184 15629 2012 0,'0'0'89'0,"0"0"19"0,0 0-87 0,0 0-21 16,0 0 0-16,0 0 0 0,3 8 88 0,-3-8 12 16,0 5 4-16,3 0 0 0,6-2-61 0,3-3-12 15,0-3-3-15,3-2 0 0,8-8-12 0,1-3-4 16,6 0 0-16,0-5 0 0,3 0-4 0,-1-3-8 16,-2 6 11-16,-3-1-11 0,-3 0 9 0,-9 1-9 15,2 2 0-15,-5 0 9 0,-3 3-9 0,-3-3 0 16,-6 3 9-16,0 2-9 0,-6 3 0 0,0 3 8 15,-6 2-8-15,-3 6 0 0,-2 5 0 0,-7 0 0 16,-3 5 0-16,0 6 0 0,0 2 0 0,4-3 9 16,-4 11-9-16,0-2 0 0,3-1 41 0,0 4 2 0,10-4 0 15,-4 3 0-15,3-2-32 0,6 2-11 16,0-3 0-16,6 3 9 0,3-2-9 0,3-1 12 0,3-2-12 0,6 0 12 31,0-6-100-31,6-2-20 0,-1-3-4 0,7 1-1 0,-3-4-115 16,3-5-22-16,26 3-5 0,-11-2-1 0</inkml:trace>
  <inkml:trace contextRef="#ctx0" brushRef="#br0" timeOffset="137288.823">6312 15335 2145 0,'0'0'47'0,"3"-2"9"0,-3 2 3 0,3-6 2 0,-3 6-49 0,0 0-12 15,0 0 0-15,-9-2 0 0,-3 4 102 0,-3 4 18 16,-2 4 3-16,-4 6 1 0,0 5-64 0,-6 6-12 15,0-1-2-15,-5 14-1 0,2-3-35 0,3 5-10 16,-3 3 0-16,3 5 0 16,7-5 21-16,2-2 0 0,3-1 0 0,6-7 0 0,6 2 9 0,3-8 2 15,3-8 0-15,3-3 0 0,0-4-32 0,3-9 0 16,3 0-13-16,3-10 4 0,-1-3 9 0,4-11 14 16,3-4-3-16,-3-7-1 0,6-4-10 0,0-6 10 15,-4-2-10-15,4-3 10 0,-3 0-10 0,0-5 10 16,-3-6-10-16,3 3 10 0,-4-10-10 0,7-1 0 15,-3-4 0-15,3 4 8 0,0-2-8 0,0 0 0 16,-7 5 0-16,1 5 0 0,0 3 0 0,-3 11 0 0,-3 8 0 16,-3 7 0-16,-3 9 0 0,0 5 0 0,-6 7 0 0,0 6 0 15,-3 11 0-15,0 5 0 0,-3 7 0 0,-6 9 0 16,0 5 8-16,-3 6 2 0,3-1 1 16,-3 3 0-16,1 5 21 0,-1 0 5 0,-3 1 1 0,6 2 0 15,-3 0-30-15,3-1-8 0,3 1 0 0,0-8 0 31,3 8-40-31,0-8-12 0,6-5-2 0</inkml:trace>
  <inkml:trace contextRef="#ctx0" brushRef="#br0" timeOffset="137590.9739">6830 15616 2163 0,'0'0'48'0,"9"-6"9"0,-3 1 3 0,0 0 0 0,3 0-48 16,0-3-12-16,0 0 0 0,0-3 0 0,0 1 45 0,2-4 7 0,-2 1 0 0,3 2 1 16,0-2-36-16,0 0-7 0,0-3-2 0,-3 0 0 15,3-2 1-15,0-1 0 0,-3 1 0 0,0-1 0 16,3 1 15-16,-7 2 2 0,1 3 1 0,-3-1 0 16,-3 1 2-16,3 3 1 0,-3 2 0 0,0 2 0 15,0 6-2-15,0 0-1 0,-6 3 0 0,-5 5 0 16,-4 5-13-16,0 8-2 0,-6 3-1 0,0 5 0 15,-3 0 10-15,3 0 3 0,-2 3 0 0,5 0 0 16,-3-6 8-16,3 6 1 0,6-3 1 0,0-2 0 16,6-4-25-16,3-1-9 15,3-4 0-15,3 1 9 0,3-6-109 0,6 0-23 16,0-5-4-16</inkml:trace>
  <inkml:trace contextRef="#ctx0" brushRef="#br0" timeOffset="137997.2066">7765 15304 2138 0,'9'-8'47'0,"0"0"9"0,0-6 3 0,-1 1 1 0,1 0-48 0,-3 5-12 16,-6 3 0-16,0 5 0 0,0 0 108 0,-6 2 20 16,-3 9 3-16,-8 5 1 0,-4 8-57 0,-6 5-11 15,0 8-3-15,-6 2 0 0,4 6-23 0,2 3-5 16,3-3-1-16,3 3 0 15,3-6-14-15,-2 3-3 0,2-5-1 0,6-1 0 0,0-7-6 0,3-3 0 16,0-5-8-16,3-5 12 0,3-4-12 0,0-4 9 0,3-3-9 16,0-3 8-16,0-5-8 0,6-5 8 0,3-3-8 15,0-3 8-15,-3-7-8 0,6-3 10 0,3-6-10 16,3-2 10-16,-1-8-10 0,-2 0 0 0,0-3 0 16,6-7 0-16,0-3 0 0,3-6 0 0,2-5 0 0,-2-2 0 15,3-4 0-15,-3 1 0 0,0 5 0 0,-4 9 0 16,-2 1 0-16,0 14 0 0,-6 5-9 0,-3 9 9 15,-3 9 0-15,-3 9 0 0,-3 5 0 0,-3 13 0 16,0 6 0-16,-3 13 11 0,-9 7 0 0,0 9 0 16,-6 2 21-16,1 8 5 0,2 1 1 0,-3 4 0 15,3-2-18-15,0 0-4 0,0-3-1 0,6 6 0 16,1-9-15-16,5-2 0 0,3 3 8 0,0-3-8 16,6-6-99-16,0-2-22 0,3 0-5 0,5-5-1210 15</inkml:trace>
  <inkml:trace contextRef="#ctx0" brushRef="#br0" timeOffset="138418.9137">9441 15415 1638 0,'0'0'36'0,"0"-8"7"0,-3 0 1 0,3-3 3 0,3 3-38 0,0 0-9 0,5 0 0 0,1 0 0 16,0 0 87-16,6 3 15 0,9 3 3 0,6-4 1 16,3 1-72-16,5-3-14 0,1-3-4 0,6 4 0 15,2-4 28-15,-2 0 4 0,-4 3 2 0,1 0 0 0,0 1-30 16,0 1-7-16,-7-2-1 0,1 3 0 15,-6 2-104-15,-1-2-20 0,-2 2-5 16,-9 3-1-16</inkml:trace>
  <inkml:trace contextRef="#ctx0" brushRef="#br0" timeOffset="138637.6475">10208 14573 1890 0,'-11'0'84'0,"8"6"16"0,-3-1-80 0,-3 3-20 16,0 5 0-16,-3 8 0 0,-3 3 65 0,-6 10 9 16,0 6 2-16,-5 5 0 0,2 8 36 0,-3 3 7 0,0-1 1 0,0 3 1 15,4 3-19-15,-1-3-4 16,3 1-1-16,-3-4 0 0,3-2-61 0,-3 0-12 0,7-5-2 16,-1-6-1-16,3-2-12 0,0 2-9 0,3-2 12 0,-3-6-12 31,6 0-201-31,0-7-47 0</inkml:trace>
  <inkml:trace contextRef="#ctx0" brushRef="#br0" timeOffset="138950.03">10325 15383 1843 0,'9'-19'164'0,"-7"14"-132"0,4 0-32 0,-6 5 0 0,0 0 76 0,3 2 9 16,-3 9 2-16,-3 0 0 0,3 4-41 0,-3 1-8 15,0 6-2-15,-2-1 0 0,-4 2 16 0,3 1 4 16,-3 0 0-16,6-3 0 0,-3 6-28 0,3-3-4 16,3-3-2-16,3-3 0 0,0-2-13 0,3-3-9 15,3-2 12-15,3-3-12 0,-4-5 0 0,7-6 0 16,6-5 0-16,0-3 0 0,0-2 0 0,0-3 0 16,-3-2 11-16,-1-1-3 0,1-5-8 0,-6 1 11 15,0-1-11-15,-3 0 12 0,-3-5-12 0,0 0 0 16,-3-3 0-16,-3 0 8 0,3 6-8 0,-6-1 0 15,0 6 0-15,-3 5 8 0,-3 6 0 0,0 2-8 16,-3 2 12-16,-6 9-4 0,3 2 13 0,-8 6 3 16,-1 5 0-16,-3 5-827 15,9 5-165-15</inkml:trace>
  <inkml:trace contextRef="#ctx0" brushRef="#br0" timeOffset="139434.2905">12006 15235 576 0,'0'-6'51'0,"0"-2"-41"16,3-2-10-16,-3 2 0 0,3 0 195 0,3-3 37 15,-3 4 7-15,3-4 1 0,0-2-124 0,0-1-24 16,3-1-6-16,3-4-1 0,0-2 15 0,6-6 2 16,0 1 1-16,-1-3 0 0,-2 0-17 0,3-3-3 15,0 0-1-15,0-2 0 0,3-1-26 0,-3 1-6 16,-1 2-1-16,-2-2 0 0,-3 2-11 0,3 0-2 15,-6 3-1-15,0 0 0 0,-3 0-35 0,0 3 0 16,-3 2 0-16,-3 0 0 0,0 6 0 0,0-1 0 16,-3 3 0-16,0 3 0 0,-3 5 0 0,3 3 0 15,-6 5 0-15,3 8 0 0,0 7 0 0,-3 9 0 16,0 8 0-16,0 8 0 0,-3 5 13 0,1 5-4 16,-4 8-1-16,3 6 0 0,3 2 5 0,-3 0 1 15,0 0 0-15,-3-5 0 0,0 2 21 0,-3-4 4 0,3-1 1 16,-2-5 0-16,5-3-40 0,-3-5 0 0,3-3-9 0,0-2 9 15,0-3 0-15,0-5 0 0,3 0 0 0,0-3 8 32,0-3-85-32</inkml:trace>
  <inkml:trace contextRef="#ctx0" brushRef="#br0" timeOffset="139621.9528">11947 15367 2188 0,'3'-21'195'0,"-3"10"-156"0,0-2-31 0,3 0-8 0,3 2 85 0,3-2 16 16,0 0 3-16,-1 2 1 0,4-2-43 0,3 2-9 15,3-2-1-15,3 5-1 0,0 0-39 0,0 3-12 16,2 0 0-16,-5 5 0 0</inkml:trace>
  <inkml:trace contextRef="#ctx0" brushRef="#br0" timeOffset="139777.9885">12557 15108 2530 0,'0'0'112'0,"0"0"24"0,0 0-109 0,-6 5-27 0,0 6 0 16,3 2 0-16,-3 8 31 0,3 0 1 0,-3 0 0 0,3 3 0 15,-6 3 1-15,6-1 1 0,3 3 0 0,0-2 0 16,3-4-17-16,-3-1-3 0,6-1-1 0,-3-5-841 15,3 0-168-15</inkml:trace>
  <inkml:trace contextRef="#ctx0" brushRef="#br0" timeOffset="139934.6495">12923 14885 2534 0,'-3'-7'56'0,"0"-4"11"15,-3 3 2-15,3 0 3 0,0 3-58 0,-3-1-14 0,6 6 0 0,-6 3 0 0,-3 2 16 0,0 6 1 16,1 0 0-16,-1 4-778 16,-3 4-156-16</inkml:trace>
  <inkml:trace contextRef="#ctx0" brushRef="#br0" timeOffset="140293.4632">13009 15235 1494 0,'0'0'66'0,"9"0"14"0,-9 0-64 0,6 2-16 16,9-2 0-16,-3 6 0 0,-3 4 124 0,0-2 23 16,3 0 4-16,-3 5 1 0,-6 3-16 0,3 0-4 15,0 3 0-15,-3 2 0 0,3-3-55 0,-6 3-11 16,-3-2-2-16,3-3-1 0,3 0-27 0,-3-3-6 0,3 0-1 15,0-5 0-15,-3 0-17 0,0-8-3 0,0 0-1 0,0 0 0 16,0 0 10-16,0 0 2 0,6-5 0 0,2-3 0 16,1-5-20-16,0-1 0 0,-3 1 0 0,3-5 0 15,0-1 0-15,0-2 0 0,0 0 0 0,0 2 0 16,0 1 0-16,-3 5 0 0,0 2 0 0,3 3 0 16,-6 3 10-16,-3 5-2 0,9-3 0 0,-9 3 0 15,6 5 4-15,-1 3 0 0,4 0 0 0,0 3 0 16,-3 2-12-16,0 0 0 0,3 6 0 0,0-1-892 15,-3-2-182-15</inkml:trace>
  <inkml:trace contextRef="#ctx0" brushRef="#br0" timeOffset="140746.4823">14271 15087 1728 0,'-5'-11'153'0,"2"8"-122"16,0-5-31-16,0 3 0 0,-3 0 97 0,3 0 14 15,-6-1 2-15,0 1 1 0,0 2-31 0,-3 1-7 16,-3-1 0-16,-3 6-1 0,0-1-23 0,-5 6-5 16,-1 3-1-16,-3 7 0 0,0 9 2 0,3 7 0 15,-5 3 0-15,2 3 0 0,-3 8-21 0,3-1-4 16,3-2-1-16,4 0 0 0,-1-8-9 0,9 3-1 15,0-6-1-15,6-2 0 0,3-8-11 0,0-3 0 16,6-5 0-16,0-6 0 0,3-7-12 0,6-6-5 0,0-2-1 16,9-5 0-16,-1-9 10 0,1-5 8 0,3-2-12 0,3-6 12 15,0-2 0-15,2-6 0 0,1-2 0 0,0-3 0 16,-3-6 0-16,0-2 12 0,-1-2-1 0,1-3-1 16,-3-6-10-16,0 1 0 0,3-1 0 0,-4 3 0 15,4 3 29-15,3 3 1 0,-6 4 0 0,3 6 0 16,-10 6-4-16,-2 4-1 0,-3 9 0 0,0 5 0 15,-6 5-10-15,-3 5-3 0,-3 8 0 0,0 3 0 16,-3 6 16-16,-6 10 2 0,-3 5 1 0,-3 11 0 16,-6 5-31-16,1 10 8 0,-1 6-8 0,0 5 0 0,-3 1 9 15,3 1-1-15,0-1 0 0,4 1 0 0,-1 1-8 0,6-5 0 16,-3-1 0-16,6-2 0 16,3-5-52-16,3 0-7 0,3-9-1 0,3-2-852 15,0-2-170-15</inkml:trace>
  <inkml:trace contextRef="#ctx0" brushRef="#br0" timeOffset="141887.0834">16040 15060 1832 0,'3'-10'40'0,"3"-4"9"0,-1-2 2 0,4-2 0 0,0 2-41 0,0 0-10 0,3-2 0 0,0 4 0 15,-3 1 55-15,3 3 9 0,-3-1 1 0,3 6 1 0,0 2-38 0,0 3-8 16,-1 3-2-16,4 5 0 0,0 2-18 0,3 6 0 16,-3 3 8-16,3 4-8 0,0 4 0 0,-6 7 10 15,-1 1-10-15,-5 2 8 0,0 5-8 0,-6 0 0 16,-3-5 0-16,0 0 0 0,-3 1 23 0,-2-7 2 15,-1 1 1-15,-3-3 0 0,3-5-26 0,-3-3 0 16,0-2 0-16,0-6 0 0,3 0 0 0,3-2 0 16,0-6 0-16,6-5 0 0,0 0 13 0,0 0 1 15,3-11 0-15,0-5 0 0,9-5-4 0,3-5-1 16,3-6 0-16,3-5 0 0,0-3-9 0,2-2 8 16,-2 0-8-16,6-3 8 0,0 0-8 0,-3 0 8 15,2 0-8-15,1 5 8 0,-3 0 16 0,0 9 4 16,0 4 0-16,-4 6 0 0,1 5-4 0,-3 8-1 15,0 6 0-15,0 4 0 0,0 4-14 0,-3 7-9 0,-9 8 12 0,2 0-12 16,1 3 8-16,-3 2-8 0,-9 3 0 16,0 1 0-16,-3 1 8 0,0-4-8 0,1 5 12 15,-1-6-12-15,-9 0 9 0,6-2-9 0,0-3 0 0,3 1 9 16,-6-7-9-16,6 1 0 0,0-2 0 0,0-4 0 16,3 1 0-16,3-3 8 0,0-8-8 0,0 0 0 15,0 0 8-15,0 0-8 0,6-3 0 0,3-5 8 16,3-2 0-16,3-6-8 0,-3-6 12 0,6 1-4 15,-1-5 9-15,1-3 2 0,6-3 0 0,-3 3 0 16,-9 0-10-16,6-3-1 0,6 6-8 0,-4-1 12 16,-5 6 12-16,-3 2 1 0,3 1 1 0,0 7 0 15,0 3 5-15,-6 3 1 0,0 2 0 0,0 3 0 16,2 3-32-16,-2 2 0 0,0 1 0 0,-3 2 0 16,3 2 0-16,0 1 0 0,0 2-8 0,-6 0 8 0,3 3 0 15,0 0 0-15,3 5 0 0,-3 3-871 16,-6 2-172-16</inkml:trace>
  <inkml:trace contextRef="#ctx0" brushRef="#br0" timeOffset="142308.6139">17498 15245 1324 0,'3'-5'118'0,"0"-3"-94"0,-6 0-24 0,9 0 0 16,3 0 137-16,0 3 23 0,-3-3 5 0,3 0 1 16,6 0-114-16,3 0-22 0,-1-2-5 0,1-4-1 15,-3 1 14-15,6-3 2 0,6 0 1 0,0 1 0 16,-4-1-4-16,1-3-1 0,0 1 0 0,0-1 0 15,0 1-10-15,-7-1-2 0,1 1-1 0,-6 2 0 16,0 0-6-16,-6 3-1 0,0-1 0 0,-3 1 0 16,-3 3 1-16,-3 4 0 0,-3-2 0 0,-6 8 0 15,-6 0-4-15,0 3-1 0,-8 2 0 0,-4 6 0 16,-9 5-1-16,3 0-1 0,7 7 0 0,2 1 0 16,-6 0 32-16,6 2 6 0,1 1 2 0,5 2 0 0,3-3-22 15,0 1-5-15,0 2-1 0,6-2 0 0,3-4-22 16,3-2 8-16,3 1-8 0,3-1 0 15,9-3-56-15,0-4-15 0,3-1-3 0,3-3-1 16,0-2-187-16,9-5-38 0</inkml:trace>
  <inkml:trace contextRef="#ctx0" brushRef="#br0" timeOffset="142720.7756">18483 14994 1782 0,'9'-29'79'0,"-3"16"16"0,0-3-76 0,0 0-19 0,0 0 0 0,-3 0 0 16,-3 3 120-16,-3 2 21 0,-3 6 4 0,-3 0 1 15,-6 2-62-15,0 6-13 0,-2 5-3 0,-4 2 0 0,-3 9-17 16,-3 2-4-16,3 5-1 0,-5 1 0 0,2 5-27 16,3-1-6-16,-3 6-1 0,3 0 0 15,4 0-3-15,2 3-1 0,3-8 0 0,6 2 0 0,0-2-8 0,6-5 0 16,3-4 0-16,3-2 0 0,-3-2 0 0,6-8-17 15,3-3 4-15,3-6 1 0,-3-2 3 0,6-2 1 16,-1-9 0-16,4-2 0 0,3-3 8 0,0-5 11 16,-3-3-3-16,6-8 0 0,-4 0-8 0,7-5 0 15,3-5 0-15,0-3 0 0,2-8 0 0,1-2 10 16,3-6-10-16,0 0 10 0,2 0-2 0,1 0-8 16,-3 3 12-16,-3 0-4 0,-4-3 4 0,-2 8 0 15,0 3 0-15,-6 2 0 0,-3 11-12 0,-7 3 0 16,-2 10 0-16,0 3 0 0,-9 10 34 0,0 6 5 15,0 5 1-15,-9 8 0 0,-3 10-40 0,-5 9 0 16,-1 4 0-16,-6 12 0 0,-6 2 0 0,3 8 0 16,-2 0 0-16,-1 7 8 0,0 4-8 0,3 2 0 15,1 0 0-15,2 0 8 0,0-2-8 0,6-3 0 16,3-3 0-16,0-8 0 16,6 0-128-16,3-7-23 0,3-4-5 0</inkml:trace>
  <inkml:trace contextRef="#ctx0" brushRef="#br0" timeOffset="142907.9287">19064 14975 2253 0,'0'0'49'0,"-3"-2"11"0,0-4 1 0,3 6 3 16,0 0-51-16,0 0-13 0,-3 8 0 0,3 3 0 0,-3 0 0 15,3-1 0-15,0 1 0 0,0 2 0 0,3 3 0 0,0-3 0 16,0 3 0-16,0 0 0 0,6 0 0 0,-3 0 0 15,0-3 0-15,0 3 0 0</inkml:trace>
  <inkml:trace contextRef="#ctx0" brushRef="#br0" timeOffset="143048.2909">19308 14669 2487 0,'3'-6'55'0,"3"1"11"0,6-3 2 0,-3 5 2 0,3 3-56 0,-1 3-14 0,-5 0 0 16,0 7-1103-16</inkml:trace>
  <inkml:trace contextRef="#ctx0" brushRef="#br0" timeOffset="143470.0673">19992 14891 1364 0,'3'-6'30'0,"3"4"6"0,0-3 2 0,3 5 0 0,-3-3-30 0,0 0-8 0,0 1 0 0,0-1 0 16,-6 3 0-16,6-3 0 0,-3-2 0 0,0 2 0 16,3-2 62-16,0 0 11 0,-3-3 3 0,-3 0 0 15,3 3 25-15,0-1 6 0,-3-2 1 0,0 8 0 16,0-5-36-16,-3 0-6 0,-3 2-2 0,-3 6 0 0,0-1-25 15,-6 4-6-15,-6 2-1 0,-3 2 0 0,-5 11 0 0,-4 3 0 16,-6 3 0-16,4 2 0 0,-4 0-32 0,3 0 0 16,3-3 0-16,4 1 0 0,5-6 0 15,3 0 0-15,3-2 0 0,6-3 0 0,3-3 0 0,6-3 0 16,-3-4 0-16,6-6 0 0,0 0 0 0,9 2 0 16,0-4 0-16,3-4 0 15,6-4-26-15,0-1-12 0,3-5-2 0,0 1-1 0,-1-4 32 0,4 1 9 16,0-4 0-16,0 1 0 0,3 0 0 0,-4-3 16 15,-2 6-2-15,-3-1-1 0,3 1 23 0,-6 2 4 16,0 5 0-16,-6 3 1 0,-3 6 15 0,-6 2 4 16,0 0 0-16,0 0 0 0,0 8-39 0,0 5-7 15,-6 0-2-15,0 8 0 0,0 3-12 0,0 2 0 0,0 1 0 16,0 5-825-16,0 2-166 16</inkml:trace>
  <inkml:trace contextRef="#ctx0" brushRef="#br0" timeOffset="143813.7458">20475 14833 2487 0,'0'0'55'0,"0"-6"11"0,0 6 2 0,0 0 2 16,0 0-56-16,0 0-14 0,3 3 0 0,0 2 0 15,0 6 9-15,0-1-1 0,-3 4 0 0,3 1 0 16,-3 1 13-16,3 6 3 0,-3-1 0 0,0 0 0 0,0 3 6 0,2-3 2 15,-2 3 0-15,3-3 0 16,0-3-32-16,0 1 0 0,0-3 0 0,0-3 0 0,0 0 12 16,3-5-3-16,-3 0-1 0,3-3 0 0,-6-5-8 15,9 0 0-15,-3 0 0 0,0-2 0 0,3-6 0 0,0 0 8 16,3-5-8-16,0-3 8 0,6-5 0 0,-1-1 0 16,4-7 0-16,3 3 0 0,6-6 29 0,-3 3 6 15,-1 3 1-15,1 2 0 0,-6 8-17 0,-3 5-3 16,-3 3-1-16,0 6 0 0,-3 4 13 0,-3 4 4 15,2 4 0-15,-5 9 0 0,0-1-32 0,-3 6-8 16,-3 2 0-16,0 4 0 16,0-1-88-16,-3 5-23 0,-3-2-4 0,3-6-1 0</inkml:trace>
  <inkml:trace contextRef="#ctx0" brushRef="#br0" timeOffset="145126.3043">4083 16994 691 0,'0'-13'30'0,"-3"5"7"0,3 0-29 0,0-2-8 16,0 4 0-16,0-2 0 0,3-5 205 0,0 5 40 15,3 3 8-15,-6 0 2 0,0 5-152 0,0 0-31 16,0 0-5-16,0 0-2 0,0 0-25 0,0 5-6 15,-6 8-1-15,3 6 0 0,-3 2 3 0,0 3 0 16,-3 2 0-16,0 6 0 0,0 2-6 0,6 1-1 16,0-4 0-16,0 1 0 0,6-5-14 0,0-1-3 15,6 0-1-15,-3 1 0 0,3-9-11 0,0 4 10 16,0-4-10-16,0 1 10 0,0-6-10 0,-3-3 0 0,2 1 0 16,1-6 0-16,0 3-27 0,0-5 3 0,-9-3 0 15,6-5 0-15,0-1 12 0,3-2 4 0,-6-2 0 0,3-3 0 16,0-3 8-16,0-3 0 0,0 1 10 0,0-4-10 15,0-4 12-15,0-6-4 0,3 1-8 0,0-1 12 16,0-8-4-16,-1 6 0 0,-2-3-8 0,3 2 12 16,-3 3-1-16,0 11-1 0,-3 3 0 0,0-1 0 15,-3 14 5-15,0 5 1 0,0 0 0 0,0 0 0 16,-9 5-7-16,-3 9-1 0,0 4 0 0,1 1 0 16,-1 2-8-16,0 5 0 0,3 1 0 0,0 2-1031 15</inkml:trace>
  <inkml:trace contextRef="#ctx0" brushRef="#br0" timeOffset="145532.0847">4770 16994 748 0,'0'0'67'0,"0"0"-54"16,-3-8-13-16,0 6 0 0,3-9 311 0,0 3 59 16,0-2 12-16,3-4 2 0,0 6-236 0,0-5-47 15,3-5-9-15,3-1-3 0,3-2-54 0,0 0-11 16,0-3-3-16,0-3 0 0,3 1-21 0,-6 0 0 0,3 2 0 0,-7-3 8 16,1 6-8-16,-3-3 0 0,3-2 0 0,0 2 8 15,-3-5-8-15,0 8 9 0,-3 2-9 0,0-2 10 16,0 3-2-16,-3-1 0 0,0 3 0 0,-3 0 0 15,0 3-8-15,0 2 8 0,-2 1-8 0,-1 5 8 16,0-3-8-16,3 8 0 0,0 0 0 0,-3 5 0 16,0 3 0-16,0 5 0 0,0 6 0 0,0 2 0 15,3 11-8-15,0-1 8 0,0 9 0 0,0 5 0 16,3 3 0-16,-3-3 0 0,3 2 0 0,0 3 0 16,0 3 0-16,3 0 10 0,-3 3-1 0,0-3 0 15,3 5 11-15,-5-5 3 0,2-5 0 0,-3 2 0 16,0 3-8-16,0-6-2 0,0-2 0 0,0 6 0 15,-3-6-49 1,0 2-11-16,0-7-1 0,0 0-1126 0</inkml:trace>
  <inkml:trace contextRef="#ctx0" brushRef="#br0" timeOffset="145719.5519">4714 17195 2516 0,'-3'-2'56'0,"-3"-4"11"0,0 1 2 0,3 2 1 0,3 3-56 0,0 0-14 16,0 0 0-16,0 0 0 0,6-5 9 0,3 0-1 15,0 0 0-15,3 2 0 16,2-2-94-16,4-1-19 0,27-2-4 0,-3 0-1 0</inkml:trace>
  <inkml:trace contextRef="#ctx0" brushRef="#br0" timeOffset="146125.6947">6720 16706 633 0,'0'0'56'0,"0"0"-44"16,0 0-12-16,0-3 0 0,-3-2 228 0,3 5 44 15,3-5 9-15,6-3 2 0,0 0-156 0,0-3-31 16,6 1-7-16,0-1-1 0,2 0-38 0,4-2-8 16,3 0-2-16,-3 5 0 0,0 0-13 0,0 3-3 15,-1-1-1-15,1 12 0 0,-6-4-12 0,3 4-3 16,0 2 0-16,-6-3 0 0,3 5-8 0,-4-2 0 16,1 6 0-16,6-6 8 15,3 0-31-15,-6-3-6 0,-3 5-2 0,9-7-612 16,6-3-122-16</inkml:trace>
  <inkml:trace contextRef="#ctx0" brushRef="#br0" timeOffset="146844.6069">6785 16724 1566 0,'-3'-8'69'0,"3"8"15"0,0-10-68 0,3 5-16 15,0-3 0-15,-3 2 0 0,0-2 77 0,0 6 12 16,0-4 3-16,0 6 0 0,0 0-15 0,0 0-2 16,0 0-1-16,0 0 0 0,0 0-27 0,-6 3-6 15,3 2-1-15,1 6 0 0,-1 0-17 0,0 2-4 16,3-3-1-16,-3 6 0 0,-3 0 2 0,3 0 1 16,-3 0 0-16,0 0 0 0,0-3-1 0,-3 5-1 15,6-2 0-15,-3-5 0 0,-6 2-19 0,3 0 0 16,0 1 0-16,0-1 0 0,0-3 20 0,0 1 0 0,0 0 0 15,1-3 0-15,-1-3-3 0,6 8 0 0,-3-5 0 16,3-3 0-16,3-5-17 0,-6 11 8 0,3-3-8 16,3-8 0-16,0 0 8 0,0 0-8 0,0 0 0 0,0 0 0 15,0 0 0-15,0 0 0 0,0 0 8 0,0 0-8 16,0 0 0-16,6-6 0 0,-3 6 8 0,6-5-8 16,-3 3 8-16,2-4-8 0,4-2 12 0,0-2-12 15,0 2 8-15,-3 0-8 0,3-3 0 0,0 9 0 16,0-9 0-16,0 11 0 0,0-5 0 0,-3 2 0 15,0-2 0-15,-1 5 0 0,4 0 11 0,0 0-3 16,-3 0-17-16,3 5-3 0,-3-2-1 0,3-1 0 16,0 1 13-16,3 2 0 0,0 1 0 0,2-4-9 15,4 6 9-15,0-2 0 0,0-1 0 0,3 0 0 16,3 3 0-16,-4-3 0 0,-2 3 0 0,0 0 0 16,-3-3 8-16,0 9 6 0,-3-1 2 0,-6 0 0 0,-15 6-16 15,3-6-16-15,3 8 3 0,-3-2 1 0,-12 7 12 0,-3 1 0 16,0-1 12-16,-3 0-12 0,0-2 36 15,-5 3 0-15,2-1 0 0,-6 1 0 0,0-1-8 0,-8 1-2 16,-1 2 0-16,-6-3 0 0,4-5-14 0,-7 6-4 16,6-1 0-16,-2-2 0 15,5-3-58-15,3 0-12 0,1-5-2 0,2-3-771 16,6-5-153-16</inkml:trace>
  <inkml:trace contextRef="#ctx0" brushRef="#br0" timeOffset="149419.7983">9286 16923 806 0,'0'-8'72'16,"-3"3"-58"-16,3-3-14 0,0-6 0 15,0 6 143-15,0 3 25 0,0-3 6 0,0 3 1 16,-3-3-76-16,0 3-15 0,0-1-4 0,3 6 0 16,0 0-33-16,-3-2-7 0,-6-1-2 0,3 3 0 15,-3 3-13-15,0-1-2 0,-3 6-1 0,0-2 0 0,-3 4-22 0,1 3 0 16,-7-5 0-16,3 6 8 0,-3 4-8 0,3-2 0 16,-6 3 0-16,1-1 8 0,2 3 4 0,3-2 0 15,0 5 1-15,0-3 0 0,3 0 3 0,3 3 0 16,3-3 0-16,0 0 0 0,6-2-16 0,3 4 9 15,0-4-9-15,3-3 8 0,6 2-8 0,0-5 0 16,-3 1 0-16,3-1 0 0,0-2 0 0,0-4 0 16,3 1 0-16,-3-2 8 0,3-4-8 0,0-2 8 15,3-2-8-15,-3-4 8 0,2 1 2 0,1-3 0 16,3-5 0-16,0-6 0 0,3-2-2 0,-3-5 0 16,0-6 0-16,-1-2 0 0,4-3-8 0,-3-3 8 15,0 3-8-15,-3-3 8 0,-3-2 2 0,0-3 0 16,0-5 0-16,-6 2 0 0,2-2 3 0,-2-3 1 0,-3 3 0 15,3-3 0-15,-3 0-14 0,3 10 0 0,0 1 0 16,0 2 0-16,0 11 0 0,-3 3 11 0,3 5-3 16,-3 5-8-16,0 5 30 0,0 3-1 0,-3 8 0 0,3 11 0 15,3 5-29-15,-6 7 8 0,-6 4-8 0,3 13 0 16,-6 5 0-16,0 2 8 0,0 4-8 0,-3-4 0 16,0 3 10-16,3-2-10 0,-2-3 10 0,2-5-10 15,0-1 0-15,0-7 8 0,3 3-8 0,0-6 0 16,3-3 18-16,3-5 1 0,0 6 0 0,0-1 0 15,6-7-32-15,0-6-7 0,3 0 0 0,3 0-704 16,2 1-141-16</inkml:trace>
  <inkml:trace contextRef="#ctx0" brushRef="#br0" timeOffset="149622.7745">9554 16835 1900 0,'-3'-5'169'0,"-3"3"-135"16,0-4-34-16,6 6 0 0,0 0 73 0,0 0 8 15,-3 8 2-15,0 5 0 0,0 6-59 0,0-6-12 16,0 8-3-16,-3-2 0 0,3 7-9 0,0-7 8 16,0 2-8-16,0-3-992 0</inkml:trace>
  <inkml:trace contextRef="#ctx0" brushRef="#br0" timeOffset="149763.3567">9625 16518 2084 0,'-6'-8'46'0,"0"-5"10"0,0 5 1 0,0 3 1 0,0 2-46 0,0 0-12 0,3 3 0 0,0 6-616 16,-3 7-124-16</inkml:trace>
  <inkml:trace contextRef="#ctx0" brushRef="#br0" timeOffset="150185.0803">10048 16634 806 0,'-12'0'72'0,"6"0"-58"0,-3 0-14 0,3 0 0 15,-3 0 69-15,0 6 11 0,0-4 3 16,0 1 0-16,0 0-15 0,-3 2-4 0,-2 3 0 0,2 2 0 16,0-2 16-16,0 3 4 0,3 0 0 0,0-1 0 15,0 3-13-15,0-5-3 0,6 5 0 0,-3-2 0 16,6 2-12-16,3-5-4 0,3 5 0 0,0-5 0 16,0 3-1-16,3 2-1 0,3-5 0 0,-3 5 0 15,3 1-27-15,-3 4-6 0,0-5-1 0,0 6 0 16,-7-6 0-16,-2 6 0 0,-2-3 0 0,-4 2 0 15,3 1 15-15,-6-1 2 0,-3-2 1 0,0-3 0 16,0 6-19-16,-3 2-4 0,-3-3-1 0,-3 4-1126 16</inkml:trace>
  <inkml:trace contextRef="#ctx0" brushRef="#br0" timeOffset="150435.0138">10518 16648 576 0,'-3'-8'51'0,"3"2"-41"15,-3 1-10-15,6-3 0 0,0 8 352 0,0-3 69 16,3 1 14-16,0-6 2 0,3 8-328 0,6-3-65 16,-3-2-14-16,3 0-2 0,2-3-16 0,4 0-4 15,6 0 0-15,-3 0 0 0,3-5 5 0,5 5 1 16,1 0 0-16,0-3 0 0,3 3-14 0,-4-2 0 15,1 2 8-15,0 0-8 16,-3-3-159-16,-1 3-34 0,-5-2-7 0</inkml:trace>
  <inkml:trace contextRef="#ctx0" brushRef="#br0" timeOffset="150654.0188">10947 15989 1695 0,'-3'-11'37'0,"3"9"8"0,0 2 2 0,-3 0 1 0,0 5-39 0,-3 8-9 15,0 6 0-15,0 2 0 0,-3 13 73 0,-3 3 13 16,0 3 2-16,-3 8 1 0,-3 2 7 0,4 3 2 0,-4 0 0 0,0 2 0 16,0 3-1-16,3-2 0 0,3 0 0 0,0-4 0 15,-3-1-57-15,6-4-11 0,1-2-2 0,-1-2-1 16,3-4-13-16,-3-2-2 0,6 3-1 0,0 0-849 15,-3-3-169-15</inkml:trace>
  <inkml:trace contextRef="#ctx0" brushRef="#br0" timeOffset="150825.5436">10982 16899 2120 0,'0'0'94'0,"-3"3"19"0,0 7-90 0,0 1-23 0,3 5 0 16,-3 0 0-16,1 2 8 0,-1-5-8 0,3 6 8 0,-3-3-8 16,3-3 9-16,0 3-9 0,-3 0 12 0,3-3-966 15</inkml:trace>
  <inkml:trace contextRef="#ctx0" brushRef="#br0" timeOffset="150966.1359">11250 16550 2484 0,'-15'-16'110'0,"9"5"22"15,0 3-105-15,1 3-27 0,5 5 0 0,-3 0-731 16,-3 11-151-16</inkml:trace>
  <inkml:trace contextRef="#ctx0" brushRef="#br0" timeOffset="151387.9203">11450 16732 691 0,'0'0'61'0,"0"6"-49"15,0 1-12-15,0 4 0 0,0 2 256 0,0 1 49 16,0 4 10-16,-3-2 1 0,3-3-184 0,-3 6-38 0,3-6-7 16,0 0-2-16,0 0-42 0,3-2-9 0,-3-3-2 0,0-8 0 15,0 0-11-15,3 5-2 0,0-2-1 0,-3-3 0 16,0 0-2-16,0 0 0 0,0 0 0 0,0 0 0 16,6 0-6-16,-6 0-2 0,0 0 0 15,0 0 0-15,0 0-8 0,0 0 8 0,3-5-8 0,-3 5 8 16,0 0-8-16,0-8 8 0,0 2-8 0,3-2 8 15,0 0 8-15,3-2 2 0,-1-3 0 0,1-3 0 16,3-3 4-16,3 1 1 0,0-1 0 0,3-2 0 16,3 0-10-16,0 2-1 0,0 1-1 0,-1 2 0 15,1 5-11-15,0 9 0 0,-6-1 0 0,0 8 0 16,0 1 0-16,-6 7 0 0,-3 3 0 0,0 2 0 16,0 9 0-16,-3-3 0 0,-3 5 0 0,0 0 0 15,0-3 0-15,3 9-16 0,-3-1 3 0</inkml:trace>
  <inkml:trace contextRef="#ctx0" brushRef="#br0" timeOffset="151638.1636">12244 16581 2012 0,'-23'0'89'0,"14"6"19"0,-6-6-87 0,3 0-21 16,3 0 0-16,3 2 0 0,-6 4 64 0,3 7 8 15,0-3 1-15,0 6 1 0,3-2-13 0,-3 7-2 16,1 0-1-16,2 0 0 0,3 0-22 0,0 6-4 0,0-9 0 16,6 9-1-16,0-3 1 0,6-3 1 0,2 0 0 0,-2-3 0 31,3 1-119-31,6-3-24 0</inkml:trace>
  <inkml:trace contextRef="#ctx0" brushRef="#br0" timeOffset="151887.7954">12628 16550 1612 0,'0'0'144'0,"0"0"-116"0,0-3-28 0,9-2 0 0,0-1 101 0,9-1 15 16,6 1 2-16,3-7 1 0,3 5-47 0,2 3-10 15,1-8-2-15,6 7 0 0,-4-2-44 0,4 0-16 16,0-2 9-16,0 7-9 0,-1-2 13 0,-2 0-2 16,0 2-1-16,-4-2 0 15,-5 5-85-15,0 0-17 0</inkml:trace>
  <inkml:trace contextRef="#ctx0" brushRef="#br0" timeOffset="152106.4968">13242 15944 1850 0,'0'0'82'0,"-6"-3"17"0,6 3-79 0,-3 3-20 0,-3 2 0 0,0 8 0 16,-3 6 40-16,-6 5 4 0,-6 5 0 0,3 10 1 15,-3 1 23-15,1 5 5 0,-4 0 1 0,0 5 0 16,3-2 17-16,0 2 3 0,3-2 1 0,4 5 0 16,-1-3-37-16,3 3-7 0,3 0-2 0,0 0 0 15,0-3-34-15,6-2-7 0,-3-3-8 0,3 0-828 16,-3-6-171-16</inkml:trace>
  <inkml:trace contextRef="#ctx0" brushRef="#br0" timeOffset="152828.6742">14319 16568 1209 0,'-3'-18'53'0,"0"10"12"0,3-3-52 0,3-2-13 16,0 0 0-16,3-3 0 0,0 0 112 0,6 0 19 16,3-2 4-16,3 2 1 0,3-3-53 0,2 1-11 15,1 2-1-15,3 0-1 0,0 3-11 0,-3 10-3 16,2 3 0-16,-2 8 0 0,0 0-4 0,-6 10 0 16,-3 9-1-16,-3 5 0 0,-1 7-7 0,-8 6-2 15,-3 3 0-15,-3-3 0 0,-2 3 2 0,-1-1 0 16,-6-5 0-16,3 3 0 0,-6-7-16 0,3-4-4 15,0 6 0-15,-3-9 0 0,0-4-6 0,0-3-2 16,6-9 0-16,1 4 0 0,-1-11-8 0,3 0-8 0,3-3 12 16,0-5-12-16,-3 0 15 0,6-2-4 0,-3-9-1 0,6-2 0 15,0-1-10-15,3-1 0 0,0-9 0 0,3-3 0 16,0-4-12-16,2 1-4 0,7-4 0 16,0-3-1-16,3-5 3 0,3-1 1 0,0 4 0 0,2 2 0 15,1 2 13-15,3 9-9 0,0 2 9 16,-1 5-8-16,1 6 8 0,-9 13 0 0,0 6 0 0,-9 7-8 15,3 8 8-15,-9 11 9 0,0 7-1 0,-6 1-8 16,-6 5 12-16,0 0-12 0,-3 0 12 0,0 0-12 16,3-5 10-16,0-1-10 0,3-4 8 0,0 2-828 15,3-3-167-15</inkml:trace>
  <inkml:trace contextRef="#ctx0" brushRef="#br0" timeOffset="153109.8075">15438 16523 2131 0,'-6'6'189'0,"0"1"-151"16,-3 4-30-16,1 5-8 0,2 2 39 0,3 9 6 16,-3 5 2-16,3-1 0 0,-3 1-31 0,3 3-7 15,3-4-1-15,0-2 0 0,3-2 29 0,0-3 6 16,3-6 1-16,0 1 0 0,3-3-24 0,-1-8-4 15,4-3 0-15,3 0-1 0,0-5 20 0,6-5 4 16,-3-8 1-16,3-1 0 0,0-4 4 0,2-3 2 0,1-11 0 0,-3 5 0 16,6-7-25-16,0-3-5 0,2-8 0 0,-2 0-1 15,0-3-15-15,-3 3 9 0,2 0-9 0,4 1 8 16,0-4-26-16,-6 13-6 0,-3 4 0 0,0 7-826 16,-7 8-165-16</inkml:trace>
  <inkml:trace contextRef="#ctx0" brushRef="#br0" timeOffset="153828.8675">16406 16444 2174 0,'0'0'48'0,"0"0"9"0,3 8 3 0,-3 8 1 0,0 5-49 0,0 8-12 0,-6 3 0 0,0-1 0 16,0 9 57-16,0 5 9 0,-3-5 2 0,0-1 0 16,0-1-40-16,0-4-7 0,-3-8-1 0,6 6-1 15,-3-11-6-15,0-2-1 0,3-6 0 0,1 0 0 16,-4-7-3-16,3-4-1 0,6-2 0 0,-3-8 0 15,-3 3 36-15,3-3 6 0,3-5 2 0,0-3 0 16,6-3-16-16,0-4-4 0,0 1 0 0,5-4 0 16,1-6-6-16,3 6-2 0,0-6 0 0,3 3 0 15,0-5-12-15,6 4-4 0,-3-1 0 0,2 7 0 16,1 3-8-16,3 2-16 0,0 3 4 0,0 3 1 16,-4 8 11-16,4 2 0 0,3 6-9 0,-9 5 9 15,-6 8 0-15,2-1-9 0,1 12 9 0,0-1 0 16,-6 3 0-16,-3 1 0 0,-6 1 12 0,3-4-3 0,3-1-9 15,-9 1 0-15,-6-9 0 0,0 3 0 0,-3-5-8 16,3-2 8-16,0-4 0 0,3-5 0 0,-6 1 0 0,3-4 12 16,6-2-2-16,-9-2 0 0,-3-4-10 0,6 4 0 15,4-9-10-15,2 3 10 0,-3-2 0 0,3-4 0 16,5 1 0-16,7-8 0 0,-3 0 0 0,3-3 0 16,-3-2 0-16,6-1 0 0,9 1 9 0,0-6-9 15,-1 5 0-15,1-4 9 0,3 4-9 0,0 1 0 16,0 5 0-16,-4 7 0 0,-2 4 0 0,0 10 0 15,0 0-9-15,-3 10 9 0,-6 6 0 0,-6 8 9 16,0 8-1-16,-3 2 0 0,-3 6 13 0,-3-3 3 16,-3 3 0-16,3-1 0 0,3-4-14 0,-3-4-2 0,-6 4-8 15,6-3 12 1,6-9-136-16,0-1-27 0</inkml:trace>
  <inkml:trace contextRef="#ctx0" brushRef="#br0" timeOffset="154250.2185">17974 15894 2188 0,'-15'21'195'0,"10"-13"-156"0,-4 10-31 0,0 6-8 16,0 2 73-16,0 11 14 0,-3 8 2 0,0 6 1 15,3 2-7-15,-3 0-2 0,-3 5 0 0,0 0 0 0,0 0-19 0,4-2-4 16,-4-1-1-16,3-7 0 0,-3 5-10 0,3-8-3 0,0-8 0 0,0-3 0 0,-3-7-32 15,3-3-12-15,3-3 0 0,1-8 9 0,2-5-9 0,0-3 10 32,-3 0-10-32,3-5 10 0,6 0-1 0,-3-5 0 0,-6-3 0 0,3-2 0 0,9-6-9 0,-3 3 0 31,-3-6 0-31,3 6 0 0,0-6 0 0,3 6 0 16,3-3-11-16,0 3 11 0,-3 2 0 0,9-2-8 15,3 0 8-15,5 0 0 0,1 5 0 0,6-3 0 16,3-2 0-16,3 0 0 0,-1 5-16 0,1-3 0 15,3-2-1-15,-4 8 0 0,4-3 5 0,-6 8 2 0,-6 0 0 0,0 8 0 0,-7 2-5 0,-8 3-1 16,-3 1 0-16,-6 7 0 0,-6 5 16 0,-6 3 0 16,-5 6 0-16,-7-1 0 0,-3 3 16 0,-6 3 2 0,1-3 1 15,-4 3 0-15,3-1-5 0,0-4-1 16,4-4 0-16,2-4 0 16,9-6-156-16,0-5-31 0</inkml:trace>
  <inkml:trace contextRef="#ctx0" brushRef="#br0" timeOffset="154547.0105">18275 16603 2404 0,'0'0'107'0,"0"0"21"0,0 0-102 0,6 5-26 0,3-5 0 0,0 0 0 15,3 5 21-15,0-5-1 0,2 0 0 0,4-5 0 0,0 5-5 0,3-3-2 16,0-2 0-16,3-3 0 0,-1-3-13 0,-2 4 8 15,3-7-8-15,-3 1 0 0,0-3 0 0,-3 0 0 32,0-2 0-32,-4 2 0 0,1 3 0 0,-6-3 9 15,0 0-9-15,-6 0 8 0,-3 5 32 0,-3 1 7 16,-3-3 1-16,-3 7 0 0,3 1-16 0,-6 2-4 16,1 3 0-16,-4 6 0 0,-6 2-4 0,-3 5 0 0,0 5-1 0,0 4 0 0,1 4-23 0,-1 6 0 15,3 0 0-15,3 2 8 0,6-2-8 0,3-1 0 31,0 1 0-31,6-3 0 16,3 3-41-16,0-8-10 0,6-8-1 0</inkml:trace>
  <inkml:trace contextRef="#ctx0" brushRef="#br0" timeOffset="154843.8303">18888 16349 2329 0,'0'0'103'0,"6"5"21"0,3 8-99 0,0 0-25 0,0 6 0 0,3 7 0 16,-3 9 47-16,0 2 4 0,-3 2 1 0,-3-1 0 31,-3 4-19-31,0-2-3 0,-3-3-1 0,-3-3 0 0,-3-2 4 0,3-8 1 0,-3-3 0 0,-3 0 0 16,3-5 4-16,0-8 1 0,0 0 0 0,6-8 0 15,-3 5 8-15,0-10 1 0,0 2 1 0,3-8 0 16,3 3-7-16,0-5-2 0,0-5 0 0,3-3 0 15,6-3-16-15,0-3-4 0,3-2-1 0,3-5 0 16,3-1-19-16,0 4 0 0,3-1 0 0,2 3 0 0,4 2 0 16,3 3 0-16,3 6 0 0,2 2-9 31,1-2-62-31,0 4-12 0,5 6-2 0,-5-2-1277 0</inkml:trace>
  <inkml:trace contextRef="#ctx0" brushRef="#br0" timeOffset="155124.9548">19981 16203 1267 0,'0'0'112'0,"0"0"-89"0,0 0-23 0,0 8 0 16,-6-3 236-16,3 9 42 0,-6-1 9 0,-3 5 1 15,-3-4-232-15,-6-1-46 0,0 0-10 0,-3 0 0 31,-2 0 0-31,2 1 0 0,-3-1 11 0,0 0-11 0,0 3 32 0,4 0 0 0,-4 2 0 0,3 1 0 32,0 2 44-32,6 6 8 0,3-1 3 0,4 0 0 15,-1 1-9-15,3-1-2 0,3 6 0 0,6-5 0 16,0 2-36-16,0-3-8 0,0 1-2 0,3-6 0 0,0 0-19 0,0-3-11 0,-3-4 12 0,0-1-12 31,0 0-118-31,-3-2-30 0</inkml:trace>
  <inkml:trace contextRef="#ctx0" brushRef="#br0" timeOffset="155781.0564">20817 16110 1922 0,'-15'-15'85'0,"6"4"18"0,3-2-83 0,0 0-20 16,0-3 0-16,0 2 0 0,3-1 45 0,3 1 5 16,3-2 1-16,0 1 0 0,0-4 0 0,6 6 0 15,0-8 0-15,3 2 0 0,6 1-15 0,3 2-4 16,3-8 0-16,2 11 0 0,4-3-12 0,3 3-2 15,-3-1-1-15,2 4 0 0,-5 2-4 0,3 5-1 16,-6 1 0-16,3 4 0 0,-4-2 5 0,-2 8 1 16,-3 3 0-16,-3 5 0 0,0 0 0 0,-6 10 0 15,-6 3 0-15,-3 3 0 0,-3 5 14 0,-3 0 4 16,0 3 0-16,-3-6 0 0,-3 6 10 0,0-1 2 16,-3 1 1-16,3-3 0 0,-3 3-39 0,1-6-10 15,-1 3 0-15,0 0 0 31,0-2-34-31,-3-1-9 0,0-2-1 0,0 7-1220 0</inkml:trace>
  <inkml:trace contextRef="#ctx0" brushRef="#br0" timeOffset="155937.2624">21135 17169 1612 0,'3'-8'144'0,"-3"8"-116"0,0 0-28 0,-6 0 0 15,1 0 132-15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13:53.4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4580 1244 1094 0,'-9'-6'48'0,"6"6"11"0,0-5-47 0,0-3-12 16,0 3 0-16,0-3 0 0,3-5 105 0,0 2 19 15,3-2 4-15,0 0 1 0,6-1-49 0,0 1-9 16,0 0-3-16,0-8 0 0,3 2-20 0,-1-2-5 15,4 2-1-15,0-7 0 0,0 0-2 0,0 2 0 16,3-3 0-16,-3 6 0 0,3-5-2 0,-4-1-1 16,4 9 0-16,-3-6 0 0,0 8-5 0,0-3-2 15,3 1 0-15,-3 5 0 0,0-1-17 0,-3 7-3 16,-1-4-1-16,4 8 0 0,0-2 18 0,0 5 3 16,-3 0 1-16,3 5 0 15,-3 3-50-15,0 5-9 0,0 6-3 0,2 0 0 0,-2-4 51 0,3 12 9 16,-3-1 3-16,0 3 0 0,-3 1-20 0,3 1-4 0,0 1-8 15,-3 0 12-15,-3-6 19 0,3 3 3 16,0 0 1-16,-1-2 0 0,1-1-11 0,0 1-1 0,-3-6-1 16,3 3 0-16,0-8-7 0,0 0-2 15,0-1 0-15,0 4 0 0,0-6-5 0,0-5-8 0,0 3 11 0,0 2-11 16,-3-5 9-16,3 2-9 0,-3 1 0 0,2 0 9 31,-5-3-172-31,3 2-34 0</inkml:trace>
  <inkml:trace contextRef="#ctx0" brushRef="#br0" timeOffset="312.8159">5312 683 2073 0,'6'-19'92'0,"-6"14"19"0,3-8-89 0,0-1-22 15,0 1 0-15,0 5 0 0,6 3 0 0,-6-3-16 16,6 3 2-16,-6-1 1 0,3 6 13 0,-3 0 16 16,-3 0-3-16,-3 11-1 0,-3 2 7 0,-3 8 1 15,-6 6 0-15,-3 10 0 0,-6 3 58 0,-3 5 12 16,-2 2 2-16,-4-2 1 0,3 3-35 0,-3-3-7 16,-5 0-2-16,2 0 0 0,0-6 1 0,1 1 0 15,2-8 0-15,0 2 0 0,0-2-8 0,4 0-2 16,2-6 0-16,0 6 0 0,0-6-27 0,6 1-5 15,1-1-8-15,-4 6 11 0,0-3-11 0,3 3 0 16,-3-3 0-16,-3 5 0 16,1-2-212-16,-1 0-39 0</inkml:trace>
  <inkml:trace contextRef="#ctx0" brushRef="#br0" timeOffset="765.5291">5839 1167 1594 0,'-6'-8'71'0,"6"8"14"0,0 0-68 0,0 0-17 16,0 0 0-16,0 0 0 0,0 0 106 0,0 0 18 15,-3 8 3-15,3 0 1 0,-3 2-45 0,6 6-9 16,-3 3-2-16,6-6 0 0,-6 5-4 0,6 4 0 15,0 1-1-15,0-1 0 0,0 1 5 0,0 1 0 16,-3 0 1-16,3 3 0 0,0-9-15 0,-3 9-3 16,0-1-1-16,2-5 0 0,-2 3-6 0,0-8-2 15,0 0 0-15,0 0 0 0,-3 2-29 0,0-10-5 16,0 3-2-16,3 2 0 0,-3-8-2 0,3 3 0 0,-3-5 0 16,0-3 0-16,0 0-8 0,0 0 0 0,0 0 0 0,0 0 0 31,0 0-68-31,0 0-10 0,0 0-2 0,0 0-831 0,6-3-166 0</inkml:trace>
  <inkml:trace contextRef="#ctx0" brushRef="#br0" timeOffset="1769.3273">6788 1180 576 0,'0'0'25'0,"0"0"6"0,0 5-31 0,0 3 0 15,0 6 0-15,3-7 0 0,0 12 231 0,0-8 40 16,0 10 8-16,0-8 1 0,0 13-116 0,-3-4-24 16,0 1-5-16,0-1-1 0,-6-4-40 0,3 1-8 15,-6-4-2-15,3 1 0 0,-2 6-25 0,-1-9-6 16,0 0-1-16,0 0 0 0,0 0-35 0,0-2-7 16,0 0-2-16,3 2 0 15,0-3-124-15,3-2-26 0,-3 11-5 0,6-11-1 0</inkml:trace>
  <inkml:trace contextRef="#ctx0" brushRef="#br0" timeOffset="2097.6623">7506 1042 2131 0,'-18'-23'94'0,"15"15"20"15,9-6-91-15,-3 7-23 0,-3-7 0 0,3 1 0 16,3 3 0-16,0-9 0 0,6 3 0 0,0-2 0 16,-6 4 30-16,5-7 11 0,7 3 3 0,3-1 0 15,-6 1-15-15,6 2-2 0,3-3-1 0,2 6 0 16,1 0 21-16,-3 0 4 0,-6 7 1 0,3 1 0 0,0 2-7 16,-4 3-1-16,-2 0 0 0,0 8 0 0,-3 5-16 0,3 1-3 15,-3-1-1-15,3 11 0 0,-3-3 15 0,3 5 2 16,2 6 1-16,-5-5 0 0,-3 4-5 0,6-4-1 15,6 5 0-15,3 2 0 0,0-8-18 0,-1 6-4 16,1 0-1-16,3-6 0 0,3 1-1 0,-6-1-1 16,-1-7 0-16,-2 2 0 15,3-3-59-15,-6 1-11 0,0-6-2 0,0 3-1287 0</inkml:trace>
  <inkml:trace contextRef="#ctx0" brushRef="#br0" timeOffset="2347.3162">8434 624 2624 0,'0'-5'58'0,"-3"0"12"0,3 5 2 0,-2-3 1 0,2 3-58 0,0 0-15 0,0 0 0 0,0 0 0 15,0 0 24-15,-3 3 1 16,-3 7 1-16,-3 6 0 0,-3 8-11 0,0-3-3 0,-6 11 0 0,0 0 0 15,-3 7 42-15,-8 9 8 0,-4 2 2 0,-3 9 0 16,0-7-11-16,-2 7-1 0,2-6-1 0,3-3 0 16,0 3-51-16,4-8 0 0,-4 2 0 0,3-2-9 15,6 0-90-15,-2-5-17 16,-1-6-4-16,9-10-1 0</inkml:trace>
  <inkml:trace contextRef="#ctx0" brushRef="#br0" timeOffset="2675.8866">8595 1162 1958 0,'0'-22'174'0,"3"12"-139"16,6 2-35-16,0 0 0 0,6-5 150 0,3 7 23 15,-3-2 5-15,5 3 1 0,1-3-118 0,-3 8-23 16,3-5-5-16,0 5-1 0,0 0-24 0,3 0-8 0,-4 5 0 0,1-2 0 15,-3 7 14-15,0-2-4 16,-3 11-1-16,-6-3 0 0,-6 8 15 0,-6-6 2 0,-3 3 1 0,-3 6 0 16,-3-9 12-16,0-2 2 0,0 0 1 0,0-3 0 15,0 3 2-15,3-5 1 0,0 2 0 0,3-5 0 16,1-3-18-16,-1-5-4 0,3 5-1 0,3-5 0 16,0 0-8-16,0 0-2 0,9-2 0 0,2-1 0 15,4 3-12-15,9-5 0 0,3 0 0 0,6 2 0 16,5-8-116-16,4 3-27 0,6 0-5 0,5-5 0 15</inkml:trace>
  <inkml:trace contextRef="#ctx0" brushRef="#br0" timeOffset="2912.2453">9920 997 2602 0,'0'0'57'0,"0"0"12"0,0 14 3 0,3-1 1 0,-3 0-58 0,6 6-15 15,0 7 0-15,-3 1 0 0,-3-1 102 0,0 6 18 16,-6-6 3-16,-3 6 1 16,-3-3-45-16,-6 8-9 0,-3-5-2 0,-3 2 0 0,-2 3-24 0,-1-2-4 0,-3 2-2 15,-6-3 0 1,4-2-62-16,-7 0-13 0,0-6-3 0,-3 3-1444 0</inkml:trace>
  <inkml:trace contextRef="#ctx0" brushRef="#br0" timeOffset="3677.6815">10780 775 1587 0,'6'-18'70'0,"0"10"15"0,6-5-68 0,-3 2-17 16,0-2 0-16,0 5 0 0,2-5 100 0,1-1 17 15,3 1 3-15,0 3 1 0,0 2-29 0,3 0-5 16,3 2-2-16,0-2 0 0,-4 3-26 0,4 10-6 16,3 3-1-16,0 6 0 0,-3-1-12 0,0 11-4 15,2 2 0-15,1 3 0 0,-3 3 9 0,0 0 2 16,3-1 0-16,-3 1 0 0,2 3-2 0,-2-9 0 16,3 1 0-16,0 4 0 0,-3-4-26 0,-1-1-6 15,-2-2-1-15,0 2 0 0,0 1-12 0,-3-6 0 0,0-2 0 16,0-6 0-1,-6 0-195-15,3 0-45 0</inkml:trace>
  <inkml:trace contextRef="#ctx0" brushRef="#br0" timeOffset="3896.3878">11810 402 2592 0,'0'0'230'15,"0"0"-184"-15,-6-5-37 0,0 5-9 16,-6 0-16-16,3 5-4 0,-6 3-2 0,-3 5 0 16,-2 6 53-16,-1 2 10 0,-6 11 3 0,3 7 0 15,-6-1 3-15,-2 1 1 0,-7 1 0 0,-6 5 0 0,-2 2-6 16,-16 12-1-16,1-6 0 0,2 5 0 0,9-8-24 16,7 3-5-16,-1-5 0 0,-2 2-1 15,5-10-59-15,0 5-12 0,4-6-3 0,2 1 0 16</inkml:trace>
  <inkml:trace contextRef="#ctx0" brushRef="#br0" timeOffset="4630.5882">11872 1114 115 0,'0'0'10'0,"0"-5"-10"16,-3-3 0-16,3 8 0 0,0 0 352 0,6-6 68 0,-3-2 13 15,3 3 3-15,-3-3-251 0,6 8-50 16,0-5-11-16,-3 5-1 0,0-8-44 0,3 5-9 0,0 3-2 0,0-2 0 15,-3 2-3-15,3 2-1 0,0 1 0 0,0 0 0 16,2 2-16-16,-2 0-3 0,3 3-1 0,0-3 0 16,0 3-19-16,-3 6-4 0,0-9-1 0,0 8 0 15,-3-5 10-15,-3 3 2 0,-3-1 0 0,-3 1 0 16,-3 2-32-16,-6 0 0 0,-3 1 0 0,-3-7 0 31,0 4-20-31,-2 2-9 0,-1-7-3 0,0 1 0 0,3 1 0 0,3 3 0 16,3-11 0-16,3 8 0 0,3-8 0 15,0 5 0-15,6-5 0 0,0 0 0 0,0 0 20 0,3 8 3 0,0-3 1 0,0 3 0 16,0 6 8-16,0 4 0 0,-3-5 0 0,0 6 0 16,0 2 30-16,-3-8 8 0,-3 6 2 0,0 2 0 15,0-2 19-15,-2-1 4 0,-4-2 1 0,0 2 0 0,-3 1-38 16,0-6-7-16,-3 0-2 0,3 1 0 16,3-1-104-16,0 0-21 0</inkml:trace>
  <inkml:trace contextRef="#ctx0" brushRef="#br0" timeOffset="4849.3256">13215 1042 2998 0,'24'6'133'0,"-15"2"27"0,-3 5-128 0,2 5-32 0,-2-2 0 0,0 8 0 15,0 3 20-15,0-1-4 0,-6 1 0 0,0-1 0 16,-3-2 0-16,-3 10-1 16,0-7 0-16,-9 4 0 0,-2 1-15 0,-10 3 0 0,-6-4 0 0,-6 1 0 31,-5 2-168-31,-1 1-36 0</inkml:trace>
  <inkml:trace contextRef="#ctx0" brushRef="#br0" timeOffset="5542.8619">13837 828 1382 0,'6'-26'61'0,"0"12"13"0,-3 1-59 0,6 0-15 16,-3 0 0-16,0-6 0 0,3-2 149 0,-3 3 27 0,-1 4 6 15,7-4 1-15,-3 5-57 0,3 5-11 0,3-3-3 0,3 8 0 16,0-2-52-16,9 5-12 0,-4 5-1 16,7 3-1-16,3 11-13 0,3-1-2 0,-1 4-1 0,4 4 0 15,0 0 2-15,2 1 0 0,1 5 0 0,3-1 0 16,-4 1-16-16,-2 3-2 0,-3-4-1 0,-3 1 0 16,-7-3 13-16,-5 3 2 0,-3 0 1 0,-3-6 0 15,-9 1-29-15,0-1 0 0,-6 1 0 0,-3-1 0 16,3-2-153-1,-6 2-27-15,0-7-6 0,3 2-1 0</inkml:trace>
  <inkml:trace contextRef="#ctx0" brushRef="#br0" timeOffset="5761.4545">14772 757 2487 0,'-15'0'110'0,"9"5"23"0,-3 0-106 0,0 9-27 16,0-7 0-16,-3 12 0 0,-3-6 31 0,-3 0 1 16,3 3 0-16,-5 0 0 0,-4 5 50 0,-3-2 10 15,-3 7 3-15,0-4 0 0,1-4-51 0,-4 3-9 16,3 3-3-16,-3 2 0 0,4 1 1 0,2-1 0 16,0 1 0-16,0-3 0 15,3 2-154-15,-2 1-31 0,2-1-7 0,0-7-1 0</inkml:trace>
  <inkml:trace contextRef="#ctx0" brushRef="#br0" timeOffset="6105.2253">15117 926 2473 0,'0'0'54'0,"0"0"11"0,0 0 3 0,0 0 2 0,0 0-56 0,0 0-14 0,-3 5 0 0,0 9 0 16,-3-6 42-16,0 2 6 0,-3 3 0 0,0 3 1 16,0 3 7-16,0-6 2 0,0 5 0 0,-3-4 0 15,3 4-18-15,4-5-3 0,-4 1-1 0,0-1 0 16,6-5-10-16,-3 5-2 0,3-8-1 0,3 1 0 0,0 2-11 15,0-8-3-15,0 0 0 0,6 5 0 0,0-2-9 0,0 2 10 16,3-5-10-16,2 5 10 0,1-5-10 0,0 3 0 16,6 2 9-16,-3-5-9 0,3 0 0 0,3 0 0 15,0 5-10-15,2-5 10 16,1 0-37-16,6 0-1 0,-3 0 0 0,0 3-861 16,-4 2-172-16</inkml:trace>
  <inkml:trace contextRef="#ctx0" brushRef="#br0" timeOffset="6292.5122">15349 1045 2476 0,'-9'11'220'0,"0"-3"-176"0,-6 10-35 0,0-5-9 16,-2 9 51-16,2 1 8 0,-3-4 1 0,0 7 1 15,3-10 21-15,-3 3 4 0,3-1 1 0,0 1 0 16,-2-6-56-16,5 8-11 0,-3-8-3 0,3 6 0 31,0-6-107-31,0 0-22 0,0 3-4 0</inkml:trace>
  <inkml:trace contextRef="#ctx0" brushRef="#br0" timeOffset="6816.5536">16495 860 1440 0,'0'5'128'0,"-6"8"-103"0,0 1-25 0,-3 12 0 16,-6 9 120-16,0 2 20 0,1 2 3 0,-4-7 1 31,0 8 38-31,-9-1 8 0,0-4 2 0,0 2 0 0,-2 2-103 0,-1-7-20 0,0 3-4 0,-6 10-1 15,10-6-51-15,-1-7-13 0,0-5 0 16,6-1 0 0,6-8-202-16,6-10-43 0</inkml:trace>
  <inkml:trace contextRef="#ctx0" brushRef="#br0" timeOffset="7144.6001">17340 638 1555 0,'12'-14'138'0,"0"1"-110"16,0-5-28-16,3-1 0 0,0-2 197 0,0 2 35 15,0 1 6-15,2 2 2 0,4 3-141 0,-3 0-28 16,0-1-6-16,0 4-1 0,3-3 0 0,0 5 0 15,-1 2 0-15,1 1 0 0,0 5-44 0,6 5-10 16,0 9-2-16,-4 4 0 0,1 14 20 0,0 8 3 16,3-1 1-16,-3 1 0 0,2 5 12 0,-2-5 2 15,0 5 1-15,9 13 0 0,-3-11-20 0,-1-7-4 16,1 0-1-16,0 2 0 0,-6-13-2 0,-1 3-1 16,-2-11 0-16,-3 3 0 15,-3-6-70-15,0 4-13 0,-6-9-4 0,0 0-880 16,-3-2-177-16</inkml:trace>
  <inkml:trace contextRef="#ctx0" brushRef="#br0" timeOffset="7426.1161">18308 508 1976 0,'3'-21'44'0,"0"10"8"0,0 3 3 0,0-5 0 16,6 8-44-16,-6-3-11 0,2-3 0 0,-5 11 0 0,0 0 86 0,0 0 15 16,0 0 3-16,-8 6 1 0,-7 7-18 15,0 0-4-15,-3 13-1 0,-6 6 0 0,-15 0-17 0,1 2-3 16,-1 6-1-16,0 2 0 0,1 1-5 0,-16 12 0 16,3-7-1-16,-8 5 0 0,-1-3-36 0,7-5-7 15,8-5-2-15,3 5 0 16,7-6-109-16,2-4-21 0,6-3-5 0,3-6-1128 15</inkml:trace>
  <inkml:trace contextRef="#ctx0" brushRef="#br0" timeOffset="8456.9268">18942 992 1458 0,'0'0'64'0,"0"0"14"15,6 0-62-15,0 0-16 0,-6 0 0 0,9-2 0 0,-3 2 140 0,-4-6 26 0,-2 6 5 0,0 0 1 16,0 0-59-16,0 0-11 0,0 0-2 0,0 0-1 16,0 0-42-16,-2 0-8 0,-4-5-1 0,-6 2-1 15,3 3-30-15,-3 0-5 0,-3-5-2 0,-3 5 0 16,0 0-10-16,-3 0 0 0,4 0 0 0,-1 0 8 16,0-5-8-16,0 5 0 0,6 5 0 0,-3-5 0 15,3 0 0-15,0 0 0 0,3 0 0 0,0 0 0 16,1 0 0-16,2 0 0 0,0 0 0 0,3 0 0 15,-3 0 0-15,0 0 0 16,0 0 0-16,3 0 0 0,0 0 0 0,0 5 0 0,0-5 0 0,-3 3 0 16,3 2 0-16,-3 1 0 0,0 1 0 0,-3-1 0 15,3-4 0-15,0 4 0 0,0 7-9 0,0 0 9 16,-3-5 0-16,3 5 0 0,3 3 8 0,-2 0-8 0,-1-3 23 16,3 1-2-16,-3 4 0 0,3-10 0 0,-3 3 18 15,0 2 3-15,-3-8 1 0,3 3 0 0,3-3-14 16,0 3-2-16,-3-2-1 0,0 2 0 0,6-8-6 0,0 0-2 15,0 0 0-15,0 0 0 16,0 0-7-16,0 0-2 0,0 0 0 0,0 0 0 0,0 0-9 0,0 0 0 16,0 0 0-16,6 0 8 15,0 5-8-15,0-5 0 0,6 0 0 0,0 0 0 0,-6 0 0 0,3 2 0 16,-3 4 0-16,5-6 0 0,-5 0 9 0,3 0 0 16,0 0 0-16,3 0 0 0,3 5-9 0,0-5-14 15,-3 3 3-15,3 2 1 0,0-5 10 0,-4 5 0 16,7-5 0-16,0 0 0 0,-3 3 0 0,3 0-10 0,-3-1 10 15,0 3 0-15,-3-5 0 0,0 0-8 16,-1 3 8-16,-5 0 0 0,3-1 0 0,-6 4 0 0,3-1 0 16,-3-5 0-16,0 8 0 0,-3-3 0 0,3-2 0 15,-3 7 0-15,0-2 0 0,0-2 0 0,-3 7 0 16,3-5 0-16,-3 2 0 0,0 4 12 0,0-1-3 16,-3 0-1-16,3 0-8 0,-3-5 12 15,0 0-12-15,0 3 12 0,-2-3-12 0,-1-3 0 16,-6 0 0-16,-3 3 0 0,-3-5 21 0,-3 2 3 0,-3 1 0 0,-8-1 0 15,-7 3-39-15,0-3-7 0,13-2-2 0,-1 2 0 16,-6 0-66-16,-3-2-14 0,-5 2-2 0,8-5-1 16</inkml:trace>
  <inkml:trace contextRef="#ctx0" brushRef="#br0" timeOffset="11022.2322">8973 2008 921 0,'-3'-13'82'0,"0"8"-66"0,-3 5-16 0,6 0 0 16,0 0 147-16,-3 5 25 0,-3 0 6 0,0 6 1 16,-3 2-123-16,4 3-24 0,-4 5-4 0,-3-2-2 15,0 2 36-15,0 0 7 0,3-3 2 0,0 6 0 16,0-3-7-16,0-2-2 0,0-3 0 0,0 0 0 15,0-3-14-15,3 0-4 0,0 3 0 0,-2-5 0 16,-1-6-16-16,3 3-3 0,-6 0-1 0,3 2 0 16,-3-2-12-16,-3-5-2 0,0 0-1 0,-3-1 0 15,-3 4 9-15,1-6 2 0,-4 0 0 0,0 0 0 0,-3 0-20 16,0 0 0-16,4-8 0 0,-4 2 0 0,0-2-10 0,3-5-2 16,0 0-1-16,1 2 0 0,-1-10 13 0,3 8 0 15,0 2 0-15,3 3 0 0,0 1 0 0,1 1 0 16,-1-2 0-16,-3 8 0 0,3 0 22 0,-3 3-2 15,-3 2-1-15,1 8 0 0,-1 1-19 0,-3-1 0 16,3 8 0-16,-3 3 0 0,1 5 0 0,-1 8 0 16,6-5 0-16,0 0 0 0,0 2 0 0,3-2 0 15,3-6 11-15,-2-5-3 0,5-2 1 0,0-1 1 16,3-2 0-16,0-5 0 0,3 2-1 0,0-8 0 16,0 3 0-16,3-8 0 0,3 0-9 0,0 0 0 15,0 0 0-15,0 0 0 0,0 0 12 0,-3 0-2 16,0-13-1-16,3 5 0 0,0-2-9 0,-3-4 0 0,3 1 0 15,-3 0 0-15,3 0 0 0,-3-1 0 0,0 1 0 16,0 0 0-16,0 2 0 0,-3 3 0 0,3 0 0 0,-3 3 0 16,3 3 0-16,-5 2 0 0,2 0 0 0,0 2 0 15,-3 3 0-15,0 1 0 0,-3 2 0 0,0 0 0 16,-3 2-10-16,0 1 10 0,3-1-13 0,-3 4 5 16,1-6 8-16,-1 2 8 0,-3-2-8 0,0 3 11 15,0-1-11-15,0 1 0 0,-6-3 0 0,1 0 0 16,2 2 0-16,-3-4-11 0,-3 1 1 0,0-1 0 15,-2 2 18-15,-7 0 4 0,0 0 1 0,-6 7 0 16,-2-1-13-16,-1-1 0 0,-2-5 8 0,2 5-8 16,-3 6 8-16,4-6 0 0,-1 0-8 0,0 6 12 15,1-6 0-15,2 0-1 0,0 0 0 0,1 1 0 0,2-4-11 16,0 1 0-16,4-1 0 0,-1-4 8 0,3 1-8 16,0-7 0-16,-2 0 0 0,-1 0 0 0,-3-5 8 0,1 3 0 15,2-1 0-15,-3 0 0 0,-3 3-8 0,4 0 0 16,-4 0 0-16,3 0 0 0,-2 0 0 0,2 0 0 15,-3 0 0-15,4 0-11 0,-4 0 11 0,0 0 0 16,1 3 8-16,-1 0-8 0,0-3 0 0,1 0 0 16,2 0 0-16,0 0-8 0,3 0 8 0,1-3 0 15,-4 0 8-15,6-2-8 0,-2 0 0 0,2-3 8 16,0 0-8-16,3 3 0 0,4-1 0 0,-1 1 0 16,0-3 0-16,3 3 0 0,3 2 0 0,1-2 8 15,-4-1-8-15,6 4 0 0,3-6 0 0,-3 5 0 16,3 1 0-16,0-6 0 0,-3-3 11 0,4 0-3 15,-4 6 0-15,6-3 0 0,0 6-8 0,-3-9 0 0,-3 0 0 16,0 6 8-16,0-8-8 0,1 2 0 0,-1 1 0 0,0 4 8 16,3-7-8-16,0 5 0 0,-3-2 0 0,3-1 0 15,0 1 0-15,1-4 0 0,-4 4 0 0,6 2 0 16,0-5 0-16,0-1 8 0,0 1-8 0,0 0 8 16,3 0-22-16,0 2-5 0,3 3-1 0,3-2-1212 15</inkml:trace>
  <inkml:trace contextRef="#ctx0" brushRef="#br0" timeOffset="12396.9543">14542 1585 1216 0,'0'0'54'0,"0"0"11"0,0 0-52 0,0 0-13 0,0 0 0 0,3 5 0 16,0 3 95-16,-3 5 16 0,0 1 3 0,0 7 1 16,-3 3-19-16,0 2-4 0,-3 6-1 0,-3 7 0 15,4-7 5-15,-4 8 0 0,0-8 1 0,6 7 0 16,-6-10-26-16,3 1-6 0,-3-4-1 0,3-5 0 0,-3-2-26 16,-3-3-6-16,3-1 0 0,-3-1-1 15,0-6-11-15,-3-3-1 0,4 0-1 0,-4 3 0 0,-9-5-29 16,3-1-5-16,0-2-2 0,-3-5 0 0,1 0 37 15,-4-3 7-15,0-5 2 0,-3-3 0 0,0 0-28 0,4-8 0 16,-4 0-12-16,3 0 12 0,3 1-10 0,-2-1 10 16,-1 5 0-16,0 1-9 0,0 5 9 0,0-1-13 15,1 6 5-15,-4 6 8 0,3 2-17 0,-3 2 4 16,-2 6 1-16,2 6 0 0,0-1 12 0,0 5-11 16,3 1 11-16,-2 5-10 0,-1-1 10 0,3 1 8 15,3 0-8-15,0 0 11 0,1-3-19 0,2 3-4 16,3-11-1-16,0 6 0 0,3-6 13 0,0 0 0 15,3-2 0-15,1-1 0 0,2-2 23 0,0-3 7 16,0 1 2-16,3-4 0 16,0-2-52-16,3 0-9 0,-3 0-3 0,3-2 0 0,-3 2 10 0,0-6 2 15,6-1 0-15,-3 1 0 16,0-2-21-16,0-2-4 0,3 2-1 0,3 0 0 0,0-3 32 0,-3 3 14 0,0 0-12 16,3 3 12-16,-3 5 0 0,0 0 0 0,0 0 0 0,0 0 0 15,-3-8-11-15,-3 6 11 0,0 4-8 0,0-2 8 16,-3 8 0-16,-3-5 0 0,-6 7 0 0,1-2 0 15,-4 3 0-15,-3-3 0 0,-3 5 0 0,-3 0 0 16,-2 0 0-16,-1-2 16 0,0 2-4 0,-3-2-1 16,4-1-11-16,2-4 0 0,0 2 0 0,0-3 0 15,-2 3 28-15,-1-5 3 0,0 2 1 0,-3 0 0 16,-2-5-13-16,2 5-3 0,-6 3 0 0,1 0 0 16,2 3 0-16,-3-3 0 0,-2 2 0 0,-7 1 0 15,1 0 13-15,-4 2 3 0,0-5 0 0,-2 5 0 0,2-2-24 16,1 2-8-16,-1-8 0 0,-2 3 0 0,-1-8 20 15,3 0-1-15,4 0-1 0,5-5 0 0,3-1 5 16,4-2 1-16,5 1 0 0,6-7 0 0,3-2 0 0,7 1 1 16,-4-7 0-16,6 4 0 0,0-1-8 0,0-7-1 15,3 5-1-15,0-3 0 0,0 3 8 0,3-3 1 16,1 3 1-16,5-3 0 0,3 0-38 0,-3 6-8 16,-6 2-2-16,-3 3 0 0,6 2 14 0,0 6 9 15,0-3-12-15,0 2-882 16,3 6-177-16</inkml:trace>
  <inkml:trace contextRef="#ctx0" brushRef="#br0" timeOffset="16356.4682">1270 3289 806 0,'-6'-13'72'0,"3"7"-58"0,6-4-14 0,-6 2 0 16,3 0 69-16,-6 0 11 0,6-3 3 0,-3 3 0 15,0 0-9-15,-3 3-2 0,3-3 0 0,-3 8 0 16,3-8-12-16,-9 8-4 0,3 0 0 0,-6 8 0 16,1-5-35-16,-7 7-7 0,0 4-2 0,0-1 0 15,-6 8 24-15,3 0 4 0,-2 8 0 0,-4-2 1 16,6-1 16-16,-3 3 3 0,3 0 1 0,4-2 0 15,-4-3-9-15,3 2-1 0,6 3-1 0,0-2 0 16,3-1-27-16,3-2-6 0,3 0-1 0,6-3 0 16,-5-3-7-16,5 4-1 0,0-4-8 0,5 3 12 0,7-2-12 15,0-1 9-15,6 1-9 0,3-3 8 16,9 0-108-16,-6-3-21 0,11-3-5 16</inkml:trace>
  <inkml:trace contextRef="#ctx0" brushRef="#br0" timeOffset="16695.1531">1559 3503 2019 0,'0'0'44'0,"-9"0"10"0,3 8 2 0,-9 0 0 0,3 3-44 0,0 2-12 0,-9 0 0 0,6 3 0 0,0 0 23 0,4 2 2 16,-10-2 1-16,3 0 0 0,6 0 10 0,-6 0 1 15,6-3 1-15,0 3 0 0,3 0-23 0,3 0-5 16,3 2-1-16,3 1 0 0,0-3-9 0,3-1 0 15,3 1 0-15,0 0 0 0,3 0 0 0,0-3 0 16,3-5 0-16,3 0 0 0,-6-3 0 0,6 1 0 16,-3-6 0-16,3 0 0 0,-1-3 0 0,1-2 0 15,0-3 0-15,3-3 8 0,0-2-8 0,3-5 0 16,-9-1 9-16,3-5-9 0,-1 3 0 0,-2-3 9 16,0 3-9-16,-3 0 0 0,-6-3 10 0,3 3-10 15,-3-3 8-15,-3 8-8 16,0-8 8-16,-6 6-8 0,3-1 0 0,0 6 8 0,0 0-8 0,-6 5 0 0,9 0 9 15,-6 5-9-15,6 3 0 0,-6 0 0 16,0 3 0-16,3 5 0 16,-9 3-76-16,10 4-20 0,-4 1-4 0</inkml:trace>
  <inkml:trace contextRef="#ctx0" brushRef="#br0" timeOffset="17241.3442">1812 3577 1825 0,'6'-13'80'0,"-6"8"18"16,6-1-78-16,-1 6-20 0,4 0 0 0,0 0 0 0,-9 0 0 0,12 6 10 15,-3 2-10-15,3 0 8 0,0 2 27 0,-6 6 5 16,6-3 0-16,-3 3 1 0,-6 3-5 0,3-1 0 16,0 1-1-16,0-1 0 15,-3 1-17-15,-3-1-3 0,0-2-1 0,0 0 0 0,0 0-4 0,-3-6-1 16,3 1 0-16,0-3 0 0,-6-3-1 0,6-5 0 15,0 0 0-15,0 0 0 0,0 0 10 0,0 0 2 16,-3-8 0-16,0-2 0 0,3-4-1 0,3-1 0 16,0-7 0-16,6 4 0 0,-3-6-6 0,5-2-1 15,1-1 0-15,6 3 0 0,-6 3-12 0,6-5 0 16,3 5 0-16,0 2 0 0,-4 3 0 0,4 6 0 16,0-1 0-16,3 8 0 0,-6 3 0 0,3 3-15 15,-3 5 3-15,2 0 1 0,-11 5 11 0,3 6 0 16,-3-3 0-16,3 5 0 0,-9 0 0 0,3 0 0 15,0 0 0-15,0-2 0 0,-6-1 24 0,-3 1 8 0,3-1 0 0,0-2 1 16,-3 0-20-16,-3-3-4 0,3-2-1 16,-3-1 0-16,6 1-8 0,-6-8 8 15,0-1-8-15,3-2 8 0,-3 0 0 0,6-5 0 0,-6 0 0 0,3-6 0 16,0-2-8-16,0 0 8 0,6-6-8 0,-3-2 8 16,3-3-8-16,6 0 0 0,-3-5 0 0,9 3 0 15,-6 2 0-15,6 0 0 0,0 3 0 0,3 2 0 16,-1 4 0-16,-2 1 0 0,-3 9 0 0,3-5 0 15,0 7 0-15,-6 0 0 0,3 6 0 0,-3 2 0 16,0-2 0-16,3 7 0 0,-6 4 0 0,2 1 0 16,-2 1 8-16,-3 3 0 0,0 2 0 0,-3 3 0 15,0 5-8-15,-3 0 0 0,0 0 0 0,-3 3-11 16,1 2-185-16,-4-2-36 16,-3 21-8-16,3-19-2 0</inkml:trace>
  <inkml:trace contextRef="#ctx0" brushRef="#br0" timeOffset="17631.8747">2806 3575 2026 0,'0'0'44'0,"0"0"10"0,0-3 2 0,0 3 1 0,-3-3-45 0,3 3-12 16,0 0 0-16,0 0 0 0,0 0 52 0,3 11 9 16,0 2 2-16,-3 0 0 0,0 6 7 0,3 2 2 15,-3 5 0-15,0 1 0 0,0 2-12 0,-3 5-3 16,0-2 0-16,-3 0 0 0,3 2-29 0,0-2-7 15,-6-6-1-15,0 4 0 0,3-4-6 0,0 1-2 0,-3-6 0 16,0-3 0-16,0 1-12 0,0-6 0 16,6-2 0-16,-3-4 0 0,-2 1 0 0,2-2 0 0,0-6 0 0,0-3 0 15,0-2 28-15,0-1 2 0,3-4 1 16,0-3 0-16,0-6-31 0,3-5 8 0,3-2-8 0,0-6 0 16,3-2 0-16,9-6 0 0,-6-2 0 0,5 2 0 15,7-5 0-15,0 0 0 0,0 3 0 0,3 5 0 16,0 2 0-16,-1 4 0 0,1 4 0 0,3 6 0 15,-6 5-15-15,-3 8-5 0,0 3-2 0,-4 5 0 16,1 5 7-16,-6 8 2 0,-3 1 0 0,-6 9 0 16,-3 4 13-16,-6 7-12 0,-6-5 12 0,6 8-12 15,-11 3 0-15,2 0 0 0,0-1 0 0,0-2 0 16,0-2-44-16,0-3-8 0,3-3-1 16,-2-3-712-16,-1-5-143 0</inkml:trace>
  <inkml:trace contextRef="#ctx0" brushRef="#br0" timeOffset="17991.1635">3404 3622 2304 0,'0'-5'204'0,"0"-3"-163"15,0 3-33-15,0 2-8 0,0 3 24 0,0 0 4 16,0 0 0-16,0 0 0 0,0-8 6 0,0 8 2 15,0 0 0-15,-9 0 0 0,0 0-20 0,-3 0-4 16,0 8-1-16,-2-5 0 0,-1 7-11 0,3-7 0 0,-3 7 0 0,0 1 0 16,0 0 0-16,3 2 0 0,0-3 0 15,0 4 0-15,3 2 0 0,0-3 0 16,7 3 0-16,-4 0 0 0,3-1 0 0,0 1 0 0,0 0 0 0,6-5 0 16,0-1 8-16,0-2-8 0,3 0 12 0,-6-8-4 15,8 3-8-15,1-3 0 0,3 0 0 0,0-8 0 16,0 0 13-16,-3 0-2 0,3-5-1 0,0 2 0 15,0-2 7-15,-3 0 2 0,0 2 0 0,0 3 0 16,-4 3-19-16,-5 5 0 0,3-5 0 0,-3 5 0 16,0 0 21-16,0 0 11 15,0 0 1-15,3 5 1 0,3 3-23 0,-3 0-11 0,3 2 10 0,-3 1-10 16,0 5-46-16,0 0-15 16,0 0-3-16,3 2-1132 0</inkml:trace>
  <inkml:trace contextRef="#ctx0" brushRef="#br0" timeOffset="18304.1277">3663 3633 2588 0,'0'0'115'0,"0"0"23"0,0 0-110 0,3 8-28 16,0 2 0-16,0 1 0 0,0 2 8 0,3-2-8 15,-3-1 8-15,3 6-8 0,0-5 39 0,0 2 2 16,0 3 1-16,-3-3 0 0,0 0-17 0,0 0-3 15,-3 1-1-15,0-1 0 0,0-2-21 0,0-1 0 16,-3-2 0-16,3 0 0 0,0-8 28 0,0 0 5 0,0 0 1 0,0 0 0 16,-6 5-34-16,6-5 0 0,0 0 0 0,0 0 0 15,0-8 13-15,-3-2-4 0,6-3-1 0,0-3 0 16,0-3 0-16,3-2 0 0,3-3 0 0,-1-2 0 16,4 2-8-16,0-3 0 0,6-2 0 0,-3 3 8 15,3 2-8-15,6 0-9 0,-1-2 9 0,4 5-13 31,-3 2-124-31,6 1-25 0,-3 2-5 0,-1 2-1 0</inkml:trace>
  <inkml:trace contextRef="#ctx0" brushRef="#br0" timeOffset="18616.0151">4202 3651 1900 0,'0'0'169'0,"0"0"-135"0,0 0-34 0,3 8 0 0,0 3 53 0,0-3 4 15,3 0 1-15,0-3 0 0,0 3 9 0,3-5 1 16,2-1 1-16,1-2 0 0,3-5 15 0,3 0 4 16,0-3 0-16,6 0 0 0,-3-6-40 0,-1-1-8 15,4-1-2-15,3 0 0 0,-3 0-38 0,0-5 0 16,-7 0 0-16,1 2 0 0,-6 1 11 0,-3-1 1 16,-3 1 0-16,-3-1 0 0,-3 3-12 0,-3 0 0 15,-3 3 0-15,-3 2-11 0,-3 1 35 0,-3 2 6 16,-2 5 2-16,-4 3 0 0,-3 8-32 0,-3 5 0 15,0 3 0-15,4 3 0 0,-4 2 10 0,3 6 6 16,6 2 0-16,-3 2 1 0,9 4-1 0,0 2-1 16,7-5 0-16,2 2 0 0,6 0 1 0,5-2 0 15,4 0 0-15,3-8 0 0,6 2-16 0,3-5 8 0,3-5-8 0,5-3-920 16,1 1-188-16</inkml:trace>
  <inkml:trace contextRef="#ctx0" brushRef="#br0" timeOffset="27759.7384">6107 3739 230 0,'0'0'20'0,"0"0"-20"0,0 0 0 0,0 0 0 15,0 0 97-15,0 0 15 0,0 0 4 0,0 0 0 16,0 0-41-16,0 0-8 0,-3-3-2 0,0-2 0 16,3-1 7-16,-3 4 2 0,3-4 0 0,0 1 0 15,3 0-3-15,0-3-1 0,-3 0 0 0,3-3 0 0,0 1-10 16,0 2-1-16,0-3-1 0,0-2 0 0,-3 2-6 0,6 1-2 15,0-3 0-15,-3 2 0 0,0 0-18 16,3 1-3-16,-1 2-1 0,1-3 0 0,-3 3-15 0,3 0-3 16,0 1-1-16,-3 1 0 0,3 4-9 0,-3-4 8 15,0 6-8-15,3-5 8 0,0 5-8 0,0 0 0 16,-3 0 0-16,3 0 0 0,0 5 0 0,3-2 0 16,0 2 0-16,3 3-11 0,-3 3 11 0,5 5 0 15,1 2 0-15,3 6 0 0,0 5 20 0,0 3 7 16,3 2 1-16,0 6 0 0,-4 0 4 0,1-1 2 15,0 1 0-15,0-3 0 0,3 0-7 0,-6-5-2 16,0 0 0-16,-3-3 0 0,-1-6-9 0,1-1-1 16,0-4-1-16,-3-2 0 0,0-5-14 0,-3-1 8 15,3-2-8-15,0 0 0 0,-3-5 8 0,0-3-8 16,6 0 0-16,-3 0 9 16,-9 0-139-16,6 0-28 0,0-6-6 0</inkml:trace>
  <inkml:trace contextRef="#ctx0" brushRef="#br0" timeOffset="28009.6238">6741 3424 1170 0,'0'0'52'0,"0"-6"10"16,0 6-50-16,0 0-12 0,0 0 0 0,-3 6 0 15,0 2 49-15,-3 2 7 0,-3 3 2 0,-3 6 0 16,-3 2 16-16,-3 6 3 0,0 2 1 0,-2 2 0 0,-1 7 1 15,0 4 0-15,-6 3 0 0,3 2 0 0,-2 1-23 0,-1-3-4 16,0-3 0 0,-3 1-1-16,0-4-6 0,1-2-1 0,-1-5 0 0,3 0 0 0,0 0-17 0,1-3-4 15,2 0-1-15,-3-3 0 0,3 1-22 0,3-3 9 16,0-1-9-16,4-1 0 16,2-4-159-16,0 1-38 0</inkml:trace>
  <inkml:trace contextRef="#ctx0" brushRef="#br0" timeOffset="28275.1862">6866 3963 1681 0,'-12'-7'36'0,"9"4"8"0,-3 0 2 0,0-2 2 0,6 5-38 0,0 0-10 0,0 0 0 0,0 0 0 16,0 0 60-16,0 0 11 0,0 11 1 0,0-4 1 15,6 7-12-15,-3-1-2 0,6 0-1 0,-6 0 0 16,6 6-5-16,0-1-1 0,-3 1 0 0,3 2 0 16,0 6 1-16,-1-1 0 0,1 0 0 0,0 1 0 15,-3-1-11-15,0 1-2 0,0-3-1 0,0-3 0 16,-3-3-19-16,0 1-4 0,0-3-1 0,-3 0 0 16,3-3-4-16,-3-3-1 0,0 4 0 0,0-4 0 15,0-2-114-15,0 0-24 16</inkml:trace>
  <inkml:trace contextRef="#ctx0" brushRef="#br0" timeOffset="28775.4032">7967 3466 1440 0,'-3'-11'128'0,"3"11"-103"0,3-7-25 0,3-1 0 16,0 2 46-16,-6 6 4 0,0 0 1 0,0 0 0 15,0 0 4-15,0 0 1 0,0 0 0 0,0 0 0 16,0 0-22-16,-6 8-4 0,-3 5-1 0,-3 1 0 15,-3 4-7-15,-5 6-2 0,-1 5 0 0,-9 0 0 16,-3 3 14-16,-3 2 2 0,-2-2 1 0,2 0 0 16,6 2 7-16,1-5 0 0,-1 0 1 0,3-5 0 15,3 0 5-15,0-3 1 0,4-2 0 0,-1-6 0 16,6 0-12-16,0-2-3 0,3-3 0 0,3-3 0 16,0 0-5-16,0 1-2 0,3-4 0 0,3 1 0 15,3-3-10-15,0 0-3 0,0 0 0 0,0 0 0 16,0 0-16-16,0 0 10 0,0 0-10 0,6 3 8 15,6 2-8-15,0 0 0 0,0 0 0 0,6 1 0 16,6-1 12-16,2 0 0 0,1 1 0 0,6 2 0 16,3 2 22-16,2-2 5 0,-2 3 1 0,0 2 0 0,-6 0-28 15,-1 0-12-15,-2 1 10 0,-3 1-10 0,-3-1 10 0,0-1-10 16,-4-2 10-16,4 2-10 0,-6 0 0 0,3 3 0 16,-3 0-13-16,0 2-875 15,-6 1-176-15</inkml:trace>
  <inkml:trace contextRef="#ctx0" brushRef="#br0" timeOffset="29212.4535">8494 3606 1314 0,'-3'-10'58'0,"3"10"12"0,0-6-56 0,0 1-14 0,0-3 0 0,0 3 0 15,0 0 67-15,0-1 10 0,3-2 3 0,-3 0 0 16,6 0 17-16,-3-2 4 0,6-1 1 0,0-2 0 15,0-3-25-15,0 3-5 0,6 0 0 0,-1 0-1 16,1-1-25-16,3 1-5 0,-3 2-1 0,3 1 0 0,-3 2 1 16,0 0 0-16,3 5 0 0,-7 1 0 0,-2-1-20 0,3 6-4 15,0-1-1-15,0 6 0 0,-3 0-6 0,0 5-2 16,0 3 0-16,3 3 0 0,-3 5 20 0,0 0 3 16,-6 5 1-16,6 2 0 0,-1 1-7 0,-2 0-1 15,3 0 0-15,0-1 0 0,-3 4-3 0,3-3-1 16,6-3 0-16,-3 0 0 0,3-5-12 0,-3-1-8 15,6-4 10-15,-7-1-10 0,1-2 18 0,0 0-2 16,-3-5-1-16,-3 2 0 16,3-5-143-16,-6 2-29 0,0-4-6 0</inkml:trace>
  <inkml:trace contextRef="#ctx0" brushRef="#br0" timeOffset="29462.393">9259 3249 2257 0,'0'0'49'0,"0"0"11"0,0 0 1 0,-3 5 3 0,0 3-51 0,-3 8-13 0,-3 3 0 0,0 7 0 16,-6 3 22-16,0 3 2 0,-5 2 0 0,-7 6 0 16,-3-3 64-16,-3 3 12 0,4-3 4 0,-10 8 0 15,3-5-55-15,3 2-10 0,1-2-3 0,2-1 0 16,0-4-6-16,3-4-2 0,4-1 0 0,-4 1 0 15,0-4-28-15,3-1 0 0,-3 1 0 0,4-4 0 16,2 1-189-16,-3 0-44 0</inkml:trace>
  <inkml:trace contextRef="#ctx0" brushRef="#br0" timeOffset="29806.1171">9405 3937 1922 0,'6'-8'85'0,"-6"8"18"0,3-3-83 0,6 1-20 15,3 2 0-15,-1 0 0 0,-2 0 28 0,3 0 0 0,3 0 1 0,0 0 0 16,-3 2 6-16,3 1 1 0,-3 0 0 0,0 2 0 15,0 0 0-15,-3 3 0 0,-4 0 0 0,1 5 0 16,-3 1-11-16,0-1-1 0,-6-3-1 0,3 4 0 16,-6 4 27-16,3-2 6 0,-5 0 0 0,-1 0 1 15,3-3-4-15,-3 0-1 0,0 1 0 0,3-4 0 16,-6-2-2-16,6 3-1 0,0-3 0 0,0-1 0 16,0-1-21-16,3-1-4 0,0 3 0 0,3 0-1 15,3-3-23-15,3 3 0 0,0 3 0 0,6-3 8 16,0 2-8-16,9 1 0 0,6-3-11 0,5 0-883 15,1-3-177-15</inkml:trace>
  <inkml:trace contextRef="#ctx0" brushRef="#br0" timeOffset="31682.6841">12128 3262 946 0,'0'0'42'0,"0"-8"9"0,3 0-41 0,0 3-10 0,3 0 0 15,0-3 0-15,-3 3 92 0,3-6 16 0,0 0 3 0,0 6 1 16,-3-8-26-16,0 5-5 0,3-3-1 0,0 1 0 0,0 2-2 0,-6 0-1 16,-3-3 0-16,3 3 0 0,3 1-17 0,0-1-4 15,-3 2-1-15,6-4 0 0,3 2-12 0,3 0-3 16,-3 0 0-16,5 0 0 0,1 0-32 0,0 3-8 15,3-3 0-15,0 2 0 0,-3 4 0 0,0 2 0 16,0-8 0-16,-1 8 8 0,-2 3-8 0,0 2 10 0,0 3-10 16,3 5 10-16,-3 6-2 0,0 4 0 0,0 12 0 15,3 2 0-15,0 2 33 0,-1 6 7 0,1 3 0 0,0-6 1 16,3 3-5-16,0-2-2 0,0-1 0 0,0-2 0 16,-3-3-20-16,2-3-4 15,1-2-1-15,0-3 0 0,-3-3-3 0,3 1-1 0,0-6 0 0,0-5 0 16,-1 3-13-16,-2-4 0 0,6-1 0 0,0-4 0 15,-3-2-34 1,3-3-10-16,-3-2-1 0,2 0-741 0,-5-3-148 0</inkml:trace>
  <inkml:trace contextRef="#ctx0" brushRef="#br0" timeOffset="31932.6394">12983 3059 1983 0,'-12'0'44'0,"6"0"8"0,0 2 3 0,-3 6 1 0,-3 3-45 0,0 7-11 0,-3-2 0 0,0 11 0 0,-6 2 42 0,1 2 6 31,-7 4 2-31,3 2 0 0,0 0 0 0,-3 0 0 0,1-3 0 0,-4 3 0 0,3-5-2 0,0 0 0 16,1 2 0-16,-1-10 0 0,3 3-29 0,3-4-7 15,0 1 0-15,0-3-1 0,4-5-11 0,-4 0 0 16,3 0 0-16,0 3 8 15,0-4-99-15,-6 4-20 0,1-1-4 0,-1 1-908 0</inkml:trace>
  <inkml:trace contextRef="#ctx0" brushRef="#br0" timeOffset="32495.0014">13081 3461 345 0,'0'0'31'0,"0"0"-31"15,0 0 0-15,0 0 0 0,9-6 108 0,-3 4 16 16,3-1 4-16,-3 1 0 0,-3-4 21 0,6 1 5 31,-4 0 1-31,4-1 0 0,3 4-22 0,-3-1-4 0,3 3-1 0,-3-3 0 0,3 6-36 0,0 0-8 16,-3 2-2-16,3 3 0 0,-3 0-22 0,-3 0-4 0,0 2 0 15,0 1-1-15,-3 2-18 0,-1 3-3 16,-2-3-1-16,0 1 0 0,-2-1-15 0,-4 3-3 16,3 2-1-16,-6-2 0 0,0 0-6 0,-3 0-8 0,0-3 11 0,0 0-11 15,-3-2 0-15,6-3 0 0,-3 0 0 0,6-3 0 16,0-5 0-16,6 0 0 0,0 0 0 0,0 0-12 16,0 0 12-16,6-5 0 0,6-1 0 0,0-2 0 15,0 6-28-15,3-3-4 0,0 2 0 16,3 0 0-16,-3 6 32 0,-1 2 0 0,1 0 0 0,-3 6 0 15,0 0 0-15,0 5 0 0,-6 2 11 0,0 3-3 16,-3 0 20-16,-3 3 4 0,-3 0 0 0,-3-5 1 16,0 2 0-16,-3 0 0 0,-3 0 0 0,-6 0 0 15,0-2-1-15,-5 2-1 0,-1 3 0 0,-3-3 0 16,0 3-103-16,-2-1-20 0,-1 1-4 16</inkml:trace>
  <inkml:trace contextRef="#ctx0" brushRef="#br0" timeOffset="32979.3001">14495 3019 1497 0,'3'-19'66'0,"3"11"14"0,3 1-64 16,0 1-16-16,2-2 0 0,-2 3 0 0,-9 5 67 0,0 0 9 0,0 0 3 0,6 5 0 16,-3 9-24-16,-6 1-5 0,-3 7-1 0,-6 7 0 15,-2 5 12-15,-4 6 3 0,-9-3 0 0,-3 5 0 16,-3 3 0-16,1 0 0 0,-1-5 0 0,0-6 0 15,3 3 15-15,1-10 3 0,2 2 1 0,0-5 0 16,3-6-57-16,0 1-11 0,4-4-3 0,-1-1 0 16,3-4 7-16,0-2 1 0,0-2 0 0,6-1 0 15,0 0-20-15,3 0 0 0,1 1 0 0,-1-1 0 16,0-2 0-16,0-1 0 0,3 6 0 0,0-5 0 16,-3 0 29-16,6 2 3 0,0 0 0 0,3 3 0 0,3-3-32 15,0 3 0-15,6-2 0 0,3 1 0 0,0-1 0 16,8 2-13-16,7 0 1 0,9 0 0 0,6 0 28 15,8 2 5-15,7-7 2 0,5 5 0 0,-2-3-4 0,2 3-1 16,-2 0 0-16,-4 5 0 0,-11 0-18 0,-3 1 0 16,-4 4 0-16,1 1-1352 15</inkml:trace>
  <inkml:trace contextRef="#ctx0" brushRef="#br0" timeOffset="33975.5453">15075 3183 1292 0,'0'0'28'0,"0"0"7"0,3-5 1 0,-6-1 0 0,3 1-36 0,0-3 0 15,3 0 0-15,3 0 0 0,-3 3 93 0,3-8 12 16,0 0 3-16,0-1 0 0,3 1-25 0,-3 0-5 16,0 0-1-16,-3-1 0 0,3-2-10 0,9 3-3 15,2 0 0-15,4 0 0 0,-3 0-20 0,0 5-4 16,0 0 0-16,-6 5-1 0,-3 3-17 0,6 3-3 16,-4 2-1-16,4 3 0 0,0 3-9 0,0 4-1 15,0-1-8-15,0 4 12 16,0 6-12-16,3 0 0 0,2 2 0 0,-2 6 0 0,0-8 54 0,-3 2 8 15,3 3 2-15,3 8 0 0,0-2-43 0,-4-3-8 0,4-6-1 16,0-2-1-16,0 0-3 0,0-6 0 0,3 1 0 16,-4-3 0-16,1-3-21 0,0 0-5 0,-3 0-1 15,-3-2-1170-15</inkml:trace>
  <inkml:trace contextRef="#ctx0" brushRef="#br0" timeOffset="34210.1389">15882 2977 1958 0,'-6'-14'174'0,"3"9"-139"0,-3 5-35 0,0 0 0 0,6 0 0 16,-9 8 0-16,-6 8 0 0,0 2 0 16,-3 9 58-16,1-1 5 0,-10 6 1 0,0 8 0 0,0-3 42 15,0 2 9-15,-2 1 1 0,5-8 1 16,0 2-49-16,-3-5-9 0,-3 3-3 0,4-3 0 0,-1 3-32 0,-3-6-6 15,0 4-2-15,-2 4 0 0,2-5-16 0,3-2 8 16,3-1-8-16,3-5 0 16,1-2-219-16,2-1-50 0</inkml:trace>
  <inkml:trace contextRef="#ctx0" brushRef="#br0" timeOffset="45933.9713">16040 3432 1267 0,'3'-14'56'0,"-3"9"12"0,3 0-55 0,0-3-13 16,-3 3 0-16,2-3 0 0,1 2 98 0,-3-2 17 16,0 1 3-16,3-1 1 0,0 2-37 0,3 1-7 15,0 0-2-15,0-1 0 0,-6 6-58 0,0 0-15 16,6 0 0-16,-6 0 0 0,0 0 50 0,0 0 7 15,0 0 2-15,6 3 0 0,-6-3-25 0,3 5-5 16,3 1-1-16,-6-6 0 0,0 8 11 0,0-8 1 16,-6 5 1-16,6 3 0 0,0 0-33 0,3 0-8 15,-3 0 0-15,-3 2 0 0,0-2 53 0,0 3 9 0,0-1 2 16,0 4 0-16,0-1-52 0,-3 0-12 0,3 3 0 16,0 2 0-16,0-2-8 0,0 3-5 0,-3-3-1 15,3 5 0-15,3 0 14 0,-2-2 0 0,-4-4 12 0,0 1-12 16,0 3 13-16,3-6-4 0,-3 3-1 0,0-3 0 15,0-5-8-15,0 0 0 0,3 0 9 0,0-3-9 16,0 1 11-16,3-6-3 0,0 0 0 0,0 0 0 16,0 0 4-16,6-3 0 0,6-2 0 0,0 2 0 15,3-5-28-15,-1 0-6 0,1 0-1 0,0 0 0 16,0-2 45-16,3 4 9 16,0-2 1-16,3 0 1 0,2 0-33 0,1 1 0 0,3 1 0 0,-3 4 0 15,0-4 0-15,5 6 0 0,-2 0 0 0,-3 0 0 16,0 0 0-16,-6 3 0 0,-3 2 0 0,0-2 0 0,-7 0-18 15,4 2-1-15,-3 3 0 0,-3-3 0 16,-3 3-198-16,0-3-40 0</inkml:trace>
  <inkml:trace contextRef="#ctx0" brushRef="#br0" timeOffset="46371.8188">16424 3379 730 0,'0'0'32'0,"0"0"8"0,0 0-32 0,0 0-8 16,0-3 0-16,0 3 0 0,0 0 81 0,0 0 15 0,0-5 4 0,3 0 0 16,-3 5-5-16,0 0-1 0,0 0 0 0,0 0 0 15,0 0 1-15,0 0 0 0,0 0 0 0,0 0 0 16,0 0-21-16,0 0-4 0,0 0-1 0,0 0 0 16,0 0-17-16,0 0-4 0,-3 5-1 0,3 0 0 15,-3 6 13-15,0-1 4 0,-3 3 0 0,0 3 0 16,0 3-39-16,-3 5-7 0,-3 10-2 0,-3 3 0 0,-3 3 37 15,0-3 7-15,-3 8 2 0,-2 0 0 16,-4-3-10-16,6-2-1 0,6-6-1 0,-3 1 0 0,-3-4-18 16,4-2-3-16,2 1-1 0,0-1 0 0,0-3-14 15,3-5-3-15,0 0-1 0,3-2 0 0,3 0-10 0,0-6 12 16,0-3-12-16,6 1 12 0,-3 0-12 0,0-1 0 16,3-2 0-16,0 3-904 15,0-1-174-15</inkml:trace>
  <inkml:trace contextRef="#ctx0" brushRef="#br0" timeOffset="50608.7669">9161 5083 806 0,'3'-6'17'0,"-3"1"4"0,3 0 1 0,-3 5 2 16,0 0-24-16,0 0 0 0,0 0 0 0,0 0 0 16,0 0 0-16,0 8 0 0,0 0 0 0,-3 2 0 15,3 3 56-15,-3 1 6 0,-3 4 2 0,3-2 0 16,-6 5 0-16,3 3 0 0,0 0 0 0,-6 2 0 15,3 1 0-15,0 2 0 0,-3 3 0 0,3-1 0 0,0 6 0 0,3-2 0 16,1 2 0-16,-1-3 0 0,0 3 0 0,3-2 0 16,3-1 0-16,3-2 0 0,0-3 0 0,3 0 0 15,0-2 0-15,2-4 0 0,4 4-52 0,0-6-12 16,3 0 0-16,-3 3 0 0,6-6 54 0,0-2 8 16,0 0 2-16,2-3 0 0,4 6-52 0,3-3-12 15,0-3 0-15,6-5 0 0,-1 0 0 0,1-3 0 16,0 1 0-16,0-4 0 0,-1 1 0 0,4-3 0 15,-3-3 0-15,2-2 0 0,-2 0 0 0,0-6 0 16,3-5 0-16,2 3 0 0,1 0 54 0,0-6 8 16,-4 1 2-16,7-4 0 0,0-4-52 0,0 2-12 15,2 0 0-15,-5 1 0 0,-3 1 0 0,-1-1 0 0,-2-1 0 16,-3 3 0-16,-3-1 0 0,-4 1 0 0,1 0 0 16,-3 0 0-16,-3 5 0 0,-3 0 0 0,-3 3 0 15,0 0 0-15,0 0 0 0,-4-1 0 0,1 4 0 0,0-1 0 16,3 3 0-16,3 0 0 0,3-2 0 0,0-1 0 15,0 0 0-15,5 4 0 0,1-1 0 0,0 0 0 16,3 2 0-16,0 4 0 0,-4-1 0 0,4 3 0 16,0 5 0-16,0 1 0 0,3 2 0 0,-1 0 0 15,-2 2 0-15,0 1 0 0,0 5 0 0,-3-3 0 16,-4 0 0-16,1 3 0 0,0 0 0 0,-3 0 0 16,0 0 0-16,-3-3 0 0,3-3 0 0,-1 1 0 15,1 2 0-15,0-5 0 0,3 0 0 0,0-3 0 16,0 3 0-16,2-2 0 0,7-4 0 0,-3 6 0 15,0-3 0-15,-3 3 0 0,-1 0 0 0,-2 3 0 0,0 2 0 16,-3 0 0-16,0 3 0 0,-3 3 0 0,0-3 54 16,-4 2 8-16,1 1 2 0,0-1 0 0,-9 1-52 15,3-1-12-15,-3-5 0 0,3 1 0 0,-3-4 0 0,0 1 0 16,-3-6 0-16,6 3 0 0,-3 0 0 0,3 0 0 16,-3-3 0-16,0 1 0 0,-3-6 0 0,9 5 0 15,0 0 0-15,-3 0 0 0,0-2 0 0,3 0 0 16,-3-1 0-16,3 1 0 0,-9-3 0 0,5 0 0 15,4 0 0-15,0-3 0 0,-3-2 0 0,0 0 0 16,3-1 0-16,0-1 0 0,0-4 0 0,-3 0 0 16,6 1 0-16,0-3 0 0,0-3 54 0,3-3 8 15,5 3 2-15,1-2 0 0,6-1-52 0,-3 3-12 0,3 1 0 16,-1 1 0 0,-2 1-48-16,3 5-13 0,-3 3-3 0,3 0 0 0,-7 2 52 0,1 0 12 0,-3 6 0 0,0-3 0 15,0 5 0-15,-6-2 0 0,3-1 0 0,-3 4 0 16,2-1 0-16,-2-2 0 0,0 2 0 0,3 0 0 15,0 1 0-15,3-1 0 0,0 3 0 0,3 0 0 16,8 0 0-16,1 2 0 0,0-2 0 0,6 5 0 16,2 1 48-16,1 2 13 0,0-3 3 0,-1 0 0 15,-5 0-52-15,6 0-12 0,2 1 0 0,-8-6 0 16,6 2 0-16,3 1-10 0,2-1 2 0,4-2 0 16,-3 3 8-16,2-3 12 0,4-3-2 0,17 3-1 15,1-3 1-15,-1 1 0 0,-2-4 0 0,2 1 0 16,-8-3 2-16,-4-3 1 0,4-5 0 0,5 3 0 15,4 0 22-15,-7-1 4 0,-2-1 1 0,2-1 0 0,-5-3-40 16,5 3-16-16,7-5 0 0,-1 2 1 0,-5-2 15 16,-1-3 0-16,1-2 0 0,-4-1 0 0,1-2 0 0,-1 0 0 15,10-3 0-15,-4-2 0 0,-5 2 8 0,-10 0-8 16,1-3 0-16,3 1 0 0,-10 0 0 0,1-1 0 16,2 1 0-16,4-1 0 0,-6 3 0 0,-4 3 0 15,-2-3 0-15,-3 3 0 0,-9-3 9 0,-4 3-9 16,-2-3 0-16,-6 3 9 0,0 0-9 0,-6 0 0 15,0 0 0-15,-3 0 8 0,0-3-8 0,-3 5 0 16,0-2 0-16,0 0 0 16,0 0 0-16,0 0 0 15,0-3 0-15,0 3 0 0,0-1 0 0,-3-7-11 0,3 5 3 0,0 1 0 0,0 4 16 0,-1 1 4 16,-2 2 1-16,3 3 0 16,0-1-24-16,-3-2-5 0,0 1 0 0,0 4-1 15,3-2 17-15,3 0 0 0,3 2 0 0,-3-2 0 0,-3-1 0 0,-3 1 0 16,3-3 0-16,3-5 0 0,0 3 0 0,0-1 0 15,0 3 0-15,3 0 0 0,-3 1 0 0,0 1 0 16,-3 4 0-16,3-1 0 0,-6 3 0 0,0 3 0 16,-6 2 0-16,3 3 0 0,3 0-16 0,0 0 4 15,3 6 1-15,-6 1 0 16,-6 7-117-16,-6 4-23 0,-6 3-5 0</inkml:trace>
  <inkml:trace contextRef="#ctx0" brushRef="#br0" timeOffset="55875.9024">5270 6416 1324 0,'6'-13'118'0,"-3"0"-94"0,0-3-24 0,3 3 0 16,-3 2 66-16,0 0 9 0,0 3 1 0,0-2 1 15,0 5-60-15,0-3-17 0,0 0 0 0,-3 2 8 16,-6 4-8-16,0 2 0 0,0-3 0 0,-3 3 0 16,-6 5 0-16,-2 1 0 0,-4 2 0 0,-6 5 0 15,3 8 0-15,-6 3 12 0,-5 0-2 0,-4 5 0 16,0 5 37-16,-2 1 7 0,-1 4 2 0,3-4 0 0,3-1 11 15,1 0 2-15,5-2 1 0,3 0 0 0,3 0-14 16,4-3-2-16,2-3-1 0,3 1 0 0,6-3-21 0,0-1-5 16,6-4-1-16,0 2 0 0,6-2-14 0,3-1-2 15,0 1-1-15,6-6 0 0,6 3-9 0,-1-3 0 16,1 0 0-16,3-2 8 16,6-3-68-16,0 0-13 0,0-3-3 0,2 0-594 15,4-5-118-15</inkml:trace>
  <inkml:trace contextRef="#ctx0" brushRef="#br0" timeOffset="56188.5618">5348 6752 2019 0,'0'0'44'0,"0"0"10"0,-6 0 2 0,-3 3 0 0,6 5-44 0,-3 2-12 0,0-2 0 0,-3 6 0 15,3 1 0-15,0 1 0 0,0 0 0 0,3-3 0 16,-3 3 0-16,3 0 0 0,0-3 0 0,0 1 0 15,0-4 0-15,3 3 0 0,3-5 0 0,0 3 8 16,0-6-8-16,6 0 0 0,3-2 0 0,0 0 0 16,6-6 0-16,0-2 13 0,-3-3-3 0,3 0-1 15,5-5-9-15,1-3 0 0,-3 0 0 0,3-3 0 16,-3-2 0-16,-4 0 0 0,1 3 0 0,-3-4 0 16,0-7 0-16,-3 6 0 0,-3-1 0 0,-3 5 0 15,0 1 13-15,-6 2-2 0,0 3-1 0,-6 2 0 16,3 3 34-16,-9 3 8 0,0 2 0 0,-6 6 1 0,-6 2-39 15,-2 6-14-15,-7 2 9 0,3 5-9 0,3 1 0 16,4-1-19-16,-4 6 3 0,3-3-656 16,0 3-132-16</inkml:trace>
  <inkml:trace contextRef="#ctx0" brushRef="#br0" timeOffset="56726.1208">5833 6681 2322 0,'-9'-13'51'0,"6"7"10"0,3-2 3 0,3 6 1 0,-3 2-52 0,0 0-13 15,0 0 0-15,6 5 0 0,3 3 0 0,0 0 0 16,0 2 0-16,-3 1 0 0,0 5 0 0,-3-3 8 0,0 3-8 16,-3 0 0-16,-3-3 0 0,0 0 0 0,-3-2 0 15,0-1 0-15,0 4 0 0,0-4 0 0,-3 1 8 16,3-3-8-16,0-3 0 0,3 0 0 0,3-5 0 0,0 0 0 15,-3 3 0-15,3-3 0 0,0 0 0 0,-3-5 0 16,6-3 10-16,-3-3-10 0,6-2 10 0,3-3-10 16,3 0 9-16,3-5-9 0,3 3 8 0,-1-4-8 15,4 1 0-15,0 0 0 0,3 0 0 0,0 0 0 16,-3 2 0-16,2 3 0 0,1 0 0 0,0 3 0 16,0 3 0-16,-3 2 8 0,0 2-8 0,-7 4 12 15,4 4-12-15,-3 4 0 0,-3 2-10 0,0 0 10 0,-3 2 0 0,0 1 0 16,-3 2 13-16,-3 0-4 0,-3 6-9 0,-3-1-9 15,0-2 9-15,0 0-13 0,-6 0 26 0,0 2 6 16,0-4 1-16,0-1 0 0,-3 0-7 0,6-2-1 16,-3-6 0-16,3 3 0 0,3-3-3 0,-3 3-1 0,6-8 0 15,0 0 0-15,0 0-8 0,0 0 0 16,0-8 0-16,6 0 0 0,0-5 0 0,3 0 0 16,3-3 11-16,0 0-11 0,0-3 0 0,6 1 0 0,-3 2 0 15,3 0 0-15,-4 0 0 0,-2 6 0 0,0-1 0 0,-3 3 0 16,3 0 0-16,-3 3 0 0,0 0 0 0,0 5 0 15,0 0 12-15,0 2-3 0,-9-2-1 0,0 0 0 16,9 8-8-16,0 0 8 0,-6-2-8 0,6 4 8 16,-7 1-8-16,4-1 0 0,-3 4 0 0,0-1 0 15,0 0 0-15,0 0 0 0,-6 3 0 0,3-3-1147 16</inkml:trace>
  <inkml:trace contextRef="#ctx0" brushRef="#br0" timeOffset="57131.8124">6714 6583 2336 0,'3'-16'52'0,"-6"8"10"0,3-3 2 0,0 4 1 0,0-1-52 0,0 2-13 16,0 1 0-16,3 5 0 0,6 3 10 0,-3 5-1 16,0 0 0-16,0 5 0 0,0 5 18 0,-3 3 3 15,0 1 1-15,-3 7 0 0,0 0 1 0,0 3 1 16,-3 2 0-16,0 0 0 0,-3 1 7 0,0-1 0 15,0-2 1-15,0-6 0 0,0 1-23 0,-3-3-5 16,3-3-1-16,-3-3 0 0,3-4 0 0,0-1-1 16,0-5 0-16,0 0 0 0,0 0-11 0,6-8 0 15,0 0 0-15,-9 0 0 0,1-3 21 0,-1-5-1 16,6-5 0-16,3-3 0 0,0-5-12 0,0-3-8 16,3-5 10-16,3-6-10 0,5-2 8 0,4-2-8 0,0-6 0 15,6-3 0-15,0 3 10 0,6 0-10 0,-1-3 10 0,4 1-10 31,-3 7-20-31,0 6-9 0,0 2-3 0,-7 8 0 0,-2 6 16 0,0 7 4 0,-6 3 0 0,0 6 0 16,-3 7 3-16,0 5 1 0,-6 4 0 0,-3 7 0 16,-3 0 8-16,-3 3-8 0,-6 5 8 0,-3 0-8 15,0 3 8-15,-3-1 0 0,-2 1 8 0,-4 3-8 16,3-1-56-16,-3-2-16 16,0-3-4-16,0 0-696 0,4-3-140 0</inkml:trace>
  <inkml:trace contextRef="#ctx0" brushRef="#br0" timeOffset="57506.7231">7434 6567 2311 0,'6'-21'102'0,"-6"13"22"0,0-3-100 0,0 6-24 16,0-3 0-16,3 3 0 0,-3 5 50 0,0 0 5 15,0 0 1-15,0 0 0 0,0 0-40 0,-6 0-8 16,-3 5-8-16,-3 3 11 0,-5 5-3 0,2 3-8 16,-9 3 12-16,-3 2-4 0,-6 0-8 0,7 3-11 15,8 0 3-15,-3-1 0 0,-3-4 8 0,6-1 0 16,9 4 0-16,-3-4 0 0,3-5 0 0,4 3 0 16,2-5 0-16,3-3 0 0,3 0 0 0,-1-3 0 15,-2-5 0-15,9 3 0 0,6-3 0 0,0 0 0 0,-6-3 0 16,6-2 0-16,0-9 0 0,6 1 0 0,3-8 8 15,-1 3-8-15,-5-4 0 0,3 4 0 0,3-1 0 0,-6 1 0 16,-3 2 0-16,-6 5 0 0,-1 1 0 0,1 4 0 16,-3 1 16-16,-6 5 8 0,0 0 1 0,0 0 1 15,3 8 6-15,-3 0 0 0,-6 3 1 0,3 2 0 16,0 3-23-16,-3 0-10 0,0 2 8 0,1 1-8 16,-7 4-79-16,3-1-21 15,6-1-4-15,-6 0-1018 0</inkml:trace>
  <inkml:trace contextRef="#ctx0" brushRef="#br0" timeOffset="57819.1493">7655 6498 2595 0,'0'0'57'0,"0"0"12"0,0 11 3 0,6-1 0 0,2 6-57 0,-2 0-15 15,-9 3 0-15,9-1 0 0,0 1 36 0,0-3 5 16,-9-1 1-16,0 1 0 0,3 0 11 0,0-3 3 15,0 1 0-15,-3-1 0 0,-6-3-38 0,4 1-7 16,5-3-2-16,-3 0 0 0,0 0-9 0,-3 0 10 16,3 2-10-16,6-2 10 0,6-2-10 0,-6-4 0 15,-3-2 0-15,0 0 8 0,5 3-8 0,-5-3 8 16,-5-3-8-16,5 3 8 0,0 0 1 0,5-8 0 16,1-2 0-16,0-4 0 0,-3 4 20 0,6-6 4 0,6-3 1 0,3 4 0 15,-9-7-34-15,3 1 0 0,6 0 0 0,0-3 0 16,-1-2 0-16,-2-1 0 0,0-2 0 15,6 0 0 1,0 3-20-16,-3-3-12 0,0 2-1 0,5 1-1 16,7 7-107-16,0 1-22 0,-3 2-4 0,0 5-1 0</inkml:trace>
  <inkml:trace contextRef="#ctx0" brushRef="#br0" timeOffset="58131.5769">8092 6697 2300 0,'0'0'102'0,"0"0"21"0,0 0-99 0,15 2-24 16,3 1 0-16,3 0 0 0,0-3 47 0,-4 2 4 16,1-2 1-16,-3 0 0 0,0-2-16 0,-3-4-4 15,0 1 0-15,0-3 0 0,0 0 16 0,0-2 4 16,-3-1 0-16,2-5 0 0,1 3-39 0,0-3-13 16,-3-3 9-16,3 1-9 0,-3 5 12 0,-3-3-4 15,0 3 0-15,-3 2 0 0,0 3 20 0,-6 0 3 16,0 3 1-16,-3 0 0 0,0 5-1 0,-3 0 0 15,-6 5 0-15,3 0 0 0,-6 3 6 0,1 3 2 16,-4 2 0-16,0 0 0 0,6 0-30 0,3 1-9 16,-3 1 0-16,3 4 0 0,-3-1 0 0,9 4 0 15,3 4 0-15,6-2 0 0,-3-3 0 0,9 3-12 16,3-3 1-16,9 6 1 16,0-4-226-16,3 1-46 0,32 16-9 0,-2-14-1 0</inkml:trace>
  <inkml:trace contextRef="#ctx0" brushRef="#br0" timeOffset="82762.9181">15379 6829 576 0,'0'0'25'0,"0"-5"6"0,0-3-31 16,0 0 0-16,3 0 0 0,0 0 0 0,3-3 57 0,3 3 6 15,-3-2 1-15,5-1 0 16,1-2 0-16,3 0 0 0,0-3 0 0,0 3 0 0,0-1 0 16,3 1 0-16,0 3 0 0,-1-1 0 0,-2-2-52 0,3 2-12 15,0 3 0-15,0-2 0 0,0 2 54 0,3-3 8 16,-1 3 2-16,4-2 0 0,-3 2-52 0,0 2-12 15,3-2 0-15,-3 3 0 0,-4 0 0 0,1 5 0 16,3 0 0-16,0 3 0 0,-3 2 0 0,0 5 0 16,-3 4 0-16,2 4 0 0,-8 3 54 0,0 6 8 15,-3-1 2-15,-3 6 0 0,-6 2-52 0,-3 1-12 16,-3-3 0-16,0 2 0 0,-2-5 54 0,-1 0 8 16,0-2 2-16,0-4 0 0,6-1-52 0,-3-1-12 15,3-5 0-15,-3-3 0 0,3 0 0 0,0-2 0 16,0-3 0-16,3-3 0 0,3-5 54 0,0 0 8 15,-6 3 2-15,6-3 0 0,0 0-52 0,0 0-12 0,0 0 0 16,-3-6 0-16,0-2 0 0,3-2 0 0,0-4 0 0,3 1 0 16,0-3 0-16,3-2 0 0,3-3 0 15,0-3 0-15,3-3 0 0,0 1 0 0,6-6 0 0,3 3 0 16,-1 0 0-16,4-3 0 0,0 3 0 0,0-3 0 16,0 9 0-16,-3-4 0 0,2 6 0 0,-2 0 0 15,0 2 0-15,0 3 0 0,0 3 0 0,-3 5 0 16,-1 3 0-16,-2 5 0 0,0 5 0 0,0 6 0 15,-6 2 0-15,0 3 0 0,-3 2 0 0,0 6 0 16,0 0 0-16,-3 0 0 0,0 2 0 0,3 3 0 16,0-2 0-16,0-6 0 0,-3 0 0 0,3 0 0 15,-1-2 0-15,1-1 0 0,-3 1 0 0,0-8 0 16,3-1 16-16,0 1 0 0,-3-3 0 0,0 2 0 0,3 1-26 16,-3-3-5-16,-3 0-1 0,3 2-640 15,-6 1-128-15</inkml:trace>
  <inkml:trace contextRef="#ctx0" brushRef="#br0" timeOffset="83153.4247">16843 6546 1926 0,'18'-37'85'0,"-9"24"18"0,-3 2-83 0,0-2-20 16,0 2 0-16,3 1 0 0,0 4 0 0,0 4 0 15,-9 2 0-15,0 0 0 0,0 10 0 0,0 6-10 0,-6 0 10 16,-9 2 0-16,0 4-8 0,-3 1 8 0,6 4 0 16,-6-3 0-16,-8 2 0 0,2-5 20 0,3 3-2 15,3 3-1-15,3-6-17 0,3 3 0 0,3-1 0 0,0-1 0 16,6-7 0-16,0-1 0 0,3 2 0 0,6-6 0 16,3 1 23-16,3-3 1 0,3-3 0 0,-3-5 0 15,-3 0 4-15,6-3 2 0,12-2 0 0,-1-3 0 16,-5 0-10-16,3-5-1 0,3 0-1 0,0-3 0 15,-4-3-5-15,-2 1-1 0,0-1 0 0,0-2 0 16,-3 3-4-16,0-4-8 0,-6 4 11 0,-3-1-11 16,2 1 15-16,-5 2-4 0,-6-3-1 0,0 6 0 15,-3 0 0-15,-3 0 0 0,0 2 0 16,-5-2 0-16,-4 2-2 0,0 1-8 0,3 2 12 0,-12 0-4 0,0 3-8 16,0-1 0-16,-2 6 0 0,-1 0 0 0,3 6 0 15,3-1-9-15,0 3 9 0,1 2-10 16,2 1-132-16,3 2-26 0,-3 3-6 0</inkml:trace>
  <inkml:trace contextRef="#ctx0" brushRef="#br0" timeOffset="83403.5566">17314 6358 1152 0,'11'-8'102'16,"1"-3"-82"-16,6 1-20 0,0-1 0 0,3 3 66 0,3 0 9 0,0 0 1 0,2 3 1 16,4 0-29-16,3 0-7 0,0-1-1 0,2 1 0 15,1 2 3-15,0-2 0 0,2 0 0 0,4 2 0 16,-3-2-3-16,-1 0 0 0,-2-3 0 0,0 0 0 16,0 2-13-16,-1 1-3 0,-2 0-1 0,3-1 0 15,-6 4-14-15,-1-1-9 16,1 1 12-16,0-1-12 0,-3 0 0 0,-4 1 0 0,1-4 0 0,-6 4-587 15,0-4-112-15</inkml:trace>
  <inkml:trace contextRef="#ctx0" brushRef="#br0" timeOffset="83700.1619">18040 5816 1382 0,'6'-11'123'0,"-3"0"-99"15,3 3-24-15,-3 1 0 0,-3 1 31 0,0 6 1 16,0 0 0-16,0 0 0 0,0 0-1 0,-3 8 0 16,-3 5 0-16,0 3 0 0,-3 3 1 0,-3 2 1 15,-3 8 0-15,3 3 0 0,-3 5 11 0,0-3 3 16,-2 3 0-16,2 0 0 0,-3 0 27 0,0 0 6 16,3 3 0-16,-3 2 1 0,6-2-49 0,3-3-9 15,0 0-3-15,3 3 0 0,1-6 8 0,-1 3 2 16,0-5 0-16,0 0 0 0,3 0-13 0,-6-1-2 15,0-2-1-15,-3 3 0 0,-6-5-14 0,6 4 0 16,-3 1 0-16,-6 3 0 16,-5-4-48-16,-4 4-13 0,0-1-3 0,-9 6 0 0</inkml:trace>
  <inkml:trace contextRef="#ctx0" brushRef="#br0" timeOffset="85277.9938">19367 6358 748 0,'6'-21'33'0,"3"10"7"0,3 3-32 0,3 3-8 16,0 2 0-16,6-2 0 0,0 2 37 0,-1 1 6 15,4 2 1-15,0 0 0 0,3 0-27 0,-3 0-5 16,-4 5 0-16,-2 3-1 0,0-3 7 0,-3 6 2 15,3-1 0-15,-6 4 0 0,-6 2 17 0,0 2 4 16,0 1 1-16,-3 4 0 0,0-1-12 0,-6 1-2 16,0 1-1-16,0 0 0 0,0 0 5 0,-3-3 2 15,0 0 0-15,0-2 0 0,-3-1-7 0,0-5-2 0,3 1 0 16,-6-4 0-16,3-2 7 0,-3-5 2 0,3 2 0 0,-2-5 0 16,5 0 14-16,-3 0 4 0,0-5 0 15,0 2 0-15,3-2-4 0,3 0-1 0,-3-9 0 0,3 4 0 16,0-1-37-16,3-2-10 0,0-3 0 0,3-2 0 15,3-4 9-15,0-1-9 0,0-4 12 0,6-2-12 16,0 0 11-16,2-3-11 0,4 3 10 0,0 0-10 16,6 0 8-16,0 2-8 0,3 4 0 0,-1-1 0 15,-2 8 0-15,6 3 0 0,3 2 0 0,-6 6 0 16,-7 2 0-16,4 6-8 0,3-1 8 0,0 6-10 16,-3 6 10-16,-1 4-13 0,-2 1 5 0,9 10 8 15,-3 0 0-15,-3 0 0 0,-4 3 0 0,1-1 0 16,-3-1 0-16,0-1 0 0,-6-6 0 0,3 4 0 15,-6-9 0-15,-3-2 0 0,-6-2 0 0,0-1 0 0,6-5 0 16,-3 2 0-16,-3-2 9 0,0-2-1 0,0-6-8 16,0 0 12-16,0 0-4 0,0 0 0 0,-6-3 4 0,-3 0 2 15,-3-5 0-15,3 0 0 0,-3-2-14 0,3-1 11 16,0-5-11-16,3 0 10 0,0-2-10 0,3-1 12 16,0-2-12-16,6 0 12 0,6-5-12 0,0-1 0 15,-3 1 9-15,3 2-9 0,6 3 8 0,0-3-8 16,6 3 10-16,2 2-10 0,1 1 0 0,3 2 0 15,0 3 0-15,8-1 0 0,-2 6 0 0,-3 3 0 16,-6 5 0-16,3 0 0 0,-4 5 8 0,-2 3-8 16,-3 3 0-16,0 2 0 0,-3 0 18 0,0 3-2 15,-3 3-1-15,2 2 0 0,-2-3-23 0,-3 4-5 16,0-4-1-16,0 1 0 0,0 2 22 0,-3-5 5 16,0 0 1-16,0 2 0 0,0-5-14 0,-3 3 0 15,0-3 0-15,-3 3 0 16,-3 0-83-16,0 0-19 0,-3 0-4 0,0-3-1 0</inkml:trace>
  <inkml:trace contextRef="#ctx0" brushRef="#br0" timeOffset="85605.9607">20737 6554 1728 0,'3'-13'153'0,"0"5"-122"0,2 2-31 0,1 1 0 16,-6 5 11-16,9 0-11 0,9-3 12 0,-3 3-12 0,6 0 0 0,3-2 0 15,0-1 0-15,5 0-12 0,-2-2 12 0,0 0 0 16,0 0 12-16,8-3-12 0,-8-6 0 0,0 4 0 16,-3-1 0-16,-3 1 0 0,-3-4 0 0,-1-1 0 15,-2-1 0-15,-3-3 0 0,3 1 0 0,-6-1-17 16,0 1 1-16,-3-1 1 0,-3 3-2 0,-3 0-1 16,-3 0 0-16,-3 3 0 0,-3 3 36 0,-3-1 7 15,0 0 2-15,-3 6 0 0,0 0-14 0,-2 5-2 16,-1-3-1-16,-3 6 0 0,-3 2 35 0,0 0 7 15,0-2 2-15,-2 2 0 0,2 3-34 0,3-2-6 16,3-1-2-16,6 3 0 0,-3 5-12 0,6 0-16 16,3-2 3-16,0 2 1 0,4 3 33 0,-1 2 7 15,6 4 2-15,-1 1 0 16,4 1-48-16,0 3-10 0,0 2-1 0,3-3-1 0</inkml:trace>
  <inkml:trace contextRef="#ctx0" brushRef="#br0" timeOffset="86100.2627">21838 6305 2188 0,'6'-16'195'0,"-3"0"-156"0,-3 3-31 0,0-3-8 0,0 3 28 0,0 2 4 16,0-2 0-16,0 5 1 0,0-2-15 0,-3-1-3 16,-3 6-1-16,-6-1 0 0,0 1 2 0,-6 3 1 0,-3 2 0 0,-5 2 0 15,2 3-29-15,-3 3-7 0,0 3-1 0,0 5 0 16,4 0 20-16,-1 0 0 0,6 2-8 0,0 3 8 15,6 6 0-15,0-1 0 0,3-2 0 0,3-3 0 16,6 0 12-16,-3 1 8 0,3-4 3 0,3 1 0 16,0-6-23-16,0 0 0 0,3-5 0 0,3 0 0 15,0-5 0-15,0 2 0 0,0-5 0 0,3 2 0 16,0-4 0-16,0-1 0 0,3-2 0 0,-3 0 0 16,2-3 0-16,1-3 0 0,3 3 0 0,0-5 0 15,-3-6 0-15,6 1 0 0,-3-1 0 0,2-2 0 16,1-3 0-16,0 1 0 0,3-7 0 0,0 1 0 15,0-2 0-15,-4-1 0 0,1 0 0 0,3-5 0 16,0-3 0-16,0 3 0 0,2-5 0 0,1 5 0 16,0 5 0-16,-6 3 0 0,-3 3 0 0,0 4 0 0,-7 1 0 15,1 5 0-15,-6 6 0 0,0 5 0 0,-6 5 0 16,0 0 0-16,0 0 0 0,-3 10 0 0,0 6 0 0,-3 5 0 16,0 6 0-16,0 2 0 0,-2 2 0 0,-1 1 0 15,0 3 0-15,3-4 0 0,-3-2 0 0,3 1 0 16,3-4 0-16,-3 1 0 0,3-4 0 0,-3 1 0 15,6-3 0-15,-3 3 0 0,3-5 0 0,0-3 0 16,-3 2 0-16,3-2 0 0,3 0 0 0,-3 0 0 16,0 0 0-16,0 2 0 15,3-2-160-15,3-3-36 0,3 11-7 0,9-13-1 0</inkml:trace>
  <inkml:trace contextRef="#ctx0" brushRef="#br0" timeOffset="86272.1598">22451 6239 2372 0,'6'-13'52'0,"-6"2"12"0,3 3 1 0,-6 3 1 0,0 0-53 0,3 5-13 0,6-3 0 0,-6 3 0 15,0 0 20-15,0 0 0 0,0 0 1 0,0 0 0 16,6 8-21-16,3 0 0 0,-9-3 0 0,9 3 0 16,-3 0 0-16,0 3 0 0,0 4 0 0,0-1 0 15,3-4-86-15,0 3-22 0,-4-2-4 0</inkml:trace>
  <inkml:trace contextRef="#ctx0" brushRef="#br0" timeOffset="86397.111">22779 5935 2109 0,'11'-27'93'0,"-5"19"20"0,-3 0-90 0,9 3-23 15,-12 5 0-15,0 0-620 16,3 5-129-16</inkml:trace>
  <inkml:trace contextRef="#ctx0" brushRef="#br0" timeOffset="86866.2721">22987 6339 1195 0,'6'0'26'0,"3"-8"6"0,9 3 0 0,-1-3 2 0,-2 0-34 0,12 0 0 15,-3-2 0-15,0-1 0 0,3-5 10 0,-1 0-10 0,4 1 8 0,-6-1-8 16,3 0 60-16,-12 0 8 0,5 0 0 0,-5 0 1 16,-3 3 7-16,-9 2 2 15,3 3 0-15,-6 1 0 0,-6-4-29 0,3 3-5 0,-9 0-2 0,-6 3 0 16,-5 2-34-16,-13 0-8 0,-3 6 0 0,-2 2 0 16,5 3 0-16,0 3 0 0,6 0 0 0,-2 2 0 15,5 3 0-15,3 0 0 0,3-6 0 0,3 6 0 16,0 0 9-16,7-3 0 0,-1 3 0 0,3-5 0 15,0-4 1-15,3 1 0 0,3 0 0 0,0 0 0 16,0-2 10-16,3-6 3 0,3 5 0 0,6-2 0 16,0-1-3-16,3 1-1 15,0-6 0-15,8 1 0 0,1-4-11 0,0 1-8 0,9-3 9 0,0 0-9 16,-1-5 8-16,10 2-8 0,-9 1 0 0,-6 2 0 16,2-3 0-16,1 3 0 0,0-2 0 0,-3 2 0 0,-12 0 0 0,0 0 8 15,-3 5-8-15,-1-2 0 0,-8 5 14 16,0 0 0-16,0 0 0 0,0 0 0 0,-5 5-14 0,-7 3 0 15,-6 0 0-15,3 5 0 0,-3 0 0 0,0 3 0 16,-3 3 0-16,6-1 9 0,-2 6-9 0,-1-3 0 16,6 1 0-16,-6-1 0 15,12 0-56-15,0 0-6 0,-3-2-2 0,9-1 0 16,0-2-103-16,6 0-21 0,-3-3-4 0</inkml:trace>
  <inkml:trace contextRef="#ctx0" brushRef="#br0" timeOffset="87178.1451">23487 6160 1497 0,'0'0'32'0,"9"-3"8"0,0-5 0 0,0 5 4 0,0 3-36 15,3 3-8-15,2 0 0 0,-5 2 0 0,9 3 12 0,-6 2 1 0,0 4 0 0,-3 1 0 16,3 1 31-16,-3 6 5 0,0 1 2 0,0 1 0 16,0 0-39-16,-6 2-12 0,-3 1 0 0,6-3 0 15,-3 0 17-15,-3-3-3 0,0-3-1 0,0 1 0 16,0-3-22-16,0-6-5 0,0 1-1 0,0-6 0 15,0-5 35-15,0 0 8 0,0 0 0 0,5-3 1 16,1-2 1-16,9-3 0 0,0-5 0 0,-3 2 0 16,-3-2-6-16,9-5-2 0,-6-1 0 0,9 1 0 15,-1-4 2-15,-2 4 1 0,0-1 0 0,-3 3 0 16,0 3 28-16,-3 0 6 0,0 2 1 0,0 4 0 16,3 1-22-16,-1 9-4 0,-2 5-1 0,3 2 0 0,0 4-25 15,3 4-8-15,-6 3 0 0,9 3 0 0,-6 3 0 0,-4 2 0 16,1 2 0-16,-6 1 0 15,-3 0-54-15,-6-8-14 0,-3 2-4 0,-3 1-944 16</inkml:trace>
  <inkml:trace contextRef="#ctx0" brushRef="#br0" timeOffset="89271.4437">16432 7390 1036 0,'0'0'23'0,"3"-8"5"0,-3-3 0 0,0 3 1 0,0 0-29 0,0 3 0 16,0-3 0-16,-3 3 0 0,3 2 57 0,-5 1 6 16,2-1 1-16,-6 0 0 0,0 9 0 0,-3-1 0 15,0 0 0-15,-6 8 0 0,-3 1 0 0,0 4 0 16,-8 3 0-16,-1 3 0 0,3 3 0 0,0 4 0 15,0 1 0-15,1 8 0 0,2 2 0 0,3-2 0 16,0 2 0-16,3-2 0 0,0-3-52 0,7-3-12 16,2 1 0-16,3-4 0 0,0 1 0 0,6 0 0 15,0 0 0-15,6-1 0 0,0-4 54 0,0 2 8 16,0 0 2-16,2 0 0 0,1 0-52 0,3 0-12 16,0 1 0-16,3-1 0 15,3-3-100-15,-3-2-22 0,6 0-5 0,2-3-820 0</inkml:trace>
  <inkml:trace contextRef="#ctx0" brushRef="#br0" timeOffset="92056.8176">16662 7684 1036 0,'9'-14'46'0,"-3"6"10"0,0-2-45 0,2 2-11 0,-2 0 0 0,3 0 0 16,6-3 53-16,-3-2 9 0,-3 3 2 0,6-4 0 16,0 6-52-16,-3-5-12 0,0 3 0 0,0-1 0 15,-1 6 54-15,4-6 8 0,3 3 2 0,-3 0 0 16,-3 0 0-16,0 3 0 0,6 0 0 0,-3 2 0 15,-3 3-52-15,-4 3-12 0,7-3 0 0,-3 5 0 16,0 3 0-16,0 3 0 0,-3 2 0 0,3 0 0 16,3 3 54-16,-3 2 8 0,0 1 2 0,-1 2 0 15,1-2-52-15,0-1-12 0,3 3 0 0,-3 0 0 16,-3 1 54-16,6-4 8 0,3 1 2 0,-3 2 0 16,-6-5-52-16,2 5-12 0,4-3 0 0,3 1 0 0,0-3 0 15,3 0-8-15,-6 0 8 0,3-1-13 0,0 1 13 16,-1-2 0-16,-5-1 0 0,-3 3 0 15,3-6-173-15,-6 3-39 0</inkml:trace>
  <inkml:trace contextRef="#ctx0" brushRef="#br0" timeOffset="92338.0563">17430 7403 1497 0,'0'0'32'0,"0"0"8"0,0 0 0 0,0 0 4 0,0 0-36 0,0 0-8 16,-3 8 0-16,-3 0 0 0,0 5 0 0,-3 3 0 0,-9 3 0 0,-3 2 0 15,-3 0 35-15,0 5 5 0,-2 9 0 16,-4-1 1-16,-6-2 37 0,1 2 7 0,2 3 2 0,0-2 0 16,0-1-19-16,6-5-3 0,1-2-1 0,2 2 0 15,3-5-51-15,-3-1-13 0,-3-1 0 0,4-1 0 16,2 5 0-16,0-5 0 0,-6 3 0 0,6-3 0 15,1-2 0-15,2-3 0 0,3-3 0 0,-3 3 0 16,0-3-151 0,6 3-33-16,3 8-6 0,-3-11-2 0</inkml:trace>
  <inkml:trace contextRef="#ctx0" brushRef="#br0" timeOffset="92759.7778">17558 7821 1036 0,'12'-5'23'0,"-4"0"5"0,-2-3 0 0,3 2 1 0,6-2-29 0,0 3 0 16,0 0 0-16,-3-1 0 0,-3-1 57 0,3 1 6 16,3 1 1-16,-1 2 0 0,-8 1-9 0,0-1-2 15,3 3 0-15,-3 0 0 0,0 5-2 0,-3 3-1 16,-3 3 0-16,0-1 0 0,0 4-20 0,-6-1-4 0,-9 0-1 16,0 3 0-16,4 0 31 0,-4-3 7 0,-6 0 1 0,3 1 0 15,0-1 0-15,3-3 0 0,6 1 0 0,-3-3 0 16,1 0-52-16,5 0-12 0,3-3 0 0,3 0 0 15,0-5 0-15,0 0 0 0,3 3 0 0,6 2 0 16,-1-5 0-16,4 0 0 0,-6 6 0 0,6-6 0 16,9 0 0-16,0 2 0 0,-6-2 0 0,6 0 0 15,-1 0 29-15,1 0 3 0,-3 0 1 0,0 0 0 16,0 3-33-16,0-1 0 0,0 1 0 0,-1 0 0 16,1-3-134-16,0 2-27 15,0-4-6-15,0 2-687 0</inkml:trace>
  <inkml:trace contextRef="#ctx0" brushRef="#br0" timeOffset="93009.7267">17942 7803 518 0,'0'0'46'0,"0"0"-37"16,0 8-9-16,-3 2 0 0,0 1 174 0,-3 2 33 15,-3 3 6-15,0 2 2 0,-6 1-75 0,-6-3-16 16,0 2-2-16,0 3-1 0,1 6-36 0,-1-1-7 16,-3 1-2-16,3-1 0 0,9-5-19 0,0 1-4 15,-6-1-1-15,-2 3 0 0,5-6-41 0,0 3-11 16,3-2 0-16,0-1 0 16,-3-2-49-16,0-3-12 0,6 1-3 0,0-4-844 0</inkml:trace>
  <inkml:trace contextRef="#ctx0" brushRef="#br0" timeOffset="93447.6439">18332 7382 1728 0,'-6'-29'76'0,"6"18"16"0,0 1-73 16,3-4-19-16,3 4 0 0,-1 5 0 0,-2-1 0 0,-3 6 0 15,0 0 0-15,6 3 0 0,-3 2 0 16,3 6 0-16,0-1 0 0,3 4 0 0,3-1 0 0,3 0 0 16,0 3 0-16,9 0 0 0,-3 0 32 0,5-3 2 15,4 3 1-15,6-3 0 16,0-2-5-16,2 2-1 0,4-5 0 0,6 5 0 0,-7-5 28 0,1 0 6 16,0-6 1-16,-1 1 0 0,-2-3-52 0,-3 0-12 15,-1-3 0-15,4 3 0 0,-6 0 47 0,0-2 6 16,2 2 2-16,-8 0 0 0,-12 2-37 0,3 1-7 15,-3 0-2-15,-6 5 0 0,-3-3-9 0,-4 6 0 16,-2-1 0-16,0 9 0 0,-8 2 0 0,-4 0 0 16,-9 5 0-16,-3 1 0 0,-9 2 40 0,-11 5 5 15,-4 1 2-15,0-1 0 0,1-5-24 0,5-2-5 0,0-9-1 16,1 3 0-16,2 1 17 0,-3-6 3 16,4-3 1-16,-1 0 0 0,0 0-13 0,7 0-2 15,-1-2-1-15,0 5 0 0,6-3-14 0,0 3-8 0,7 0 10 16,-4 0-10-16,3 0 0 0,3 2 0 0,0 1 0 0,0 2 0 31,4 0-55-31,-4 0-17 0,6 3-3 0,-3 0-1130 0</inkml:trace>
  <inkml:trace contextRef="#ctx0" brushRef="#br0" timeOffset="95395.4901">19736 7519 806 0,'3'-7'17'0,"-3"1"4"0,-3-2 1 0,6-2 2 0,3-1-24 0,0 1 0 15,3-4 0-15,3 1 0 0,3 0 80 0,0 0 12 16,3-3 3-16,3 0 0 0,2 0-22 0,4 0-4 16,-6 3-1-16,6-3 0 0,-3 5-31 0,2-2-6 15,-5 3-2-15,3 2 0 0,-3-6 19 0,0 9 4 16,-3 0 1-16,0 2 0 0,-7-2-33 0,4 2-8 15,-6 9 0-15,3 2-1 0,-3 7 18 0,-3 4 4 16,0-1 1-16,0 4 0 0,0 1-3 0,0 4-1 16,0-1 0-16,3 1 0 15,-3-1-30-15,6 1 0 0,-1-1 0 0,-2-2 0 0,-3 0 40 0,3-8 3 16,0 2 0-16,3-2 0 0,6 3-30 16,0-6-5-16,0 0-8 0,6 0 11 0,-7 3-11 0,7 0 10 15,0-5-10-15,-3-1 10 16,-3 1-58-16,-6-1-11 0,0-4-2 0</inkml:trace>
  <inkml:trace contextRef="#ctx0" brushRef="#br0" timeOffset="95676.1623">20531 7191 1796 0,'9'-13'40'0,"0"0"8"15,3 0 1-15,0 5 1 0,-3 0-40 0,-3 8-10 0,0 0 0 0,0 5 0 16,-3 3 0-16,-3 3 0 0,-3 2-12 0,-3 3 12 16,-6 2-8-16,-3 9 8 0,-6-3 0 0,-3 2 0 15,0 0-14-15,-2 1 2 0,-4-1 0 0,-3 3 0 0,0 1 57 0,1-4 12 16,-1 3 3-16,0 0 0 0,-3-2-45 0,1-1-15 16,-4 3 9-16,3-2-9 0,4-3 30 0,2-1 1 15,0-4 0-15,3 2 0 0,6-5-19 16,-2 0-4-16,-1-3-8 0,3 0 12 15,6 0-59-15,-3-2-12 0,6 2-2 0,0-2-1 0</inkml:trace>
  <inkml:trace contextRef="#ctx0" brushRef="#br0" timeOffset="95915.2487">20760 7501 1962 0,'6'-5'43'0,"0"-1"9"0,-3 4 1 0,6 2 3 16,-3 0-45-16,0 2-11 0,0 1 0 0,3 5 0 15,-6-3 0-15,3 3 0 0,-3 3 0 0,0 2 0 16,-6 6 21-16,3-1 6 0,-6 3 1 0,0 0 0 16,0 3 0-16,-3-3 1 0,0 1 0 0,0 1 0 0,0 4-15 0,0-1-3 15,0-2-1-15,1 0 0 0,2-6-10 0,0 4 0 16,0-4 0-16,3 1-655 15,-3-6-125-15</inkml:trace>
  <inkml:trace contextRef="#ctx0" brushRef="#br0" timeOffset="96133.9488">21237 7533 1875 0,'3'-14'83'0,"-3"14"17"0,0 0-80 0,0 0-20 16,0 0 0-16,0 11 0 0,0 5 0 0,-3 0 0 16,0 2 0-16,-3 3 0 0,-3 1 9 0,0 1 7 0,0 1 2 0,-6-3 0 15,0 3 11-15,0-3 3 0,-3-2 0 0,-2 2 0 16,-1-2-13-16,0-3-3 0,-3-1 0 0,0 4 0 16,-5-6-7-16,2 0-1 0,0 1-8 0,0-1-936 15</inkml:trace>
  <inkml:trace contextRef="#ctx0" brushRef="#br0" timeOffset="96430.7917">21403 7273 1900 0,'12'-18'169'0,"3"-3"-135"16,6 0-34-16,0-1 0 0,-3 4 18 0,2 2-3 15,4 5-1-15,-3 6 0 0,9 0-14 0,-3 0 0 16,-3 2 8-16,2 0-8 0,-5 6 0 0,0 7 11 16,-6 9-11-16,0 7 10 0,-3 1-10 0,-6 2 0 15,0-3-10-15,0 4 10 0,-4-1 34 0,1 2 13 16,3-4 2-16,0 2 1 0,0-3-29 0,3-2-5 16,0 0-2-16,3-3 0 0,0 3-1 0,3-3 0 15,3-2 0-15,-3-1 0 0,-1 1-13 0,1-3-18 16,0-3 4-16,-3 0 1 0,3-5 21 0,-3-3 4 15,-3-2 0-15,0 0 1 16,-9-3-177-16,0 0-35 0</inkml:trace>
  <inkml:trace contextRef="#ctx0" brushRef="#br0" timeOffset="96636.012">22112 7162 1958 0,'6'-10'87'0,"-6"10"17"0,0 0-83 0,0 0-21 0,-6 5 0 0,-3 6 0 16,0 4 0-16,-3 1 0 0,0 5 0 0,-6-2 0 16,3 2 40-16,0 0 3 0,-5-2 1 0,-4 2 0 15,-6-2-20-15,0-4-3 0,-2 7-1 0,-7-4 0 0,6 6-20 16,-3-3 0-16,1 0 0 0,-1 6 0 31,3-1-28-31,0 3-11 0,1-2-1 0</inkml:trace>
  <inkml:trace contextRef="#ctx0" brushRef="#br0" timeOffset="96995.5457">22284 7485 1666 0,'15'-5'36'0,"0"-1"8"0,3 1 2 0,-3 0 2 0,3 2-39 0,-3 3-9 0,3 0 0 0,-1 0 0 15,1-2 16-15,-3 2 0 0,0 2 1 0,-3-2 0 32,0 0-17-32,-6 3-11 0,-3 2 2 0,-3 0 0 15,0-5 9-15,-3 8 11 0,-3 3-3 0,0 0 0 16,-3-1-8-16,0 1 0 0,-6-1 0 0,0 1 0 15,-3 0 56-15,1-1 7 0,-7 3 1 0,6 1 0 0,0-1 0 0,0-3 0 0,0 1 0 0,6-3 0 16,0 5-52-16,4-5-12 0,2 3 0 0,3-3 0 16,0-3 0-16,3-5 0 0,3 5 0 0,0 0 0 0,0 1 0 15,2-1 0-15,4 0 0 0,0-2-646 32,3 0-132-32</inkml:trace>
  <inkml:trace contextRef="#ctx0" brushRef="#br0" timeOffset="97151.7101">22817 7557 2188 0,'0'0'48'0,"-9"-3"11"0,0 6 1 0,0 2 1 0,-5 0-49 0,-1 11-12 16,-3 8 0-16,-3 0 0 0,0-3 16 0,-3 0 0 31,6 3 0-31,-5-3 0 0,2 3-16 0,0-6 11 0,-6 1-11 0,3-1 10 0,-2-2-25 0,-1 0-5 0,-6-3 0 0,0-2-966 16</inkml:trace>
  <inkml:trace contextRef="#ctx0" brushRef="#br0" timeOffset="97651.7599">23026 7170 1152 0,'26'-26'102'0,"-11"18"-82"16,-3 0-20-16,3 3 0 0,0-6 52 0,3 0 5 15,0 6 2-15,2-3 0 0,-2 6-14 0,3-4-2 16,-3 1-1-16,0 5 0 0,-3 0 5 0,3 8 1 15,-6-3 0-15,2 8 0 0,-2 3-13 0,-3 5-3 0,-3 3 0 0,0 3 0 16,-3 4 9-16,6 1 2 0,-3 0 0 0,-3 0 0 16,0-3 14-16,6 3 3 0,-3-6 1 0,0 1 0 15,0-4-46-15,-3-2-15 0,9 1 8 16,-3-6-8-16,-1-3 31 0,1 3 2 0,-6 0 1 0,3-3 0 16,-3-3-34-16,-3 1 0 0,6-1 0 0,-3 1-680 15,0-3-140-15</inkml:trace>
  <inkml:trace contextRef="#ctx0" brushRef="#br0" timeOffset="97885.7256">23731 7049 1267 0,'0'-11'112'0,"0"11"-89"16,0 0-23-16,0 0 0 0,0 8 23 0,-6 2 0 15,-9 6 0-15,3 0 0 0,-12 0 14 0,1 3 3 16,-4 2 1-16,0 3 0 0,-12 2 70 0,16 0 13 16,-4 4 4-16,3-1 0 0,-6-3-52 0,0 1-9 15,1-1-3-15,-10-2 0 0,9 0-51 0,-6 0-13 16,1-1 0-16,2 1 0 0,3 3 0 0,9-9 0 16,1 3 0-16,2-2-970 0</inkml:trace>
  <inkml:trace contextRef="#ctx0" brushRef="#br0" timeOffset="102371.1492">23853 7527 403 0,'0'0'36'0,"6"-2"-36"16,-3-1 0-16,6 3 0 0,-3 0 11 0,0 0-11 15,3 0 10-15,-9 0-10 0,12 0 17 0,-6 0-2 16,-3 0-1-16,8 3 0 0,-2-1 12 0,-3 1 2 15,3 0 1-15,-3-1 0 0,3 4 28 0,3 2 6 0,-3 0 1 16,3-1 0-16,-3 1-4 0,-3 0-1 0,-3 3 0 0,6-3 0 16,-9-8-19-16,3 5-3 0,-3 3-1 0,-3-3 0 15,0 1-3-15,-3 2-1 0,-3-3 0 0,0-2 0 16,-3-3 2-16,3 0 0 0,-3-3 0 0,0 3 0 16,-6 0-18-16,12-3-3 0,-8 3-1 0,5 0 0 15,6 0-4-15,3 0-8 0,0 0 11 0,0 0-11 16,0 0 8-16,-3 6-8 0,-3-1 0 0,12 3 0 15,-6 0 16-15,3 0-4 0,0 0-1 0,-3 2 0 16,6 1-11-16,-6 2 0 0,-6 3 0 0,6-3 0 16,0 0 0-16,-6-2 0 0,0-1 0 0,-3-2 0 15,3 3 53-15,0-3 9 0,-6 0 2 0,3 0 0 0,-3-6-33 16,0 4-7-16,-3-1 0 0,3 0-1 0,-5 1-23 0,5-1-8 16,-9-2 0-16,3 2-789 15</inkml:trace>
  <inkml:trace contextRef="#ctx0" brushRef="#br0" timeOffset="103073.9761">24520 6935 806 0,'0'0'17'0,"9"0"4"0,-6-3 1 0,12 6 2 0,-6-1-24 0,5 1 0 0,-2 0 0 0,9 2 0 15,-6 6 56-15,0-1 6 0,-6 3 2 0,3 6 0 16,3 2-1-16,0 6 0 0,-7 4 0 0,4 6 0 16,-6 6 1-16,-3 4 1 0,-6 4 0 0,-6-4 0 15,-8-2 37-15,5 0 7 0,-9-3 2 0,-3 6 0 16,0-3-56-16,-9-3-11 0,4-2-3 0,-1 2 0 15,-12-5-6-15,9 0-2 0,-2-5 0 0,-7 3 0 16,9-4-17-16,-8-2-3 0,-7-2-1 0,12-6 0 16,-14 6-64-16,-1-1-14 15,-2-2-2-15</inkml:trace>
  <inkml:trace contextRef="#ctx0" brushRef="#br0" timeOffset="108186.5114">4252 9443 1036 0,'-9'-26'23'0,"6"15"5"0,1 0 0 0,-1 1 1 0,-3 2-29 16,0 0 0-16,0 0 0 0,-3 3 0 16,0-1 0-16,3 1 0 0,-3 2 0 0,-3 1 0 15,-3-1 0-15,-3 1 0 0,0 2 0 0,-2 2 0 0,-4 1 57 16,0 2 6-16,0 3 1 0,-3-3 0 0,-2 6 0 15,-1-1 0-15,-3 4 0 0,-3 2 0 0,4 2-52 16,-4 3-12-16,0 0 0 0,-3 3 0 0,4 3 54 0,2-1 8 16,0 3 2-16,6 0 0 0,1 0-14 0,2 3-2 15,6-3-1-15,0 0 0 0,6 1-19 0,3 1-3 16,0 1-1-16,9-3 0 0,3 0-4 0,3 0 0 16,6-2-1-16,0 2 0 15,3-3-36-15,0-2-7 0,6-3-2 0,3-2 0 0,-1-1 72 0,4-2 14 16,0-2 4-16,3-4 0 0,-1-2-52 0,4 0-12 15,0-3 0-15,3-2 0 16,-4 2-202-16,4-5-43 0,33-5-9 0,-13-3-2 0</inkml:trace>
  <inkml:trace contextRef="#ctx0" brushRef="#br0" timeOffset="108545.8063">4589 9774 1728 0,'-6'-19'76'0,"3"14"16"15,0 2-73-15,3 1-19 0,-3 2 0 0,-3 2 0 16,0 4 0-16,-3 4 0 0,-3 3 0 0,0 6 0 16,-3 2 0-16,-3 6 0 0,1-1 0 0,-4 0 0 15,0-2 0-15,3 3 0 0,3-3 0 0,3-1 0 16,0-2 55-16,3 1 7 0,3-4 2 0,4-2 0 16,-1-3-52-16,3 1-12 0,3-1 0 0,2-5 0 15,4 2 0-15,3-4 0 0,0-4 0 0,6 1 0 0,0-6 0 16,6 1 0-16,6-6 0 0,-1-3 0 0,1-2 0 15,0-6 0-15,0 1 0 0,-4-6 0 0,1 0 0 16,0-2 0-16,-6 2 0 0,0 0 0 0,-4-2 0 16,-5-1 0-16,-3 3 0 0,0 3 0 0,-6-3 0 0,0 6 0 15,-9 5 0-15,-3-1 0 0,-3 6 0 0,-5 0 0 16,-7 8 0-16,-6 3 0 0,-6 2 0 0,-5 3 0 16,-4 3 0-16,6 2 0 0,1 3 0 0,-1 3 0 15,6 2 0-15,6 0 0 0,1-3 0 0,5 1 0 16,3-1 0-16,3 4 0 15,6-4-100-15,3 1-22 0,0 10-5 0,12-11-1 0</inkml:trace>
  <inkml:trace contextRef="#ctx0" brushRef="#br0" timeOffset="109092.9421">5056 9708 1728 0,'12'-22'38'0,"-6"14"8"0,3-5 2 0,0 3 0 0,3 2-39 0,0 2-9 0,-1 4 0 0,1 2 0 16,0 2 0-16,0 6 0 0,0 0 0 0,-3 3 0 16,-3 2 0-16,0 3 0 0,-6 0 0 0,0 2 0 15,0 1 53-15,-3 2 9 0,-3-2 2 0,0 2 0 16,0 0 0-16,-3 0 0 0,0-2 0 0,3-4 0 16,0 4-52-16,-3-6-12 0,0 0 0 0,4-2 0 15,2 0 0-15,3-6 0 0,-6 0 0 0,0-2 0 16,0-3 54-16,6 0 8 0,0 0 2 0,6-11 0 15,-6 1-52-15,6-6-12 0,0-3 0 0,5-2 0 0,4 0 0 16,0-5 0-16,6-4 0 0,0 1 0 0,3 0 0 16,0 3 0-16,2 2 0 0,-2 5 0 0,3 1 0 0,-6 7 0 15,0 3 0-15,2 6 0 0,-2 2 0 0,0 2 0 16,-6 9 0-16,-3 0 0 0,-3 2 0 0,3 0 0 16,0 3 0-16,-3 2 0 0,-4 1 0 0,1-1 0 15,0 1 0-15,-3-1 0 0,0 1 0 0,-3-3 0 16,0 0 0-16,0-3 0 0,-3 0 0 0,0-5 0 15,0 0 0-15,0-3 0 0,3-5 0 0,0 0 0 16,-6 0 0-16,1-2 0 0,2-1 0 0,-3-5 0 16,3 0 0-16,3-5 0 0,0-6 0 0,0 1 0 15,0-3 0-15,3 0 0 0,6-6 54 0,-1 1 8 0,4 2 2 16,0-3 0-16,3 4-52 0,0 4-12 0,0 3 0 16,0 6 0-1,-3 2-48-15,3 5-13 0,-3 3-3 0,2 5 0 0,-5 3 52 0,3 3 12 0,0 5 0 0,0-3 0 16,-3 3 48-16,0 0 13 0,-3 0 3 0,0-1 0 15,-3 1-52-15,0 3-12 0,-3-1 0 0,0 1 0 16,-3 2 0-16,0 0 0 0,0-2 0 0,0 2 0 16,-6 3-202-1,3-6-43-15,-6 22-9 0,0-14-2 0</inkml:trace>
  <inkml:trace contextRef="#ctx0" brushRef="#br0" timeOffset="109467.4819">6062 9591 1958 0,'0'0'43'0,"3"-5"9"0,0 0 1 0,-3 5 3 0,0 0-45 0,0 0-11 15,0 0 0-15,0 5 0 0,0 5 0 0,0 4 0 16,-3 4 0-16,0 3 0 0,-6 3 53 0,3 3 9 16,-3 4 2-16,0 4 0 0,-3 2 0 0,4 0 0 15,-4 3 0-15,0-1 0 0,3-2 0 0,0 0 0 16,0-8 0-16,3 1 0 0,0-9-52 0,0 0-12 15,0-5 0-15,3-3 0 0,0-5 0 0,0 0 0 16,0-6 0-16,3-2 0 0,0 0 54 0,0 0 8 16,-3-5 2-16,0-5 0 0,3-4-52 0,0-1-12 0,0-4 0 0,0-7 0 15,3-4 0-15,0 1 0 0,3-2 0 0,3-6 0 16,0-3 0-16,3-2 0 0,6 2 0 0,0-3 0 16,5 1 0-16,4 2 0 0,0 1 0 0,3 7 0 15,6 3 0-15,-4 5 0 0,-2 8 0 0,-3 6 0 16,0 4 0-16,-7 6 0 0,1 3 0 0,-6 2 0 31,0 6-48-31,0-1-13 0,-6 4-3 0,-3 2 0 0,-3-3 52 0,-3 5 12 0,-3-2 0 0,-6 3 0 16,-6-1 0-16,0 3 0 0,-3 1 0 0,-6 1 0 15,-2 4-105 1,-7-1-19-16,-3 3-3 0,-5 1-1 0</inkml:trace>
  <inkml:trace contextRef="#ctx0" brushRef="#br0" timeOffset="109857.9997">6744 9618 1728 0,'-3'-19'38'0,"3"14"8"0,0-3 2 0,0 8 0 0,0 0-39 0,0-5-9 16,0-3 0-16,0 8 0 0,0 0 0 0,0 0 0 15,-9-6 0-15,3 1 0 0,0 2 53 0,-3-2 9 16,0 0 2-16,-3 2 0 0,0 3-52 0,0 3-12 15,0-1 0-15,-2 6 0 0,-4 0 54 0,3 3 8 16,0 2 2-16,0 3 0 0,3 0 0 0,-3 0 0 16,3 5 0-16,0-3 0 0,4 4-52 0,2-6-12 15,0-1 0-15,3 4 0 0,0-3 0 0,3 0 0 16,3-3 0-16,0 0 0 0,0-2 0 0,3-3 0 16,-6-8 0-16,9 2 0 0,-1-2 54 0,7-5 8 0,-3-3 2 15,3-3 0-15,0-4-52 0,3-1-12 16,3-5 0-16,-3-1 0 0,-1-1 0 0,-5 1 0 0,0-1 0 0,-3 7 0 15,0 0 0-15,-3 5 0 0,-3-2 0 0,0 8 0 16,-3 5 0-16,0 0 0 0,0 0 0 0,-6 8 0 16,0 2 0-16,0 3 0 0,0 6 0 0,0 0 0 15,-3 2 0-15,3 3 0 0,0 5 0 0,-3 0 0 16,1 0-151 0,-1 3-33-16,-3-1-6 0,3-2-2 0</inkml:trace>
  <inkml:trace contextRef="#ctx0" brushRef="#br0" timeOffset="110170.4191">6952 9525 2419 0,'0'-24'107'0,"3"16"22"0,-3 8-103 0,0 0-26 16,0 0 0-16,6 0 0 0,3 6 0 0,-3 4 0 16,3-2 0-16,-3 3 0 0,-3 2 0 0,3 0 0 15,0 0 0-15,-3 3 0 0,3 0 56 0,0 0 7 16,-3 0 1-16,0-3 0 0,0 3 0 0,-1-3 0 15,4-2 0-15,-3-1 0 0,0 1-52 0,0-6-12 16,0 1 0-16,0-1 0 0,-3-5 0 0,0 8 0 16,0-8 0-16,0 0 0 0,0 0 0 0,0 0 0 15,0 0 0-15,0 0 0 0,0 0 0 0,0 0 0 16,0 0 0-16,0 0 0 0,3-8 0 0,-3 0 0 16,3 0 0-16,0-3 0 0,-3 3 0 0,6-5 0 15,0 3 0-15,0-4 0 0,-3 1 0 0,3 0 0 0,6-3 0 0,0 3 0 16,3 0 0-16,0-1 0 15,-3 1 0-15,8 3-851 0,7-4-173 16</inkml:trace>
  <inkml:trace contextRef="#ctx0" brushRef="#br0" timeOffset="110482.8574">7369 9784 1497 0,'0'0'32'0,"12"0"8"0,6 3 0 0,-4-3 4 0,1 0-36 0,6-3-8 16,6-2 0-16,0 0 0 0,3-6 53 0,-4 3 9 16,-5-2 2-16,6-4 0 0,3-4 0 0,-6-1 0 15,-4 1 0-15,-2-1 0 0,3-5 0 0,-6 3 0 16,-3-2 0-16,-3 1 0 0,-6 1 0 0,3 3 0 16,-6-1 0-16,-3 3 0 0,-9 0-52 0,0 3-12 15,3 0 0-15,-6 8 0 0,-3 2 54 0,-3 6 8 16,4 2 2-16,-4 3 0 0,-3 5-52 0,0 3-12 15,-6 5 0-15,4-2 0 0,8 4 54 0,0-1 8 16,0 1 2-16,6-1 0 0,3-1-52 0,3 3-12 16,3-3 0-16,0 0 0 0,3-3 0 0,6 6 0 15,3 0 0-15,6 0 0 0,-6-3 0 0,6 6 0 16,9-1 0-16,-4 0-1277 0</inkml:trace>
  <inkml:trace contextRef="#ctx0" brushRef="#br0" timeOffset="111566.58">10494 9636 1267 0,'-3'-21'28'0,"3"10"5"0,0-4 2 0,6-4 1 0,-3 3-36 0,6-5 0 15,3-3 0-15,3 0 0 0,0 1 109 0,3-1 15 16,2 0 4-16,1 3 0 0,0-3-52 0,0 3-9 15,0 2-3-15,3 3 0 0,-4 3-51 0,-2 5-13 16,3 0 0-16,-3 3 0 0,0 2 0 0,-3 6 0 16,3 5 0-16,2 0 0 0,1 5 54 0,3 6 8 15,-3 2 2-15,3 5 0 0,0 6 0 0,-1-3 0 16,1 5 0-16,0 1 0 0,3-1 0 0,0 1 0 16,-1-6 0-16,1 0 0 0,3 0-52 0,-3-3-12 15,0-4 0-15,2 1 0 0,-2-4 54 0,3 2 8 16,-3-2 2-16,-4-4 0 0,1 4-52 0,0 0-12 0,-6-6 0 15,3-3 0 1,-6 4-100-16,0-4-22 0,-4 1-5 0,-2-3-649 0,-3 2-131 0</inkml:trace>
  <inkml:trace contextRef="#ctx0" brushRef="#br0" timeOffset="111816.5269">11566 9131 1958 0,'0'-19'87'0,"0"19"17"16,0 0-83-16,0 0-21 0,-3 6 0 0,-3 7 0 0,0 5 0 15,-3 9 0-15,-6 5 0 0,-6 2 0 0,-6 0 56 0,-2 6 6 16,-10 2 2-16,-3 3 0 0,1 0 0 0,-4 0 0 16,3 3 0-16,1 0 0 0,-1-6 0 15,0 0 0-15,-2 1 0 0,-4-1 0 0,0-2-52 0,-2-3-12 16,5 2 0-16,4-4 0 0,2-1 0 0,3 0 0 15,3-2 0-15,4-3 0 16,5-2-48-16,-3-1-13 0,3 1-3 0,3-6-1049 16</inkml:trace>
  <inkml:trace contextRef="#ctx0" brushRef="#br0" timeOffset="112425.7535">11762 9798 1267 0,'-9'-8'56'0,"6"2"12"0,0 4-55 0,3 2-13 16,6-8 0-16,3 2 0 0,3 1 0 0,9-3 0 15,0 0 0-15,6-2 0 0,2-1 54 0,1 3 8 16,0-2 2-16,3 2 0 0,-4 2 0 0,-2 4 0 16,0 4 0-16,-3 1 0 0,3 2 0 0,-7 1 0 15,-2 2 0-15,-6-1 0 0,0 7 0 0,-3-4 0 16,-3 1 0-16,-6 2 0 0,-3-2 0 0,-3 2 0 16,-6 0 0-16,-3 0 0 0,-3 3-52 0,-5-3-12 15,2 1 0-15,-3-1 0 0,0 0 0 0,3-2 0 16,0-1 0-16,7-2 0 0,-1-2 0 0,3-4 0 15,3 1 0-15,3-1 0 0,6-2 0 0,0 0 0 0,0 0 0 16,15-2 0-16,0 2 0 0,6-3 0 0,5 1 0 0,1-4 0 16,3 1 0-16,0 5 0 0,-4 0 0 0,-2 3 0 15,-3 5 0-15,0-1 0 0,-9 4 0 0,-6 5 0 16,0 0 0-16,-6 2 0 0,-9-2 0 0,3 3 0 16,-3 2 54-16,-6 0 8 0,-6 3 2 0,-3-3 0 15,-2 3-52-15,2 0-12 0,-6-3 0 0,3 3 0 16,0-3 0-16,-5 3 0 0,-1-1 0 0,-3 4-782 15,-2-3-159-15</inkml:trace>
  <inkml:trace contextRef="#ctx0" brushRef="#br0" timeOffset="112972.5087">12938 9784 2419 0,'0'0'53'0,"0"0"11"0,0 0 3 0,0 0 1 0,3 6-55 0,3 7-13 15,-3 5 0-15,-3 6 0 0,-6 3 54 0,-3 7 8 16,-6 3 2-16,0 3 0 0,-9 2-52 0,-5 3-12 16,-7 3 0-16,-6 2 0 15,-5 3-100-15,-10 0-22 0,-56 53-5 0,18-32-1 0</inkml:trace>
  <inkml:trace contextRef="#ctx0" brushRef="#br0" timeOffset="114597.1142">14480 9369 1497 0,'3'-11'32'0,"3"1"8"0,3-3 0 0,-3-1 4 15,6-2-36-15,-1 1-8 0,4-1 0 0,0-3 0 0,0 1 53 0,3-4 9 16,0 4 2-16,0-3 0 0,0 0 0 0,-4 2 0 16,4 1 0-16,-3-1 0 0,-3 8 0 0,-3 1 0 15,3-1 0-15,-3 6 0 0,0 5-52 0,0 3-12 16,3 5 0-16,-3 5 0 0,2 5 54 0,-2 6 8 16,6 3 2-16,0 2 0 0,-3 2 0 0,6 4 0 15,-3 2 0-15,3 0 0 0,0 0-52 0,-1-3-12 16,1 1 0-16,3-1 0 0,0 1 54 0,0-4 8 15,3-2 2-15,-4 1 0 0,-2-4-52 0,0-2-12 16,0-3 0-16,0 0 0 0,3-2 0 0,0-3 0 16,-1-1 0-16,4-1 0 15,0-1-100-15,0-5-22 0,0 2-5 0,-1 1-649 16,-8 0-131-16</inkml:trace>
  <inkml:trace contextRef="#ctx0" brushRef="#br0" timeOffset="114847.0971">15361 9104 1497 0,'-12'-10'66'0,"6"4"14"0,-3 4-64 0,-3-1-16 0,3 3 0 0,-3 5 0 15,0 6 55-15,1 2 7 0,-4 0 2 0,0 6 0 16,-3 2 0-16,0 0 0 0,0 3 0 0,-3 3 0 15,-5-4 0-15,-1 4 0 0,-3 2 0 0,0 3 0 16,-2-1 0-16,2 4 0 0,-3-3 0 0,0 2 0 16,1 3 0-16,-1 3 0 0,3-1 0 0,3-2 0 15,-5 1-103-15,2-4-20 0,-3 3-4 0,-3 0-1050 16</inkml:trace>
  <inkml:trace contextRef="#ctx0" brushRef="#br0" timeOffset="115566.0935">16093 9533 1728 0,'0'0'38'16,"0"0"8"-16,0 0 2 0,0 0 0 0,0 0-39 0,0 0-9 0,0 0 0 0,0 0 0 0,-3 5 0 0,0-2 0 16,0-3 0-16,-3 3 0 0,0-1 0 0,0 1 0 15,0-1 0-15,0 1 0 0,1 2 0 0,-4-2 0 16,3-3 0-16,-6 0 0 0,3 0 0 0,-3 0 0 16,0 0 0-16,0 0 0 0,-6 0 53 0,0 0 9 15,-2 3 2-15,2-1 0 0,-3 4-52 0,3-4-12 16,-3 4 0-16,0-1 0 0,3-2 0 0,4 2 0 15,-4 3 0-15,3-3 0 0,0 6 0 0,3-1 0 16,0 1 0-16,0 2 0 0,0-5 0 0,-3 5 0 16,9 0 0-16,-2-2 0 0,-4 0 0 0,6-1 0 15,0 1 0-15,0-3 0 0,0 0 0 0,3-3 0 16,3 3 0-16,-3 0 0 0,3 2 54 0,0-4 8 16,0-1 2-16,0 0 0 0,3 1-52 0,-3-6-12 15,0 0 0-15,0 0 0 0,3 5 54 0,-3-5 8 16,6 2 2-16,0 1 0 0,-6-3-52 0,12 3-12 0,0-3 0 15,-1 2 0-15,4 1 0 0,3-3 0 0,3 0 0 16,3 0 0-16,0 3 0 0,-4-1 0 16,1 4 0-16,-3-1 0 0,3-2 0 0,-3-1 0 0,-6 4 0 15,3-4 0-15,-6 1 0 0,5 2 0 0,-5 3 0 0,3 0 0 16,-3-3 0-16,3 3 0 0,0 0 0 0,-3 0 0 16,3 3 0-16,0-1 0 0,-3 3 0 0,3 1 0 15,-3-1 54-15,-3 0 8 0,-1 0 2 0,1 1 0 16,-3-4-52-16,0-2-12 0,-3 3 0 0,-3-1 0 15,-3 1 0-15,-2-1 0 0,-7 4 0 0,-9 2 0 16,-6-1 0-16,-9 7 0 0,-8 1 0 0,-7 7-782 16,-8-1-159-16</inkml:trace>
  <inkml:trace contextRef="#ctx0" brushRef="#br0" timeOffset="116791.7999">15364 10665 1728 0,'0'0'38'0,"-3"6"8"0,-6-1 2 0,3 8 0 0,-3 0-39 0,3 1-9 16,-3 4 0-16,-3 1 0 0,0-3 53 0,3 2 9 16,1-2 2-16,-4 0 0 0,3 0 0 0,-3 0 0 15,0-1 0-15,0-4 0 0,0-3 0 0,0 3 0 16,0-6 0-16,0 0 0 0,-5-2-52 0,5-3-12 15,-6-3 0-15,0 0 0 0,0-2 0 0,-6-3 0 16,0-2 0-16,1-4 0 0,-4 1 54 0,-3 0 8 16,0-3 2-16,-5 0 0 0,-1-5-52 0,-3 5-12 15,3 0 0-15,-2 6 0 16,-4-1-48-16,-3 6-13 0,1 2-3 0,-4 6 0 0,-2 2 52 0,5 3 12 0,-3 8 0 0,1 0 0 16,2 2 0-16,-3 4 0 0,4 4 0 0,-4 0 0 15,6 1 0-15,1-1 0 0,-1 3 0 0,6 1 0 16,1-4 0-16,2 3 0 0,3-5 0 0,3 0 0 15,4-3 0-15,2-5 0 0,3 0 0 0,0-3 0 16,3-3 48-16,0-2 13 0,3-2 3 0,0-4 0 31,0-2-52-31,4 0-12 0,-1-8 0 0,0 3 0 0,3-3 0 0,-3-2 0 0,6-4 0 0,0 1 0 16,0-3 0-16,0-2 0 0,3 2 0 0,0-3 0 16,0 3-48-16,0 1-13 15,-3 1-3-15,3 4 0 0,-3-1 52 0,-3 3 12 0,0 6 0 0,-3-1 0 16,-3 3 0-16,0 3 0 0,-9-1 0 0,4 6 0 0,-1 0 0 0,0 0 0 15,0 0 0-15,0 3 0 0,-3-3 0 0,3 2 0 16,1 1 0-16,-4-6 0 0,3 3 0 0,-3 0 0 16,0 0 0-16,0-3 0 0,1 3 0 0,-4 0 0 15,0-3 0-15,-9 3 0 0,-3-2 0 0,-2 1 0 16,-7 7 0-16,-5-1 0 0,-7 0 0 0,-3 0 0 16,-2 6 0-16,-4 2 0 0,-5-2 48 0,0 4 13 15,-1 4 3-15,4-1 0 0,-1-2-52 0,1 0-12 16,-4-3 0-16,4 0 0 0,-4-2 0 0,7-3 0 15,2-6 0-15,7-2 0 0,-4-3 0 0,4-2 0 16,-4-6 0-16,7 1 0 0,5-3 54 0,0-3 8 16,4 0 2-16,-4-3 0 0,6-2-52 0,-2-6-12 15,-1 3 0-15,1-2 0 0,-4-3 0 0,6 5 0 0,1-3 0 16,-1 3 0-16,3 1 0 0,1-1 0 0,5-3 0 16,6 3 0-16,0-2 0 0,3 2 0 0,4-3 0 15,-1-2 0 1,3 0-48-16,6 0-13 0,0-3-3 0,9 0 0 15,3 0-102-15,9-2-21 0,18-27-4 0,6 13-1 0</inkml:trace>
  <inkml:trace contextRef="#ctx0" brushRef="#br0" timeOffset="129140.4093">11929 12242 1407 0,'0'-5'31'0,"0"-3"6"0,0 3 2 0,3-3 1 0,-3 0-32 0,0-3-8 15,3 1 0-15,0 2 0 0,0-5 60 0,0 2 12 16,3 0 1-16,0 1 1 0,3-3-23 0,-3-1-5 15,6 1-1-15,-1 0 0 0,4-6-8 0,0 1-1 0,0 2-1 0,6-3 0 16,0 1-1-16,0-1 0 0,-4-2 0 0,4 3 0 16,-3 2 10-16,3-3 1 0,-6 3 1 0,0 6 0 15,-3-1-30-15,0 3-7 0,-4 3-1 0,1 2 0 16,-3 1-8-16,-6 2 12 0,3 8-12 0,0 5 12 16,-3 3-12-16,0 2 0 0,3 3 0 0,0 3 0 15,-3 5 16-15,6 3 2 0,3 3 0 0,3-1 0 16,-3 6 22-16,6-3 5 0,-3 0 1 0,3-3 0 15,0 1-27-15,-4-6-6 0,1-3-1 0,3 1 0 16,-3-6-1-16,0-3-1 0,3-2 0 0,0-3 0 16,0 1-2-16,0-7 0 0,-4 4 0 0,4-3 0 15,3-3-8-15,-3 3 12 0,-3 0-12 0,0 0 12 16,3 0-44-16,-3 0-8 0,-6 5-1 0,3-2-1 16,-3-1-142-16,-3 4-28 0,-3-1-5 0</inkml:trace>
  <inkml:trace contextRef="#ctx0" brushRef="#br0" timeOffset="129421.4634">12670 11959 1440 0,'0'-18'128'0,"0"7"-103"0,-3 0-25 0,3 1 0 15,0 2 62-15,0 0 7 0,0 5 2 0,0 3 0 16,0 0-8-16,-3 11-2 0,-6 5 0 0,0 5 0 16,-3 5-17-16,-5 6-4 0,-4 5-1 0,-3 6 0 15,-3 2 19-15,0 0 4 0,1 2 1 0,-7-2 0 16,0-3-12-16,0 3-3 0,-2-5 0 0,-1 2 0 16,3 1-25-16,-3-6-6 0,10-5-1 0,-4-1 0 15,0-2-8-15,3 1-8 0,6-7 9 0,1-4-9 16,-1-1 0-16,6-4-16 0,3-4 1 0,6 1-726 15,0-3-146-15</inkml:trace>
  <inkml:trace contextRef="#ctx0" brushRef="#br0" timeOffset="129983.9774">12762 12406 1728 0,'-3'-10'76'0,"3"10"16"0,3-6-73 0,3-1-19 0,3 1 0 0,3 1 0 15,0 0 19-15,3-1 0 0,6-2 0 0,-3 3 0 16,0-3 21-16,2 3 4 0,-2 2 0 0,3 1 1 16,0-1-36-16,0 3-9 0,3 3 0 0,-4 2 0 15,1 0 53-15,-6 3 9 0,0 3 2 0,-3-1 0 16,0 4-52-16,-3-4-12 0,-6 3 0 0,3-2 0 15,-9 2 0-15,0 0 0 0,0-2 0 0,-6 0 0 16,-3-1 0-16,0 1 0 0,-9-3 0 0,3 2 0 16,0-2 54-16,1-3 8 0,-1 1 2 0,3-1 0 15,6-2-52-15,0-1-12 0,3-2 0 0,6 0 0 16,0 0 0-16,0 0 0 0,0 0 0 0,0 0 0 16,0 8 0-16,3-2 0 0,3-1 0 0,-3 0 0 0,3 3 0 15,0-3 0-15,6 3 0 0,-3-2 0 0,6-1 0 16,-4 3 11-16,-2-3-11 0,3 0 10 0,0 3 2 0,-3-2 0 15,0-1 0-15,-3 3 0 0,0-3-4 0,-3 3 0 16,-3-8 0-16,0 8 0 0,0 0-8 0,-3 3 12 16,-3 2-12-16,-6-3 12 0,0 4-4 0,-3 1-8 15,-3 4 12-15,-5 5-4 16,-4 0-139-16,-6 5-28 0,-41 32-5 0,11-16-2 0</inkml:trace>
  <inkml:trace contextRef="#ctx0" brushRef="#br0" timeOffset="130640.2103">14391 11824 1728 0,'0'-18'76'0,"-3"15"16"0,3 0-73 0,0 3-19 0,0 0 0 15,-6 8 0-15,-3 6 22 0,-3-1 1 16,-3 5 0-16,-3 1 0 0,-3 2-37 0,0 3-7 0,-2 0-2 0,-1-1 0 16,-6 1 70-16,3-3 13 0,-3 3 4 0,1-3 0 15,-1 1 0-15,0-1 0 0,3-8 0 0,1 3 0 16,-1 0 0-16,3 0 0 0,0-1 0 0,3 1 0 16,0 0-52-16,1 0-12 0,2 0 0 0,3-3 0 15,-3 0 0-15,3 1 0 0,3-4 0 0,0 3 0 16,0-2 0-16,4 0 0 0,-1-1 0 0,6 1 0 15,0-1 0-15,-3-2 0 0,6 0 0 0,0 0 0 16,3 0 0-16,3 0 0 0,-3-3 0 0,6 1 0 16,2-4 54-16,1 4 8 0,3-1 2 0,6 0 0 15,3-2 0-15,3 2 0 0,2 0 0 0,4 1 0 16,6-1-52-16,3 3-12 0,-4 0 0 0,1 2 0 16,0 1 0-16,-4 2 0 0,1-2 0 0,-3 2 0 15,-6 3 0-15,-1 0 0 0,-2 0 0 0,0 0-1277 16</inkml:trace>
  <inkml:trace contextRef="#ctx0" brushRef="#br0" timeOffset="131378.942">14983 12004 1728 0,'0'-8'38'0,"3"0"8"0,0-5 2 0,3 5 0 0,0-5-39 0,3 2-9 0,3-2 0 0,2 0 0 16,1 0 0-16,0-1 0 0,3 1 0 0,0 0 0 16,3 2 53-16,0 1 9 0,-4 2 2 0,4 3 0 15,0 2 0-15,0 6 0 0,0-1 0 0,-6 6 0 16,3 3-20-16,-7 5-3 0,4-1-1 0,-3 4 0 15,-3 2 0-15,0 0 0 0,0 0 0 0,0 3 0 0,0 3-12 16,-3 2-4-16,3-5 0 0,0 2 0 0,3 3-12 16,3 0-4-16,-4 0 0 0,4 1 0 0,3-1 7 0,0 0 1 15,0-5 0-15,0-3 0 0,-3 0-16 0,2-5 0 16,1 2 0-16,0-2 0 16,-3-3-151-16,-3 1-33 0,-3-6-6 0,0 2-795 0</inkml:trace>
  <inkml:trace contextRef="#ctx0" brushRef="#br0" timeOffset="131660.1262">15941 11549 2098 0,'0'-8'46'0,"0"3"10"0,0 5 1 0,0 0 3 0,0 0-48 0,-6 10-12 0,-3 9 0 0,-5 7 0 16,-7 4 0-16,-6 4 0 0,-6 8 0 0,-3 6 0 16,-5-3 17-16,2 0 8 0,-3 0 2 0,1-3 0 15,-4 3 61-15,0-5 12 0,4 2 2 0,-1-2 1 16,3 0-39-16,1-3-7 0,5 0-1 0,3-3-1 16,3 0-17-16,1-5-3 0,2 3-1 0,3-3 0 15,0-2-130-15,0-1-25 16,1 1-6-16,-1-3-1 0</inkml:trace>
  <inkml:trace contextRef="#ctx0" brushRef="#br0" timeOffset="132566.233">16221 12250 1735 0,'3'-13'38'0,"-3"8"8"0,3-1 2 0,3 1 0 0,-3 0-38 0,-3 5-10 15,0 0 0-15,0 0 0 0,0 0 15 0,0 0 1 16,0 0 0-16,0 0 0 0,0 0-16 0,-9 5 0 15,-3 0 0-15,-3 3 0 0,-3 0 17 0,1 0 11 16,2 0 1-16,-6 0 1 0,3-3 6 0,0 1 2 16,3-1 0-16,-3-2 0 0,7-1-14 0,-4 1-4 15,3-3 0-15,0 0 0 0,3 0-3 0,3 0-1 16,0 0 0-16,3 0 0 0,3 0-16 0,0 0 0 16,0 0 0-16,0 0-9 0,0 0 9 0,0 0 0 15,0 0 0-15,0 0 0 0,-3 5 0 0,3 3 0 16,-3-3 0-16,3 6 0 0,-3-3 0 0,0 3 0 15,0-1 0-15,3 3-8 0,-3 1 43 0,0-4 9 0,0 3 1 0,3 1 1 16,-3-4-21-16,3 1-4 0,0-1-1 16,-3-2 0-16,3 0 16 0,0 3 4 0,0-11 0 0,0 0 0 15,0 0-23-15,3 5-4 0,-3-5-1 0,0 0 0 16,0 0-12-16,0 0 9 0,0 0-9 0,0 0 8 16,0 5 0-16,0-5 0 0,0 0 0 0,3 6 0 15,3-1-8-15,-6-5 0 0,0 0 0 0,9 5 0 16,-3-2 0-16,3 2 0 0,0-5 0 0,3 3 0 15,3-3 0-15,0 0 0 0,2 0 0 0,1-3 0 16,0 3 0-16,0 0 0 0,0 3 0 0,0 0 0 16,-3-3 0-16,2 5 0 0,-2-3 0 0,0 6-11 0,-3 0 11 15,-3 0 0-15,0 0 0 0,0 3 0 0,-6-3 0 16,0 0 0-16,-3 5 0 0,0 0 0 0,-6 0 29 0,-3 3 5 16,-3 0 1-16,-3 0 0 0,0 0-22 15,-3 0-4-15,-2 0-1 0,-4-1 0 0,0-1-8 16,0-1 8-16,-3 0-8 0,4-2 8 0,-7 2-8 0,0 0 0 15,-3 0 0-15,1-2-816 16,-1 0-166-16</inkml:trace>
  <inkml:trace contextRef="#ctx0" brushRef="#br0" timeOffset="162065.7493">10155 6842 1036 0,'-9'-13'46'0,"6"8"10"0,0 2-45 0,0-2-11 16,3-3 0-16,0 2 0 0,3 1 0 0,3 0 0 15,-3-6 0-15,6 1 0 0,-3 2 0 0,3-5 0 16,0-1 0-16,0 1 0 0,0 0 53 0,-3 0 9 0,-1-1 2 16,-2 1 0-16,-3 5 51 0,0-2 10 0,0-1 3 0,3 0 0 15,-3 1-52-15,0 2-9 0,0-3-3 0,3 3 0 16,0-2 0-16,3-1 0 0,0 3 0 0,0 0 0 16,6 0-51-16,-3 1-13 0,6 1 0 0,0-2 0 15,0 3 0-15,0 2 0 0,-3 1 0 0,2 2 0 16,1 5 0-16,3-2 0 0,-3 2 0 0,0 3 0 15,0 2 0-15,0 4 0 0,0-1 0 0,-4 0 0 16,4 0 54-16,3 3 8 0,0 0 2 0,0 3 0 16,0-1-52-16,0 3-12 0,2 0 0 0,1 1 0 15,0-1 0-15,3 0 0 0,0-2 0 0,3-1 0 16,-7-5 0-16,4 3 0 0,0 0 0 0,0 0 0 16,0 0 54-16,-7 0 8 0,1 0 2 0,-6-1 0 15,-3 1-52-15,0 0-12 0,-6-3 0 0,-3 1 0 16,0-1 0-16,-3 0 0 0,0 0 0 0,-3-5 0 15,3 3-48-15,-3-3-13 0,0 0-3 0,3 2 0 16,0 1-153-16,-6 2-31 0,-8 8-7 0,5-10-1 0</inkml:trace>
  <inkml:trace contextRef="#ctx0" brushRef="#br0" timeOffset="162424.9949">11119 6366 1497 0,'-3'-5'32'0,"0"-1"8"0,-6 4 0 0,3-1 4 0,4 3-36 0,-4 3-8 0,0 2 0 0,-3 6 0 16,0-1 0-16,0 6 0 0,-3 0 0 0,0 2 0 16,-3 1 53-16,0-1 9 0,-3 4 2 0,-5 1 0 15,2 1 0-15,-6 3 0 0,-3-1 0 0,-3 6 0 16,-2 5 0-16,-4 0 0 0,-3 3 0 0,-5 2 0 16,-1 3 0-16,-3 0 0 0,-2 0 0 0,5-5 0 15,7-1-52-15,2 1-12 0,3-3 0 0,6-3 0 16,4-2 0-16,8-8 0 0,3-3 0 0,6-2 0 15,3-3-151-15,9-6-33 0,12 9-6 16,3-17-2-16</inkml:trace>
  <inkml:trace contextRef="#ctx0" brushRef="#br0" timeOffset="163690.335">11113 7080 1497 0,'-3'-5'32'0,"0"0"8"0,3-1 0 0,0 1 4 0,0-3-36 0,3 3-8 0,0-3 0 0,0 3 0 16,6-6 53-16,-3 3 9 0,3 0 2 0,3 0 0 16,3-2-52-16,0 2-12 0,0 0 0 0,3 2 0 15,-4 4 0-15,1-3 0 0,0-1 0 0,-3 4 0 16,3 2 54-16,0 0 8 0,3 0 2 0,-3 2 0 16,0 1-52-16,-4 0-12 0,1 2 0 0,0 0 0 15,-3 0 0-15,0 1 0 0,-3 2 0 0,0 2 0 16,-6-2 0-16,3 3 0 0,-6 2 0 0,0 0 0 15,-3 0 0-15,-3 3 0 0,-3 0 0 0,-6 3 0 16,1-3 0-16,-4 5 0 0,3 0 0 0,-3-3 0 16,-6-2 0-16,3-2 0 0,1 4 0 0,2-5 0 0,0 3 54 15,3-5 8-15,0-1 2 0,6 1 0 0,0 0-52 0,3-4-12 16,3 1 0-16,4-2 0 0,2-6 0 0,0 0 0 16,0 0 0-16,0 0 0 0,11 2 54 0,4 1 8 15,3-6 2-15,3-2 0 0,6-3-52 0,0 3-12 16,-1 0 0-16,7-3 0 0,3 5 0 0,0 0 0 15,-1 1 0-15,4-1 0 16,0 3-100-16,-4-3-22 0,1 3-5 0,3-2-1 0</inkml:trace>
  <inkml:trace contextRef="#ctx0" brushRef="#br0" timeOffset="164268.6927">12989 6342 1497 0,'23'-16'66'0,"-14"8"14"0,0-2-64 0,3 4-16 16,0 1 0-16,0 2 0 0,-3 1 55 0,0 4 7 15,-3 1 2-15,-6-3 0 16,-3 8-103-16,-6 0-20 0,-6 5-4 0,-6 0-1 0,-3 6 103 0,-2 2 20 15,-4 0 4-15,0 3 1 0,-3 0 0 0,1 0 0 16,-4 0 0-16,-6-1 0 0,-2 4-52 0,-1-1-12 16,0-2 0-16,1 0 0 0,-1 0 54 0,3-3 8 15,-2 3 2-15,-1-3 0 0,0 3-52 0,1-1-12 16,2-4 0-16,3 0 0 0,1-1 0 0,2 1 0 16,3-6 0-16,3 0 0 0,7 0 0 0,2-2 0 0,3-1 0 0,3-2 0 15,0 3 54-15,6-3 8 0,3 2 2 0,3-2 0 16,0 0-52-16,6 3-12 0,0-3 0 0,6 2 0 15,3-2 0-15,3 0 0 0,0 3 0 0,9-3 0 16,2-3 0-16,4 3 0 0,-3-3 0 16,6 3 0-16,5 3 0 0,1-3 0 0,0 0 0 0,2 0 0 15,-2-3 54-15,0 3 8 0,8-5 2 0,-5 2 0 16,3 3-52-16,-1 0-12 0,4-3 0 0,0 3 0 16,-1-3-100-1,-5 6-22-15,0-6-5 0,2 6-922 0</inkml:trace>
  <inkml:trace contextRef="#ctx0" brushRef="#br0" timeOffset="164721.3223">13221 6678 1958 0,'12'-34'43'0,"-3"18"9"0,-3-3 1 0,2 1 3 0,1-3-45 0,3 2-11 16,0-5 0-16,3 6 0 0,-3-3 53 0,0 5 9 0,6-3 2 0,-3 3 0 15,0-2-52-15,2 5-12 16,4-1 0-16,0 1 0 0,0 3 0 0,0-1 0 0,3 3 0 0,5 3 0 16,-2-1 0-16,6 6 0 0,-6 0 0 0,2 6 0 15,1 2 0-15,-3 5 0 0,0 5 0 0,-3 1 0 16,-4 2 54-16,1 6 8 0,-3-4 2 0,0 4 0 16,-3-1-52-16,0 1-12 0,3-3 0 0,-4-1 0 15,1 4 0-15,0-1 0 0,6 3 0 0,-3-2 0 16,3-1 0-16,0 1 0 0,2-1 0 0,7 1 0 15,0-1 0-15,-3-2 0 0,3 0 0 0,2 0 0 16,-2-6 54-16,-3-2 8 0,0 0 2 0,2-3 0 16,-8 0-205-16,0-5-41 15,-6 3-8-15,-3-6-795 0</inkml:trace>
  <inkml:trace contextRef="#ctx0" brushRef="#br0" timeOffset="164971.5102">14340 6316 1958 0,'12'-29'43'0,"-6"15"9"0,-3 4 1 0,6-1 3 0,-3 1-45 0,0 4-11 16,0 1 0-16,-6 5 0 0,0 0 0 0,3 11 0 16,-6 2 0-16,-6 5 0 0,-3 1 0 0,-6 5 0 15,-3-1 0-15,0 4 0 0,-6 5 0 0,-2-1 0 16,-4 1 0-16,-3 3 0 0,-2-4 53 0,-1 4 9 15,0-1 2-15,-3 3 0 0,1 3-52 0,-1-3-12 16,3-3 0-16,-5 6 0 0,2-3 0 0,0 0 0 16,1-3 0-16,2 1 0 15,6-3-100-15,1-1-22 0,2-2-5 0,-3 1-1 0</inkml:trace>
  <inkml:trace contextRef="#ctx0" brushRef="#br0" timeOffset="165486.7598">14667 6795 1494 0,'0'0'32'0,"6"-6"8"0,3 4 0 0,-3-4 3 0,0 1-35 0,0 2-8 0,3 1 0 0,-9 2 0 16,0 0 21-16,0 0 3 0,3 5 0 0,0 3 0 15,-3 0 15-15,-3 2 3 0,-3 1 1 0,0 2 0 16,-6 3 12-16,0-3 2 0,-3 3 1 0,1 0 0 16,-4 3-43-16,-3-3-15 0,3-1 9 0,-3-1-9 15,6-4 33-15,3 1 2 0,3 2 0 0,1-5 0 16,5-3-19-16,3-5-4 0,-6 6-1 0,6-6 0 15,0 0-11-15,6 2 8 0,-1-2-8 0,7 0 8 16,3 0 5-16,3-2 1 0,3 2 0 0,0-3 0 16,6 0-14-16,-7 1 0 0,4-4 0 0,-3 4 0 15,0-1 0-15,6-2-13 0,-3 2 2 0,5 0-632 16,-2 3-126-16</inkml:trace>
  <inkml:trace contextRef="#ctx0" brushRef="#br0" timeOffset="165768.2549">15007 6805 1267 0,'0'0'112'0,"0"0"-89"15,0 0-23-15,0 0 0 0,0 0 105 0,-3 0 17 0,-9 3 3 0,3 5 1 16,0 2-87-16,-3 6-18 16,-6-3-3-16,-3 6-1 0,-2-1 10 0,5-4 1 15,0 4 1-15,3-2 0 0,0 0-7 0,0 0-2 0,0 2 0 0,3 1 0 16,-2-1-20-16,-1 6 0 0,-3 5 0 0,0 0 0 31,0 0-67-31,0 1-17 0,-18 33-4 0,13-18-1 0</inkml:trace>
  <inkml:trace contextRef="#ctx0" brushRef="#br0" timeOffset="167443.0121">19037 5099 1497 0,'6'-16'32'0,"3"-3"8"0,3 1 0 0,3 2 4 0,0-5-36 0,2 2-8 0,4-2 0 0,0 2 0 16,0 3 0-16,-3 3 0 0,3-5 0 0,-1 5 0 15,-2-3 0-15,0 5 0 0,-3-2 0 0,3 2 0 16,-6 3 53-16,0 3 9 0,3 0 2 0,-4 2 0 16,1 0-52-16,0 1-12 0,0 2 0 0,3 2 0 15,0 1 54-15,0 5 8 0,3 0 2 0,0 3 0 0,-1 2-64 16,4 0 0-16,6 6-16 0,3 2 3 0,0 0 13 0,-1 5 0 16,1 3 0-16,-6-5 10 15,0 3-10-15,0 2 8 0,-1 0-8 0,1 3 8 0,-6-1-8 0,0 1 0 16,-6 0 0-16,0 8 0 0,-3-1 0 0,-9-4-16 15,0-4 4-15,-3 1 1 16,-3 0-30-16,3-3-7 0,-3 0 0 0,6-2-487 16,0-9-97-16</inkml:trace>
  <inkml:trace contextRef="#ctx0" brushRef="#br0" timeOffset="167755.6658">19939 4813 806 0,'0'0'17'0,"0"0"4"0,0 5 1 0,0 3 2 0,3 0-24 0,-3 3 0 0,-3-4 0 0,3 4 0 16,-6 2 56-16,0 6 6 0,-9 5 2 0,0-1 0 15,-3 4 0-15,0-1 0 0,-5 9 0 0,-4-4 0 16,0 4 51-16,-6-3 10 0,1 2 3 0,-7 3 0 16,-3 0-103-16,-5 0-25 0,-1 0 0 0,-3 6 0 15,4-4 0-15,11-4 0 0,0 2 0 0,4 0 0 16,-1 0-46-16,3 0-14 0,0 0-4 16,6-3 0-16</inkml:trace>
  <inkml:trace contextRef="#ctx0" brushRef="#br0" timeOffset="168161.6035">20165 5329 1090 0,'-3'-3'48'0,"3"3"11"0,0 0-47 0,0 0-12 0,0 0 0 0,0 0 0 16,0 0-10-16,-3 5-4 0,-6 3-1 0,0 0 0 15,3-2 15-15,-3 1 0 0,-3 7 0 0,1-4 0 16,-4-2 36-16,0 3 11 0,6-1 1 0,-3-2 1 15,0 0-27-15,0-2-6 0,3-1 0 0,6 0-1 16,0 0 39-16,0 3 8 0,3-8 2 0,9 6 0 16,6-1-52-16,3 3-12 0,3-3 0 0,3-2 0 15,2 2 54-15,1-2 8 0,6-1 2 0,-3-2 0 0,-6 0-52 16,11-2-12-16,10-4 0 0,3 4 0 0,-10-6 34 16,1 5 4-16,-3-2 1 0,-7 2 0 15,1 1-25-15,0-1-5 0,-3 0-1 0,0-2 0 16,5 2-65-16,-2 1-14 0,0-1-2 0,5-5-1 0</inkml:trace>
  <inkml:trace contextRef="#ctx0" brushRef="#br0" timeOffset="168489.6115">20609 5231 806 0,'-6'-8'72'0,"9"3"-58"0,9-3-14 0,-1 0 0 16,-2 2 84-16,-3 1 13 0,3 2 3 0,0 3 1 15,0 0-59-15,-6 3-12 0,6 2-2 0,-12 3-1 16,3-8 38-16,-3 11 8 0,3 5 2 0,3-6 0 15,-6 4-18-15,-3 2-3 0,-3 2-1 0,3-2 0 16,0 2-45-16,0 1-8 0,-6 5 0 0,-11 8-8 16,2-1 8-16,-3 1 8 0,-3 2-8 0,-6 3 11 15,1 6-119-15,2-6-24 16,-33 34-5-16,19-20-1 0</inkml:trace>
  <inkml:trace contextRef="#ctx0" brushRef="#br0" timeOffset="301923.1164">4127 13801 345 0,'0'0'31'0,"6"-6"-31"0,3-2 0 0,-3-2 0 16,3 2 154-16,3-5 25 0,-3-1 5 0,-3 1 0 16,3 0-60-16,0 0-13 0,-3 0-3 0,0-1 0 15,-3 4-35-15,-3-1-7 0,3-2-2 0,-6 2 0 16,3 3-16-16,-3 0-3 0,-3 1-1 0,-3 1 0 16,3 4-16-16,-3 2-3 0,-3-3-1 0,-3 6 0 0,-3 5-11 0,-3 2-2 15,-2 1-1-15,-1 5 0 0,-3 2-10 0,0 3 0 16,0 0 9-16,1 1-9 0,-1-1 16 0,3 0 0 15,-3 0-1-15,0 0 0 0,4 3 17 0,-4-3 3 16,3 0 1-16,0 3 0 0,3-5 2 0,-2-1 1 16,2 3 0-16,-3-2 0 0,6 2-1 0,0 0 0 15,3 0 0-15,0 1 0 0,4-1-9 0,2 3-1 16,3-3-1-16,0 5 0 0,0 1-12 0,6-4-3 16,3 7 0-16,0 1 0 0,3 1-12 0,3 0 8 15,3 2-8-15,2-2 0 0,1 0 0 0,6-3 0 16,-3 0 0-16,6-5 0 0,3 0 0 0,-1-6 0 15,4-2-11-15,3-5-737 16,0-6-147-16</inkml:trace>
  <inkml:trace contextRef="#ctx0" brushRef="#br0" timeOffset="302313.6377">4547 13951 1832 0,'-6'-10'81'0,"6"10"17"0,-3-3-78 0,-3 3-20 0,0 3 0 0,-3 0 0 16,-3 4 50-16,0 1 6 0,-2 3 2 0,-1 5 0 15,0 0-24-15,-3 5-5 0,0 0-1 0,0 3 0 16,3 0 8-16,3 0 0 0,-2-1 1 0,2-1 0 16,3 1-8-16,3-2-1 0,-3 3-1 0,6-3 0 15,3 1 1-15,0-4 1 0,-3 1 0 0,6-3 0 0,-3-3-13 16,6-3-4-16,0 1 0 0,3-6 0 0,3 1-4 0,0-1 0 15,2-5-8-15,-2-3 12 0,0-2-3 0,3-3-1 16,0-3 0-16,3-2 0 0,0 0-8 0,0-3 8 16,-4 0-8-16,1 3 8 0,0-6-8 0,-3 4 0 15,-3-1 0-15,3-3 0 0,-6 1 0 0,0 2 0 16,0-3 0-16,-6 3 0 0,0 0 0 0,-6 1 0 16,3-1 9-16,-6 2-9 0,0 1 0 0,-3 3 0 15,0-1 0-15,-3 3 0 0,3 3 19 0,-2 5 2 16,-4 0 1-16,3 5 0 0,0 3-8 0,3 5-2 15,0 3 0-15,0 0 0 16,0 3-55-16,3 2-11 0,3-3-2 0,0 3-716 16,3 1-142-16</inkml:trace>
  <inkml:trace contextRef="#ctx0" brushRef="#br0" timeOffset="302881.1746">4854 13999 2026 0,'12'-13'44'0,"-1"0"10"0,1 2 2 0,0 0 1 0,0-2-45 0,0 3-12 0,0 2 0 0,3 0 0 15,-3 5 36-15,0 6 6 0,-3-1 1 0,0 6 0 0,-3 3-13 0,-4 7-2 16,-2 4-1-16,0 7 0 0,-2 0 24 0,-4 3 5 16,0-1 0-16,0 1 1 0,3-3-28 0,-3 0-5 15,3-2-2-15,3-1 0 0,3-5 5 0,-3 1 1 16,3-7 0-16,-3 1 0 0,0-5 0 0,3-3 0 15,-3-3 0-15,0-5 0 0,0 0 4 0,0 0 0 16,-3-5 1-16,3-3 0 0,0-5-9 0,3-3-1 16,-3-3-1-16,6-2 0 0,-3-3-22 0,3-2 9 0,2-1-9 15,4-4 0-15,0-1 0 0,3 0 0 0,3-2 0 16,-3 5 0-16,0-3 0 0,3 8 0 0,-3 3 0 0,-1 5 0 16,-2 3 0-16,3 5 0 0,-3 5 0 0,3 3 0 15,0 0 0-15,-3 6 0 0,-3 4-12 16,3 3 3-16,0 1 9 0,-4 4 0 0,-5 3 0 0,3 3 0 15,-3 0 0-15,0 2 0 0,-6 1 8 0,0-3-8 16,-3 2 0-16,0-2 9 0,4-3-9 0,-4 0 0 16,-3 0 11-16,3-2-11 0,3-9 10 0,3 1-10 15,0 0 10-15,-3-3-10 0,3-8 10 0,0 0-10 16,0 0 14-16,0 0-3 0,0-8-1 0,0-3 0 16,6-5-10-16,3 0 0 0,0-8 9 0,5 1-9 15,4-9 8-15,3-2-8 0,-3-4 8 0,6 4-8 16,0 0 0-16,-1 5 0 0,-5 5 0 0,0 0 0 0,-3 8 0 15,-3 6 0-15,0-1 0 0,0 8 0 0,-6 1 0 16,3 4 0-16,0 6 0 0,-1 3-8 0,-5-1 8 16,3 1 0-16,0 5 0 0,-3 0 0 0,0-3 13 0,0 5 2 15,0-2 0-15,0 0 0 0,0 3-15 0,0-3 8 16,3-3-8-16,-6 3 0 16,3 0-35-16,0 2-13 0,0-2-2 0,0 3-844 15,3 2-169-15</inkml:trace>
  <inkml:trace contextRef="#ctx0" brushRef="#br0" timeOffset="303755.8037">6000 13991 345 0,'3'-10'31'0,"-3"2"-31"0,-3-3 0 0,3-2 0 15,0 2 201-15,3-2 35 0,0-3 6 0,0 0 2 16,0 0-74-16,2 3-14 0,-2 3-4 0,3-1 0 16,-3 3-53-16,3 3-11 0,-6 5-3 0,0 0 0 15,6 10-47-15,-3 4-10 0,-3 7-1 0,-3 8-1 16,3 5 10-16,-6 6 3 0,-3 5 0 0,0-3 0 16,-2 3 10-16,-4 0 3 0,-3 0 0 0,3 0 0 15,0-5-24-15,-3 0-5 0,3-3-1 0,3-6 0 16,-2 1 14-16,5-5 2 0,-3-6 1 0,3-3 0 15,0-5-18-15,3 1-3 0,0-6-1 0,0 0 0 16,0-6-5-16,3 1 0 0,-3-6-1 0,6 1 0 16,0-6-11-16,0-3 8 0,3-5-8 0,3-2 8 0,0-6-8 15,6-5 0-15,0-8 0 0,6-3 0 0,2-5 0 16,7-3 0-16,-3-5 9 0,3-2-9 0,6-3 0 0,-4 2 0 16,7 6 0-16,-3 2-8 0,-3 9 8 0,-4 7-8 15,-8 5 8-15,3 6-8 0,-3 5 8 0,-3 8 0 16,-6 3-9-16,0 8 9 0,-3 5 0 0,-3 5-11 15,-6 5 11-15,-3 4-8 0,-3 7 8 0,0 2 8 16,-3 1-8-16,-3 3 11 0,-6 2-11 0,0-6 0 16,4 4 0-16,-4-6 0 0,0 0 0 0,-3 0 0 15,0-2 0-15,0-4 0 0,-2 1 0 0,2-3 0 0,-3-2 0 16,6-3 0 0,3-3-102-16,0 0-13 0,4-5-2 0,5 0-642 0,0-5-128 0</inkml:trace>
  <inkml:trace contextRef="#ctx0" brushRef="#br0" timeOffset="304177.5842">6842 13846 1728 0,'0'0'153'0,"0"0"-122"0,0 0-31 0,0 0 0 15,0 0 78-15,0 0 10 0,0 0 1 0,-6 2 1 16,-3 4-43-16,-3 2-9 0,-3 2-2 0,-3 3 0 15,4-2-5-15,-4 0-2 0,0-4 0 0,-3 4 0 16,-3 2-5-16,3 0-2 0,1 1 0 0,-1 2 0 16,3-1 17-16,0 4 3 0,3-3 1 0,-3 2 0 15,6 4-19-15,0-4-3 0,-2 6-1 0,2-3 0 0,3 0-5 16,0 0-2-16,0-2 0 0,3-1 0 0,0-2-13 0,3 0 0 16,-3-3 8-16,6-2-8 0,0-3 0 0,0 0 0 15,0-8 0-15,0 0 0 0,0 0 0 0,9-3 9 16,0-2-9-16,0-3 8 0,3-5 7 0,0-6 1 15,3 1 0-15,-1-6 0 0,4-3-16 0,3 1-8 16,0-6 8-16,0 0-13 0,3 3 13 0,-1 0-11 16,-5 0 11-16,0 5-10 0,-3 3 10 0,-3 8 16 15,0 0-4-15,-6 7-1 0,-6 6 8 0,0 0 1 16,0 0 1-16,0 8 0 0,-3 6-7 0,-3 1-2 16,3 7 0-16,0-1 0 0,0 3-12 0,0-1 9 15,-3 4-9-15,3-3 8 0,-3 2-8 0,0-2 0 16,0 2 0-16,3-2-11 15,3 3-145-15,-6-6-28 0,3 0-7 0,0-2-876 0</inkml:trace>
  <inkml:trace contextRef="#ctx0" brushRef="#br0" timeOffset="304474.3893">7006 13772 1843 0,'-6'0'164'0,"3"5"-132"0,0 0-32 0,0 3 0 16,-3 5 94-16,0 3 12 0,0 5 2 0,3 1 1 15,-3-1-25-15,3 0-6 0,-6 0-1 0,6 3 0 16,0 0-28-16,0-3-5 0,0-3-2 0,0 1 0 16,0-1-18-16,0-4-4 0,0 1-1 0,0-4 0 0,0 2-8 15,-3-5-2-15,3 3 0 0,0-3 0 0,0-3-9 0,-2 0 8 16,2 1-8-16,0-4 8 0,0 4-8 0,0-4 0 16,-3 1 9-16,0 0-9 0,3-3 14 0,3 0-2 15,0 0 0-15,-3 0 0 0,0-3 21 0,3 3 4 16,-3-5 1-16,6-3 0 0,-3-3-16 0,6 0-3 15,0-4-1-15,3-4 0 0,3-5-7 0,-1 0-2 16,7-5 0-16,3 0 0 0,0-5-9 0,6-1 0 16,3 1 0-16,-1 2 0 15,4-2-80-15,-3 5-8 0,-6 2-1 0,2 6-1 16,-5 5-127-16,0 6-26 0</inkml:trace>
  <inkml:trace contextRef="#ctx0" brushRef="#br0" timeOffset="304802.433">7503 13965 1267 0,'0'0'56'0,"0"0"12"0,6 5-55 0,3 0-13 0,0 3 0 0,0-2 0 16,-4 1 181-16,4-4 34 0,0 2 6 0,0-5 2 16,0-2-123-16,-3-4-25 0,0-1-5 0,3-4-1 15,6-5-11-15,0-2-2 0,-3-4-1 0,3-1 0 16,-1-7-36-16,1 4-7 0,0-3-2 0,-3 2 0 15,-3 1-10-15,-3 2 8 0,0 3-8 0,-3 2 8 16,-6 1 1-16,3 5 0 0,-3 2 0 0,-6 1 0 16,0 7 30-16,-3 0 5 0,-6 6 2 0,6 2 0 15,-5 8 3-15,-1 6 1 0,-3 5 0 0,-3 5 0 16,3 5-32-16,0 3-6 0,-5-2-2 0,5 2 0 0,0-3 3 16,6 1 1-16,3-1 0 0,0-5 0 0,6-2-14 15,3-4 9-15,6-4-9 0,3-1 8 0,3 1-8 16,3-6 0-16,3 0 0 0,6-2 0 15,6-3-123-15,-1 0-17 0,4 0-3 0</inkml:trace>
  <inkml:trace contextRef="#ctx0" brushRef="#br0" timeOffset="306349.2682">10351 14108 1335 0,'3'-24'59'0,"3"16"13"0,0-5-58 0,0-1-14 0,0-1 0 0,3-1 0 15,-3 2 64-15,0 1 9 0,3 0 3 0,0 0 0 16,-3 5-13-16,0 0-3 0,0 3 0 0,3-1 0 16,-3 1-3-16,3 5-1 0,-9 0 0 0,17 11 0 15,-5 4-25-15,6 9-6 0,-3 3-1 0,0 4 0 16,0 4 37-16,3 5 7 0,2-3 2 0,-2 2 0 16,3 6-11-16,3-5-3 0,-3-6 0 0,6 1 0 15,-1-4-11-15,1 1-2 0,0 0-1 0,-3-6 0 16,6 1-24-16,-7-3-5 0,1-6-1 0,-3 1 0 0,0-3-3 15,-3-1-1-15,-3-1 0 0,2-4 0 0,-5 4-20 16,0-4-5-16,3 1-1 0,-3-3 0 16,-3 0-110-16,3 0-23 0,0-1-4 0,-3 1-558 15,3-2-112-15</inkml:trace>
  <inkml:trace contextRef="#ctx0" brushRef="#br0" timeOffset="306614.5242">11247 13838 1695 0,'-3'-11'75'0,"3"11"16"0,-9 0-73 0,3 0-18 0,6 0 0 0,-8 3 0 16,-1 2 44-16,-3 8 4 0,0 3 2 0,-3 5 0 15,-3 3 10-15,0 8 1 0,-3 2 1 0,1 3 0 16,-4 3 37-16,0-3 7 0,0 3 2 0,-3-3 0 15,0 2-36-15,-2 4-6 0,-1-3-2 0,0 2 0 16,3 0-33-16,-2 1-7 0,-4-4-2 0,3 4 0 16,-3-6-13-16,4 0-9 0,2 0 12 0,-3-3-12 15,0 0-69 1,4-2-21-16,-1 0-4 0,0-6-684 0,3 1-137 0</inkml:trace>
  <inkml:trace contextRef="#ctx0" brushRef="#br0" timeOffset="307051.9101">11411 14534 1774 0,'-6'-19'79'0,"3"14"16"0,3-3-76 0,0 0-19 0,0 5 0 0,0 3 0 16,0-5 78-16,0 5 12 16,0-5 2-16,3 2 1 0,0 0-61 0,0 1-12 0,3 2-2 0,3-3-1 15,0 0-17-15,0 3 0 0,3 0 0 0,0 0 0 16,-1 0 0-16,1 6 0 0,0-4 0 0,-3 6 0 15,3 0 0-15,-6 0 8 0,0 5 0 0,-3 1-8 16,3-1 33-16,-6 3 0 0,-3 2 0 0,-3 3 0 16,-3-2 17-16,0 2 3 0,-6 3 1 0,3-3 0 15,-5 3-8-15,2 0-2 0,-3-3 0 0,3-3 0 16,0 4-6-16,0-7-2 0,0-1 0 0,3-1 0 16,0-5-19-16,4 0-4 0,2-3-1 0,3 0 0 15,0-2 16-15,3-3 4 0,0 0 0 0,0 0 0 16,9 3-32-16,2-3 0 0,1 0 0 0,3 0 0 15,3-3-116-15,0 3-30 16,3-3-6-16</inkml:trace>
  <inkml:trace contextRef="#ctx0" brushRef="#br0" timeOffset="307497.6792">12378 14499 576 0,'-3'-18'25'0,"3"12"6"16,-3 1-31-16,3 2 0 0,0-2 0 0,0 5 0 0,0 0 291 0,-3 3 52 15,0 5 10-15,-5 5 3 0,-4 5-197 16,-3 6-39-16,-6 5-8 0,-3 6-2 0,-3-1-20 0,1 6-4 16,-4 0-1-16,0 2 0 0,0-2-51 0,0 2-10 15,1-2-3-15,-1-1 0 0,0-4-21 0,3 2 9 16,1-8-9-16,-1 3-779 16,-3-3-160-1</inkml:trace>
  <inkml:trace contextRef="#ctx0" brushRef="#br0" timeOffset="308423.1766">13399 14227 864 0,'-3'-14'76'0,"3"6"-60"0,0 1-16 0,0-4 0 15,0 0 69-15,0 1 11 0,3-3 3 0,-3-1 0 16,3 1 12-16,0-3 2 0,0 0 1 0,3-2 0 16,-3-1-18-16,6 1-4 0,-3-1-1 0,3-2 0 15,0 3-14-15,3-1-2 0,3 1-1 0,-3 2 0 16,3 0 12-16,2 5 2 0,1-2 1 0,3 2 0 15,0 6-33-15,3 2-6 0,0 3-2 0,-1 6 0 16,4 7 4-16,-3 6 0 0,0 4 0 0,0 6 0 0,-4 3 7 16,1 5 1-16,-3 3 1 0,3 0 0 0,-3-1-8 0,0 6-1 15,-3-2-1-15,-1 2 0 0,1-3-19 0,0 0-4 16,0-5-1-16,-3 0 0 0,3-2-11 0,0-4 0 16,3-1 0-16,-3-1 0 0,-4 0 0 0,7-5 0 15,-6-3-14-15,6 0 5 16,0-3-82-16,-3-4-16 0,3-1-3 0,2-5-1 15,1-3-115-15,0 0-23 0</inkml:trace>
  <inkml:trace contextRef="#ctx0" brushRef="#br0" timeOffset="308720.0277">14459 13750 1209 0,'3'-8'108'0,"-6"3"-87"0,3-3-21 0,0 8 0 16,0 0 150-16,0 0 26 0,-9 8 4 0,-3 3 2 16,-3 7-94-16,-3 6-18 0,-5 10-4 0,-4 4-1 15,-6 7 3-15,-3 2 1 0,-2 3 0 0,-4 1 0 16,-6-1-8-16,7 3-1 0,-4 0-1 0,3 0 0 0,1-3-40 15,2 0-8-15,0-2-2 0,4-1 0 16,2-4-9-16,3-3 0 0,0 2 0 0,1-5 8 16,2 0-130-16,0-5-26 0,0-1-6 15,3-4-1-15</inkml:trace>
  <inkml:trace contextRef="#ctx0" brushRef="#br0" timeOffset="309704.5389">14786 14481 979 0,'0'0'87'0,"-3"-8"-70"15,3 0-17-15,0-3 0 0,-3 3 116 0,3 3 20 16,0 5 4-16,0-5 1 0,0-3-29 0,0 8-5 16,0 0-2-16,0 0 0 0,0 0-61 0,-5 2-12 15,-4 4-2-15,0-1-1 0,3 3-12 0,-6 0-2 0,0 2-1 0,0 4 0 16,-3-1 10-16,-3 3 1 0,0 0 1 0,4 0 0 15,-4-3-4-15,0 0-1 0,3 0 0 0,0-2 0 16,-3-1 3-16,6-2 0 0,0 0 0 0,0 0 0 16,4-3-11-16,-1 1-1 0,0-1-1 0,3-2 0 15,0-1-11-15,3 1 0 0,-3-3 9 0,6 0-9 16,0 0 0-16,0 0 9 0,0 0-9 0,-3 0 0 16,3 0 8-16,-6 3-8 0,6-3 0 0,0 0 0 15,-6 2 0-15,0 1 0 0,6-3 0 0,-3 3 0 16,0-1 0-16,0 6 0 0,0-3 0 0,3-5 0 15,0 0 0-15,0 6 0 0,-3 2 0 0,3-8 0 16,0 0 0-16,0 0 0 0,0 0 0 0,0 0 0 16,0 0 0-16,0 0 0 0,0 0 0 0,0 0 0 15,6 5 0-15,0-5 0 0,3 0 0 0,-3 0 0 0,0 0 0 16,3 0 0-16,-3 0 0 0,3 3 0 0,-3-3 0 16,3 2 0-16,-1 1 0 0,-2 2 0 0,3-5 0 0,0 5 0 15,0-2 0-15,-3 2 0 0,3 1 0 0,0-4 0 16,0 4 0-16,0-4 0 0,3 1 0 0,0-3 0 15,0 0 0-15,2 0 0 0,-2-3-10 0,0 3 10 16,3-2-10-16,0 2 10 0,0 0 0 0,0 0 0 16,-3 2-8-16,3 1 8 0,-3 0 0 0,-1 2 0 15,-2 3 0-15,3-3 0 0,-3 3 0 0,-3 3 10 16,0-3-2-16,-3 2 0 0,0-2 25 0,-6 5 5 16,0-2 1-16,0 5 0 0,-6-3-3 0,0 3-1 15,0 0 0-15,-3-3 0 0,1 3-6 0,-4 0-1 16,0 0 0-16,0-3 0 0,0 3-16 0,-3 0-4 15,-3-3-8-15,0 0 12 0,-2 3-12 0,-7 0 0 0,-3 2 0 16,-6-2 0 0,4 3-264-16,-7 2-47 0</inkml:trace>
  <inkml:trace contextRef="#ctx0" brushRef="#br0" timeOffset="311519.6775">14263 15348 576 0,'0'0'51'0,"0"0"-41"0,0 0-10 0,0 0 0 16,0 0 131-16,3-5 24 0,-3 5 5 0,0 0 0 16,0 0-54-16,0 0-11 0,0 0-3 0,0 0 0 15,-6 5-28-15,0 3-7 0,0 0-1 0,0 3 0 16,0 2 4-16,-3-2 0 0,0 2 0 0,0 0 0 15,-3 0-17-15,3 3-3 0,-3-2-1 0,0 1 0 16,0-1-19-16,-2-1-3 0,-1 0-1 0,3-5 0 16,-3 5-4-16,0-2-2 0,-3-3 0 0,0 0 0 15,3 0 2-15,1-3 1 0,-1-2 0 0,0-1 0 16,-3 1-4-16,0-3-1 0,0-3 0 0,0 1 0 16,3-4-8-16,1-2 0 0,-4 0 0 0,0 1 0 15,3-7 0-15,-3 6 0 0,3-2 9 0,-3-1-9 16,3 1 0-16,-2-1 0 0,-1 0 0 0,3 1 0 0,-6 2 0 15,3 3 0-15,0-3 0 0,-3 8 0 0,1 0 0 16,-1 2 16-16,3 4-4 0,-3-1-1 0,0 5-20 16,-3 4-4-16,1 2-1 0,2-1 0 0,-3 4 14 0,0 2 0 15,3 0 0-15,1 0 0 0,-1 1 0 0,0-4 0 16,3 1 0-16,-3-1 0 0,3-2 0 0,0 0 0 16,1-5 0-16,-1-1 0 0,0-2 0 0,3 0 15 15,0-3-3-15,0 3-1 0,0-2-11 0,3-6 0 16,0 0 0-16,4 0 0 0,-1 0 0 0,3-3 0 15,-3 3 0-15,0-3 0 0,3 1-8 0,0-4 8 16,0 4 0-16,0-4 0 0,0 1 0 0,0-3 0 16,0 0 0-16,0-2 0 0,3 2 0 0,0-3 0 15,-3-2 0-15,3 2 0 0,-3-2 0 0,-3 2 0 0,3-2 0 16,-2 5 0-16,-4-2 0 0,0 4 0 0,0-2 0 16,0 3 0-16,-3 3 0 0,0-4 0 0,-3 4 0 0,3-1 0 15,-2 0 0-15,2 1 15 0,-3 2-4 0,3 0-1 16,-3 0 6-16,0 2 2 0,0 1 0 0,0 2 0 15,-2-2-8-15,2 2-2 0,-6-2 0 0,3 2 0 16,-6 3-8-16,7 0 0 0,-4 0 0 0,3 3 0 16,-6-1 16-16,3 1-3 0,0-1 0 0,1 1 0 15,-1-1-1-15,0 1 0 0,-3 0 0 0,0 2 0 16,1 0 4-16,-4 0 0 0,-6-2 0 0,3 2 0 16,4-2-16-16,-1 2 0 0,0-2 0 0,0 2 0 15,1 0 14-15,2-5-3 0,0 2-1 0,0-2 0 16,0 0 0-16,1-2 0 0,-1 2 0 0,0-3 0 15,-3 0-1-15,1 0 0 0,-1 1 0 0,0 2 0 0,0 0-9 16,-2-3 12-16,2 3-12 0,0 0 12 0,0-3-12 16,3 6 0-16,-2-6 0 0,-1 0 8 15,0 1-8-15,3-1 0 0,-2 0 0 0,-1-2 0 0,0-3 0 16,0 2 12-16,3-2-12 0,1 0 12 0,-1-2-4 0,6 2-8 16,0-3 12-16,-3-2-4 0,4 2-8 0,-1-2 10 15,-3-3-10-15,3 3 10 0,3-6-10 0,-3 6 8 16,1-3-8-16,-1 0 8 0,0-3-8 0,3 3 8 15,-3-2-8-15,-3-1 8 0,1 1-8 0,-1-1 0 16,3 0 0-16,-3-2 0 0,0 0 0 0,0 2 0 16,4 1 0-16,-1-1 0 0,0 1 0 0,0 2 0 15,3-5 0-15,0-1 0 0,1 6 0 0,2-2 0 16,3-1 0-16,3 1 0 16,3-4-33-16,0 1-6 0,0-3-1 0,0 3 0 15,6-3-86-15,0 3-18 0,6 2-3 0,0 1-860 0</inkml:trace>
  <inkml:trace contextRef="#ctx0" brushRef="#br0" timeOffset="312717.5625">12301 16447 864 0,'-6'-8'76'0,"3"0"-60"16,0 0-16-16,3-3 0 0,-3 3 140 0,3-5 24 15,0 2 6-15,3-5 1 0,3 3-57 0,0-3-11 16,3 1-3-16,0-4 0 16,0 0-38-16,3 4-8 0,0-4-2 0,-3 1 0 0,2 2-12 0,1 2-4 15,0 1 0-15,-3 3 0 0,3-1-6 0,-3 3-2 16,3 8 0-16,0 0 0 0,0 0-16 0,0 8-3 16,0 3-1-16,5 5 0 0,1 5-8 0,-3 0 8 15,0 5-8-15,6 1 8 0,-3 5 4 0,0-3 1 16,-1 0 0-16,1-3 0 0,3 3-2 0,-3 0-1 15,-3-2 0-15,3-1 0 0,0 1-10 0,-4-6 0 16,4 3 0-16,-6-6 0 16,3-2-20-16,0-3-5 0,-3-2-2 0,3 0 0 15,0-6-180-15,-3 5-36 0</inkml:trace>
  <inkml:trace contextRef="#ctx0" brushRef="#br0" timeOffset="312951.8864">13173 16092 1440 0,'-18'0'64'0,"9"0"12"0,-6 0-60 0,4 3-16 0,-1 7 0 0,-6 1 0 16,-3 2 103-16,0 3 17 0,-3 10 4 0,1 1 1 16,-4 5-69-16,3-1-15 0,-3 1-2 0,0 0-1 15,1 5-11-15,-1-3-3 0,-3-5 0 0,0 8 0 16,0-2 11-16,1-1 1 0,-1-2 1 0,0-6 0 15,3 1-17-15,1-1-4 0,2-2-1 0,0-3 0 16,3-2-15-16,3 2 0 0,0-3 0 0,6 1-684 16,1-6-132-16</inkml:trace>
  <inkml:trace contextRef="#ctx0" brushRef="#br0" timeOffset="313670.4729">13438 16439 1036 0,'-3'-8'92'0,"3"8"-73"0,3-6-19 0,-3 1 0 15,0 2 120-15,0 3 20 0,0 0 4 0,0 0 0 16,0 0-54-16,0 0-11 0,0 0-3 0,0 0 0 15,0 0-48-15,-6 0-9 0,-3 6-3 0,-3-4 0 16,0 6-7-16,-3-2-1 0,1 2-8 0,-1 2 12 16,-6-2-12-16,3 3 9 0,-3-3-9 0,0 5 8 0,3-5-8 15,-2 2 0-15,5-2 0 0,0 3 0 16,0-3 0-16,3 0 0 0,3-3 0 0,0 0 8 0,3-2-8 16,3 2 0-16,-3-2 0 0,6-3 0 0,0 0 0 0,-3 5 0 15,0 0 0-15,3-5 0 0,0 0 0 0,0 0 0 16,0 0 0-16,3 6 0 0,-3 2 0 0,0 5 0 15,0-5 0-15,0 2 0 0,0-2 11 0,-3 3 0 16,0 2 0-16,0 0 0 0,3-5 9 0,-3 6 1 16,3-6 1-16,0 2 0 0,0-2-8 0,-3-3-2 15,3 3 0-15,0-8 0 0,0 0-3 0,0 0-1 16,0 0 0-16,0 0 0 0,0 0-8 0,12-2 0 16,-3-4 0-16,6 1 8 0,-3 2-8 0,3-7 0 15,0 7 0-15,0-2 0 0,-3 0 0 0,3 5-11 16,-4 0 11-16,1 5-8 0,0-2 8 0,0 2 0 0,0 3 0 15,-3-3 0-15,0 8-8 0,3 0 8 0,-3 1-8 0,3 2 8 16,-3-1 0-16,3-1 0 0,-1 4 0 16,-2-5 0-16,3 1 0 0,-3-6 0 0,0 2 10 0,-3-2-10 15,0-3 8-15,0 3-8 0,-6-2 0 0,0 2 0 16,-3 0 31-16,-3 2 0 0,-6 3 0 0,0 3 0 16,-3 3 29-16,-5 7 5 0,-4 1 2 0,-3 2 0 15,-3-3-21-15,0 6-4 0,-5-3-1 0,-4 3 0 16,-3 2-26-16,4-2-6 0,-1 0-1 0,0-6 0 31,4 6-160-31,-1-6-32 0</inkml:trace>
  <inkml:trace contextRef="#ctx0" brushRef="#br0" timeOffset="325167.9584">15322 16338 57 0,'-9'-11'0'0,"9"6"0"0,0-3 0 0,0 3 0 15,3-3 200-15,0 3 34 0,0-3 7 0,3-3 2 16,3 1-137-16,0-1-27 0,-3-5-6 0,6 3-1 15,0 0-16-15,0-1-3 0,0 1-1 0,0 3 0 16,-1 4-19-16,-2-2-4 0,3-2-1 0,-3 2 0 16,0 0 4-16,-3 3 0 0,-6 5 0 0,0 0 0 15,9 0-15-15,0-3-2 0,0 3-1 0,3 3 0 16,-3-3-3-16,6 5-1 0,-4 0 0 0,4-2 0 16,3 10 1-16,0-5 0 0,0 3 0 0,0 2 0 15,0 0 3-15,0 6 1 0,2-1 0 0,-2-2 0 16,0 8 5-16,-3-3 0 0,0-2 1 0,-3 2 0 0,-3-3-8 15,0 1-1-15,0-1-1 0,-6-2 0 0,-1-3 21 16,-2 6 5-16,0-11 1 0,-5 8 0 0,2-6-22 16,-6 1-4-16,3-3 0 0,0 5-1 0,0-8 13 0,0 3 2 15,0-8 1-15,0 6 0 0,0-4-4 0,6-2-1 16,0 0 0-16,0 0 0 0,-6-2-9 0,6 2-1 16,0-6-1-16,0 6 0 0,0-8-11 0,0 0 10 15,3-2-10-15,0-3 10 0,3-3-2 0,0-3-8 16,3-5 12-16,0 3-4 0,0-5-8 0,-3-1 0 15,3-4 9-15,2-1-9 0,-2 5 0 0,6 3 0 16,-6 1 0-16,3 2 8 0,-3 2-8 0,0 3 0 16,-3 8 0-16,0 3 0 0,0 0 0 0,3-3 0 15,-3 8 0-15,-6 0 0 0,9 5 0 0,0-2 0 0,-1 2 0 16,1 5-8-16,0 1 8 0,0 2 0 0,0 1 0 16,-3 1 0-16,0 4 0 0,3-3 0 0,-3 5 0 0,0-3 0 15,3-2 0-15,-3 0 0 0,0-3 0 0,0 6 0 16,0-3 0-16,0 0-18 0,-3 0 3 0,3-1-669 15,-3 1-133-15</inkml:trace>
  <inkml:trace contextRef="#ctx0" brushRef="#br0" timeOffset="325511.6902">16432 16190 1720 0,'0'-24'76'0,"0"16"16"15,3-5-73-15,0 8-19 0,0-3 0 0,-3 8 0 16,0 0 31-16,0 0 2 0,0 8 1 0,-3-3 0 0,0 8-15 0,-2 3-3 16,-4 0-1-16,3 5 0 0,-3-2 9 0,3 4 3 15,0-1 0-15,0-1 0 0,3-3-8 0,0 6-2 16,-3-8 0-16,6 5 0 0,0-5-17 0,0-3 0 16,3-5 0-16,0 3 0 0,0-3 0 0,-3-8 0 15,9 0 0-15,3-6 0 0,-3 6 9 0,0-8-9 16,2 0 0-16,1-2 9 0,0-6-1 0,3-3-8 15,0-4 12-15,-3 2-4 0,3-6-8 0,-3 3 10 16,3-5-10-16,-6 5 10 0,-4 6-10 0,1-1 8 16,-3 3-8-16,-3 3 8 0,-3 0 13 0,-5 5 3 15,-1 3 0-15,-6-1 0 0,-6 6 0 0,0 0 0 16,0 6 0-16,-6-1 0 0,1 3-14 0,-1 5-2 0,0 3-8 16,3 3 12-1,3-1-69-15,7 6-15 0,2-3-2 0,3 0-1 0</inkml:trace>
  <inkml:trace contextRef="#ctx0" brushRef="#br0" timeOffset="325745.9493">16799 16081 1497 0,'-9'-18'66'0,"6"10"14"16,3-3-64-16,6 1-16 0,0 2 0 0,3 0 0 15,-4-3 92-15,7 6 16 0,3 0 2 0,-3-1 1 16,0 1-64-16,3 0-13 0,0 0-2 0,0-1-1 16,0 1-4-16,-1 0-1 0,1-1 0 0,0 1 0 0,3 2-18 15,-3 1-8-15,-3 2 0 0,0-3 8 0,6-2-8 0,-3 5 0 16,-1-3 0-16,-2-2-11 16,0 5-138-16,0 0-28 0</inkml:trace>
  <inkml:trace contextRef="#ctx0" brushRef="#br0" timeOffset="325980.5214">16912 15568 1422 0,'9'-10'63'0,"-9"10"13"0,9-3-61 0,-9 3-15 0,0 0 0 0,6 3 0 15,-1 7 71-15,-2 1 11 0,0 2 2 0,-6 8 1 16,0 8 18-16,-2 3 3 0,-1 2 1 0,-6 6 0 15,-3 0 1-15,0 2 0 0,3-2 0 0,-3 5 0 16,0 2-39-16,0-2-7 0,3 3-2 0,4-3 0 16,-1 0-52-16,3 5-8 0,-3-5-8 0,6-3 8 31,3-4-64-31,-3-4-7 0,0 3-1 0,3-8 0 0</inkml:trace>
  <inkml:trace contextRef="#ctx0" brushRef="#br0" timeOffset="326961.9684">18201 15899 1407 0,'3'-11'31'0,"2"-2"6"0,4-3 2 0,0 0 1 15,3-2-32-15,0 2-8 0,0 0 0 0,0 3 0 0,0 2 94 0,0 6 18 16,0 0 3-16,3 5 1 0,-4 5-49 0,4 5-10 15,-3 9-1-15,3 0-1 0,-3 7-37 0,-3 6-7 16,3 2-2-16,-3-2 0 0,0 8 1 0,-6-9 0 16,0 9 0-16,0-6 0 0,0-2 10 0,-6 0 1 15,0-3 1-15,0 0 0 0,0-5 8 0,-3-3 2 16,3-2 0-16,-3-4 0 0,3-1 2 0,0-1 1 16,-3-2 0-16,3-6 0 0,-3-3-7 0,3 4 0 15,0-6-1-15,3 0 0 0,-6-6-11 0,3 4-3 16,-3-3 0-16,3-6 0 0,0 0-1 0,0-2 0 15,3-5 0-15,0-1 0 0,0-5-12 0,3 0 11 0,3-2-11 0,0-3 10 16,3-3-10-16,3 0 0 0,3-2 0 0,0 2 8 16,6-2-8-16,-4 2 0 0,7 0 0 0,-3 6 0 15,0-1-8-15,-3 6 8 0,-3 8 0 0,0 2 0 16,-1 9-8-16,1 2 8 0,0 8-10 0,-3 5 10 16,3 11-10-16,-6 0 10 0,-3 5-10 0,0 0 10 15,-3 5 0-15,0 1 0 0,0 4 0 0,-3-4 0 0,0-4 0 0,0 1 0 0,0 3 0 0,0-6 0 16,0-3 0-16,-3-2 0 0,3-3 0 0,-3-5 0 15,3 3 0-15,-3-6 12 0,3-5-4 0,0 0-8 16,0-8 8-16,0 0-8 0,0 0 0 0,0 0 0 16,0-8 16-16,-3-8-4 0,3-8-1 0,3 0 0 15,0-5-11-15,3-8 0 0,0-5 9 0,9-3-9 16,-3-3 16-16,2 3 0 0,4 0-1 0,0 3 0 16,0 2-25-16,-3 6-5 0,6 7-1 0,-6 6 0 15,-1 5 16-15,4 11 8 0,0 2 0 0,0 11-8 16,-3-2 8-16,3 12-8 0,-6 3 0 0,3 6 0 15,-4 4 0-15,1 4 10 0,-3-1-10 0,0 1 8 0,-6 4 2 16,0-2 0-16,0 3 0 0,0 0 0 16,0-6-60-16,-3 6-12 0,0-3-2 15,0-3-1089-15</inkml:trace>
  <inkml:trace contextRef="#ctx0" brushRef="#br0" timeOffset="327274.6763">19272 16124 1976 0,'0'0'88'0,"0"0"17"0,-3-8-84 0,3 2-21 0,0 6 0 0,6-5 0 16,0-3 12-16,3 3-1 0,3 0-1 0,3 2 0 16,3-5 1-16,2-2 0 0,1 2 0 0,3-3 0 15,0-2-11-15,0 5 10 0,0-5-10 0,-4-1 10 16,1 4-10-16,0-3 8 0,-9-1-8 0,-3 1 8 15,0 5 0-15,-6 0 0 0,0-2 0 0,-6 2 0 16,-3 0 21-16,-3 2 4 0,-6 4 1 0,-3 2 0 16,-3 5 9-16,1 0 1 0,-7 9 1 0,3-1 0 15,-3 5-3-15,3 6-1 0,0-3 0 0,4 6 0 16,2 5-23-16,0-3-5 0,6-3-1 0,0 1 0 16,3 2-12-16,0-3 0 0,6-5 0 0,3 6 0 15,3-6 0-15,3 0-16 0,-3 0 1 0,9 0-745 16,0-7-148-16</inkml:trace>
  <inkml:trace contextRef="#ctx0" brushRef="#br0" timeOffset="327705.7258">20043 16073 2257 0,'0'-5'49'0,"-6"0"11"0,0-3 1 0,-3 0 3 0,0 0-51 0,-6 3-13 16,1 2 0-16,-4 0 0 0,-3 1 8 0,0 2 0 15,-3 0-8-15,0 5 12 0,-2-2-12 0,2 7 0 16,3 1 0-16,0 7 0 0,3-2 0 0,0 0 0 16,3 3 0-16,4-1 0 0,2-2 0 0,3 3 0 0,0 2 0 0,3-3 0 15,3 1 0-15,3-1 0 0,0-2 0 0,3-3 0 16,0 3 0-16,0-2 0 0,3-4 0 0,2-5 0 16,1 6 0-16,3-8 0 0,-3-3 0 0,6 0 0 15,0-6 0-15,-3-2 0 0,6-5 0 0,-4 0 0 16,4-6 0-16,-3-7 0 0,3 0 8 0,0-4-8 15,0-7 0-15,2-8 8 0,4 6-8 0,-3-12 0 16,0 1 8-16,3-8-8 0,-1-3 0 0,-2-2 0 16,3-1 0-16,-6 3-10 0,0 6 0 0,-3 7 0 15,-7 3 10-15,1 8 0 0,-3 3 0 0,-6 10 8 16,0 3 32-16,-6 10 6 0,0 3 2 0,-3 11 0 16,-6 7-21-16,1 9-4 0,-7 7-1 0,0 6 0 15,-3 8-22-15,0 5 9 0,0 2-9 0,0 4 0 16,7 2 14-16,-4 0-4 15,6-3-1-15,0 0 0 0,0-2-9 0,3-1 0 16,3-2 0-16,0-5 0 0,0-3-24 0,6-3 2 0,0-7 1 0,3 2 0 31,0-5-103-31,3-6-20 0,0 3-4 0,3-5-810 0</inkml:trace>
  <inkml:trace contextRef="#ctx0" brushRef="#br0" timeOffset="327893.109">20341 16052 2134 0,'0'0'95'0,"6"-5"19"0,3 5-91 16,-3-3-23-16,2 3 0 0,1 3 0 0,0-3 26 0,-3 8 1 15,0-3 0-15,0 6 0 0,-3-3-17 0,0 5-10 16,0 0 12-16,-3 0-12 0,0-2 0 0,-6-3 0 16,3 5 0-16,-6 0-12 15,-3 3-160-15,0-2-31 0,1-4-6 0</inkml:trace>
  <inkml:trace contextRef="#ctx0" brushRef="#br0" timeOffset="328018.0869">20522 15737 1969 0,'-9'-21'87'0,"6"16"18"0,0-3-84 0,3 8-21 0,0 0 0 0,-9 0 0 15,1 5 0-15,2 6 0 0,0 2 0 0,0 8-871 16</inkml:trace>
  <inkml:trace contextRef="#ctx0" brushRef="#br0" timeOffset="328440.0426">20933 16060 518 0,'3'-13'46'16,"3"0"-37"-16,0-6-9 0,3 3 0 16,-3 0 235-16,0 1 45 0,-3 1 8 0,0 1 3 0,-3 0-187 15,0 2-36-15,-3 3-8 0,0 0-2 0,-3 1-19 0,-3 1-4 16,0 4-1-16,-3-1 0 0,-3 3-10 16,0 5-1-16,3 1-1 0,-5 1 0 0,-1 1-1 0,0 6 0 15,0 4 0-15,0-2 0 0,0 3-4 0,3-4-1 16,3 1 0-16,1-2 0 0,2 4-6 0,0-2-2 15,3 0 0-15,3 0 0 0,-3-3-8 0,6-3 8 16,0-2-8-16,0-8 8 0,3 8-8 0,-3-8 12 16,9 0-12-16,3-2 12 0,2-4-1 0,1 1 0 15,3-5 0-15,0-6 0 0,-3 2 1 0,6-4 0 16,-6-3 0-16,0 8 0 0,2-9 6 0,-2 6 2 16,-3 1 0-16,0 4 0 0,-3 0 20 0,0 1 4 15,-6 7 0-15,-3 3 1 0,0 0-14 0,0 0-3 0,0 0-1 16,0 11 0-16,-6 2-27 0,-3 6 0 0,0-1 8 15,0 6-8-15,-3 5 0 0,3-3 0 0,0 1 0 0,1-1 0 32,2 1-158-32,0-1-30 0</inkml:trace>
  <inkml:trace contextRef="#ctx0" brushRef="#br0" timeOffset="328783.5341">21240 15923 2246 0,'-3'-8'100'0,"3"8"20"16,0 0-96-16,0 0-24 0,0 0 0 0,0 0 0 16,6 2 18-16,-3 4-1 0,0 4 0 0,-3-2 0 15,3 0 19-15,-3 5 4 0,-3 1 1 0,0 1 0 16,0 1-15-16,-3-2-3 0,0 4-1 0,-3 3 0 0,3-5-9 0,-3 3-1 16,-3-4-1-16,3-1 0 0,3 2-11 0,-3-3 8 15,3-3-8-15,0 1 8 0,6-3-8 0,-3-3 0 16,3-5 9-16,0 0-9 0,0 0 0 0,12 0 9 15,0-2-9-15,3-6 0 0,6 0 9 0,0-8-9 16,-1 0 0-16,4-3 9 0,3-4-9 0,3-1 0 16,0 0-10-16,-7 3 10 0,4 2 20 0,-6 6 9 15,-3 0 3-15,-3 2 0 0,-3 3 0 0,-3 0 0 16,-3 3 0-16,-6 5 0 0,0 0 6 0,0 0 2 16,6 5 0-16,-6 3 0 0,0 3-40 0,0 2 0 15,-3 0-12-15,-3 6 4 16,3-3-45-16,-3 5-9 0,3 0-2 0,0 3-771 0,0 0-154 15</inkml:trace>
  <inkml:trace contextRef="#ctx0" brushRef="#br0" timeOffset="337104.6912">1585 17918 889 0,'0'0'39'0,"-6"-11"9"0,3 6-39 0,0-3-9 16,3 0 0-16,-2-3 0 0,2 3 98 0,-3-5 18 15,3 5 3-15,0-5 1 0,0 2-40 0,3-2-8 16,2 0-2-16,4-6 0 0,-9 6-22 0,9 0-5 16,3-3-1-16,-3-2 0 0,0 4-6 0,3-4 0 15,-3 5-1-15,3-1 0 0,0 6-12 0,-3-2-3 16,0 7 0-16,2 3 0 0,7 3-7 0,-6 10-1 16,6 0-1-16,3 6 0 0,0 7 11 0,0 1 2 15,-4 4 1-15,4 4 0 0,3 2 9 0,-3 8 2 0,0 0 0 16,0-3 0-16,5 0-8 15,-5 1 0-15,3-3-1 0,3-3 0 0,3 2-18 0,-10-7-9 0,1 2 10 0,0-7-10 16,0-3 8-16,-3-6-8 0,-6-5 0 0,0 1 9 31,-3-1-31-31,0-5-6 0,-1-8-2 0</inkml:trace>
  <inkml:trace contextRef="#ctx0" brushRef="#br0" timeOffset="337369.6969">2288 17425 1094 0,'-15'-15'48'0,"9"9"11"16,3-2-47-16,-6 0-12 0,0-2 0 0,0 10 0 0,3 0 152 0,-3 5 29 16,0 3 6-16,-5 5 1 0,-1 6-117 0,3 7-23 15,-3 6-5-15,0 8-1 0,-3 13-5 0,0-3-1 16,-3 5 0-16,1 4 0 0,-1-1-4 0,0 0 0 15,0 6-1-15,0-9 0 16,3 1 2-16,-2-9 1 0,-1 4 0 0,0-9 0 0,3 0-20 0,3-13-4 16,-6 8-1-16,0-2 0 0,4 5-9 0,-4-9 0 15,3 6 9-15,0-8-9 16,-3 3-48-16,0 0-13 0,7-6-3 0</inkml:trace>
  <inkml:trace contextRef="#ctx0" brushRef="#br0" timeOffset="337635.7229">2684 17912 1555 0,'0'0'138'0,"0"0"-110"0,-6-5-28 0,6 5 0 0,0 0 94 0,0 0 14 0,-6 5 2 0,3 1 1 15,3 7-67-15,0 3-14 0,0 10-2 0,0 6-1 16,0 0 13-16,0-1 2 0,0 1 1 0,-6-3 0 16,6 3-1-16,0 0 0 0,-3-6 0 0,0 1 0 15,-3-1-2-15,3-7-1 0,3-1 0 0,0-2 0 16,-6 3-19-16,3 2-4 0,3-8-1 0,0 5 0 0,0 1-23 16,0 0-5-16,3-6-1 0</inkml:trace>
  <inkml:trace contextRef="#ctx0" brushRef="#br0" timeOffset="338671.2757">3696 17867 403 0,'6'-13'17'0,"-3"5"5"15,0-2-22-15,0 2 0 0,3 0 0 0,-3-3 0 0,0-2 224 0,3 5 40 16,-4-3 8-16,4 9 1 0,-3-4-137 0,6 1-28 15,-3 2-6-15,0-2-1 0,3 5-52 0,0 5-10 16,3-2-3-16,0 10 0 0,0 3-11 0,3 0-2 0,0 8-1 0,-1 2 0 16,-2 6 18-16,0 3 3 0,-3-1 1 0,-3 8 0 15,3-7-10-15,-3 4-2 0,0-7 0 0,-3 2 0 16,0-7-17-16,-3 2-4 0,-3-8-1 0,0 6 0 16,0-9 0-16,-3-5 0 0,0-5 0 0,0 3 0 15,-3-3 31-15,3-3 7 0,-3-10 0 0,3 5 1 16,0-5-33-16,1-3-6 0,-1-3-2 0,3-5 0 15,-3-2-8-15,0-9 12 0,3 1-12 0,3-11 12 16,0 2-12-16,3-4 0 0,3-1 0 0,3 0 0 16,-1 9 0-16,4-1 0 0,0 5 0 0,3 3-11 15,-3 9 11-15,0 4-10 0,0 8 10 0,3 3-10 16,-3 3 10-16,3 10-8 0,-4 3 8 0,1 5-8 16,3 6 8-16,-6 7 0 15,3 3 0-15,0-2-8 0,-3 4 8 0,3-2 0 0,-3-2 0 0,0 2 8 16,0-3-8-16,0-7-10 0,-3 4 10 0</inkml:trace>
  <inkml:trace contextRef="#ctx0" brushRef="#br0" timeOffset="338999.1372">4586 17899 1900 0,'-9'-5'84'0,"6"5"18"16,0 0-82-16,0 5-20 0,3 0 0 0,-6 3 0 0,6 0 8 0,-3 5-8 0,0 1 8 0,0 10-8 16,0-6 20-16,0 3-1 15,-3-2 0-15,3 2 0 0,0-8-6 0,0 6-1 0,0-11 0 0,3 5 0 16,0-3-12-16,3-2 0 0,0 0 8 0,3-2-8 16,0-1 14-16,0-3 0 0,3 4 0 0,3-6 0 15,-3-6 0-15,6 4 0 0,-6-3 0 0,3-1 0 16,-1-2-6-16,-2 0-8 0,3-2 11 0,-6-3-11 15,-3 5 11-15,3-3-11 0,-3-2 10 0,0 0-10 16,-3-1 24-16,-3 6 0 0,-3-5-1 0,-3 3 0 16,3-1-23-16,-3 0 0 0,-3 4-12 0,1-4 4 15,-4 3 17-15,0 3 4 0,-3 2 1 0,0 3 0 16,3-5-14-16,0 5-10 0,-3 0 2 0,4 5 0 16,2 3-66-1,3-3-13-15,-3 3-2 0</inkml:trace>
  <inkml:trace contextRef="#ctx0" brushRef="#br0" timeOffset="339280.3169">4901 17796 1594 0,'-9'-8'71'0,"6"3"14"0,0-3-68 0,3 2-17 15,0 1 0-15,0 2 0 0,-3-2 56 0,3 5 8 16,6-5 2-16,6 5 0 0,0 0-26 0,0 0-4 16,6 0-2-16,0 5 0 0,0-5-2 0,5 0-1 15,-2 5 0-15,3-5 0 0,3 0-5 0,0 0-1 16,-1-5 0-16,1 5 0 0,6-5-11 0,0 2-2 0,0-7-1 0,-1 2 0 16,-2 0-11-16,3-3-9 0,-6-2 9 0,-1 0-13 31,-2 0-35-31,-3-1-6 0,-3 1-2 0,-3 0-553 0,0 5-111 0</inkml:trace>
  <inkml:trace contextRef="#ctx0" brushRef="#br0" timeOffset="339514.6366">5211 17216 1843 0,'-3'6'164'0,"0"-1"-132"15,6 3-32-15,-3 5 0 0,-3 6 35 0,3 5 0 16,0 5 0-16,3 2 0 0,3 6 30 0,-3 3 7 16,0 2 0-16,-3 3 1 0,6-5-10 0,-6 5-3 15,-3-5 0-15,3 2 0 0,3-7-16 0,-3-1-3 16,-6 6-1-16,3-9 0 0,0 6-24 0,0 3-4 16,-3 0-2-16,0-1 0 15,-3 1-118-15,3 0-23 0,-3 0-5 0</inkml:trace>
  <inkml:trace contextRef="#ctx0" brushRef="#br0" timeOffset="340670.6772">6672 17957 1004 0,'-3'-18'44'0,"3"10"10"15,-3-5-43-15,6-1-11 0,0-4 0 0,0-1 0 16,0 1 88-16,6-3 16 0,0 2 4 0,0 1 0 16,0 2-32-16,3-3-7 0,0 6-1 0,-3 0 0 0,0 5-10 0,3 3-2 15,-3-1-1-15,2 6 0 0,1 0-23 0,0 11-5 16,3-3-1-16,-3 10 0 0,0 3-10 0,0 3-3 16,0 3 0-16,-3 7 0 0,6 6 14 0,-7-1 2 15,4 1 1-15,-3 2 0 16,0-2-5-16,-3-5-1 0,3 2 0 0,-3-8 0 0,-3-3 0 0,0-2 0 15,0-3 0-15,-3-2 0 0,-3-6-16 0,3-5-8 16,0 2 8-16,-3-2-8 0,0-2 38 0,-3-6 2 16,3 0 1-16,-3-6 0 0,-3 6-9 0,3-8-3 15,0-2 0-15,-3-6 0 0,1-3-17 0,2 1-3 16,-3-9-1-16,3 1 0 0,0-6-8 0,3 1 0 16,0-4 0-16,6 1 0 0,0 2 0 0,3 0 0 0,0 6 0 15,3-1 0-15,-1 3 0 0,1 3 0 0,3 8 0 16,0 0 0-16,-3 8-12 0,3-3 12 0,0 8-10 15,0 5 10-15,6 3-11 0,-3 0 11 0,-1 2-12 0,1 4 12 16,0 1 0-16,0 1 0 0,3 0 0 0,-6 3 0 16,-6-6 0-16,6 8 0 0,3-2 0 0,0-1 0 15,-4-5 0-15,-5 6 0 0,-3-6 0 0,-3-5 0 16,0 5 0-16,-3 1 0 0,0-6 0 0,3 2 0 16,3-2 0-16,-3-3 0 0,-6 3 0 0,3-2 0 15,3-1 0-15,0-5 9 0,0 0-9 0,0 0 8 16,0 0-8-16,0 0 0 0,0 0 0 0,-5-5 0 15,-7-3 0-15,6-3 0 0,9-2 0 0,0-6 0 16,-3 3-12-16,0-2 12 0,9-9-10 0,-1 6 10 16,4 3 0-16,-3-1 0 0,-9-2 0 0,9 3 0 15,3 4 8-15,-3 6-8 0,-6-2 0 0,3 7 0 0,3 0 0 16,0 1 0-16,-3 2 0 0,-6 0 0 0,0 0 0 16,9 5 0-16,6-2 0 0,-6 7 0 0,-3-7 0 15,2 10 0-15,-2-2 0 0,3 5 0 0,-3-3 0 0,-3 5 0 16,0 1 0-16,0-1 0 15,3-2-95-15,0 8-16 0,-3-8-3 0</inkml:trace>
  <inkml:trace contextRef="#ctx0" brushRef="#br0" timeOffset="341014.2871">7592 18108 1324 0,'0'0'118'0,"0"0"-94"0,0 0-24 0,0 0 0 0,15 0 32 0,-9-5 3 0,-6 5 0 0,6-3 0 15,12-2 1-15,-3 0 0 0,-6-1 0 0,2 4 0 16,4-4-24-16,0-2-12 0,0-2 12 0,0-3-12 16,-6-1 15-16,3 1-4 0,0-3-1 0,0-2 0 15,-6-1 17-15,0 1 3 0,-3 2 1 0,-1 3 0 16,4-3 9-16,-9 2 3 0,-2 1 0 0,2 5 0 15,0 0 7-15,-3-2 2 0,-6 7 0 0,0-2 0 16,0 5 0-16,0 5 0 0,0-2 0 0,-6 2 0 16,-3 3-19-16,4 3-3 0,5-3-1 0,-3 5 0 15,-3 0-1-15,3 6 0 0,3-1 0 0,3 3 0 0,3-2-28 16,0 2 0-16,0-3 0 0,3 4 0 16,6-4-19-16,0 3-6 15,-3-5-2-15,3 0 0 0,9 3-157 0,3-6-31 16,-6-5-6-16,3 2-2 0</inkml:trace>
  <inkml:trace contextRef="#ctx0" brushRef="#br0" timeOffset="341430.2476">8306 18000 1616 0,'-3'-16'72'0,"3"10"14"0,-2-7-69 0,-1 5-17 0,-3-2 0 0,3-4 0 15,-6 7 113-15,3-1 19 0,-3 2 4 0,0-2 1 16,-3 6-65-16,-3-1-14 0,-6 6-2 0,3 2-1 15,1 0-34-15,-7 9-6 0,-6-1-2 0,3 8 0 16,3 3-13-16,1 2 0 16,-1 1 0-16,3-6 0 0,3 3 0 0,0-3 0 0,9 3-8 0,3-3 8 15,-3-3-8-15,3-2 8 0,6 0-12 0,3-8 12 16,3 5-21-16,0-7 2 0,0-4 1 0,6 3 0 0,6-5 10 0,0-5 8 16,-6-3-12-16,3-5 12 0,5 0 0 0,1-6 0 15,0-2 0-15,-3-3 0 0,0-5 0 0,0-3 0 16,6-5 0-16,-4 3 0 0,-2-6 0 0,3-5 0 15,0 0 0-15,-3 6 0 0,3-6 0 0,-4 0 0 16,-2 2 0-16,-3 6 0 0,-3 0 0 0,-3 11 0 0,0-1 0 0,-3 11 0 16,0-2 24-16,-3 10-2 0,0-3 0 0,-3 11 0 15,3 0 5-15,-6 8 1 0,-3 3 0 0,0 10 0 16,-3 11-20-16,0-6-8 0,1 11 0 0,-4 3 8 16,0 0 4-16,3-1 0 0,0-2 0 0,3 3 0 15,3 0-12-15,6 0 0 16,-3-1 0-16,6-2 8 0,0-2-8 0,0-9-12 0,0 6 2 0,0-6 1 15,6-5-141 1,0 3-28-16,0-3-6 0</inkml:trace>
  <inkml:trace contextRef="#ctx0" brushRef="#br0" timeOffset="341633.4337">8610 18029 1440 0,'-9'-6'128'0,"0"1"-103"16,3 5-25-16,6 0 0 0,-6 5 187 0,-3 1 32 16,9-6 6-16,-3 8 2 15,3 0-183-15,-3 5-36 0,3 0-8 0,0 0 0 0,3-2 0 0,0 2 0 16,-3 0 8-16,0 1-8 0,3-1 0 0,-3 0-11 16,3 0 2-16</inkml:trace>
  <inkml:trace contextRef="#ctx0" brushRef="#br0" timeOffset="341776.5186">8652 17645 2318 0,'-18'-18'103'0,"12"12"21"0,-3-2-100 15,0 8-24-15,0 0 0 0,3 6 0 0,3 2-72 0,0 5-20 0</inkml:trace>
  <inkml:trace contextRef="#ctx0" brushRef="#br0" timeOffset="342338.8986">9083 18023 979 0,'-12'-8'87'0,"9"3"-70"0,0 0-17 0,1 0 0 16,-4-3 150-16,6 0 26 0,-3 2 6 0,0 1 1 15,3 3-92-15,0 2-19 0,0 0-3 0,0 0-1 32,0-6-49-32,0 6-11 0,-6-8-8 0,6 8 12 0,0 0-12 0,-6 3 0 0,0-3 0 0,-3 5 8 31,-3 3 3-31,3 8 0 0,-3-3 0 0,0 3 0 0,3 3 27 0,-3 2 6 0,3-3 0 0,0 1 1 15,-2-1-5-15,2-2 0 0,3 3-1 0,0-1 0 16,3-4-21-16,-3-7-4 0,3 7-1 0,3-4 0 0,0-10-13 16,0 3 0-16,0-3 8 0,3 5-8 0,3-5 0 15,3 0 0-15,3-5 0 0,-1-3 0 16,1 0 9-16,0-8-9 0,3 3 8 0,0-8-8 0,0 8 0 16,-3-9 0-16,3 4 8 0,-3-1-8 0,0 1 0 0,-1 5 0 15,-2 5 0-15,0-6 0 0,-3 6 0 0,0 3 8 16,-6 5-8-16,0 0 12 0,0 0-4 0,3 5 0 15,0 3 0-15,-3 11 0 0,0-3-8 16,-3 8 0-16,3-3 0 0,0 3 0 31,-3 5-97-31,3-3-22 0,-3 6-4 0</inkml:trace>
  <inkml:trace contextRef="#ctx0" brushRef="#br0" timeOffset="342713.8062">9366 18037 2023 0,'-12'-6'89'0,"12"6"19"0,-6 0-86 0,0 6-22 0,3-6 0 0,-3 0 0 16,3 8 9-16,-3 2-9 0,3 3 12 0,3 3-12 16,-3 0 12-16,3-3-12 0,-2 3 12 0,2-3-12 15,0-2 15-15,0 2-4 0,0-5-1 0,0 5 0 31,0-2 17-31,2-3 3 0,1 0 1 0,0 3 0 0,0-4 3 0,-3-7 1 0,6 6 0 0,-3-4 0 16,0 4-18-16,-3-6-3 0,0 0-1 0,0 0 0 16,0 0-5-16,0 0-8 0,0 0 11 0,0 0-11 15,6-6 17-15,0-2-3 0,-3 3-1 0,0-3 0 0,0-5-13 16,3 0 9-16,-3 2-9 0,3-2 8 0,-3 0-8 16,3 5 0-16,-3-5 9 0,3-1-9 0,0 9 21 15,0-3 0-15,6 0 0 0,-3 3 0 0,-3 0 15 0,3 5 2 16,-1-6 1-16,-2 6 0 0,-6 0-19 0,9 6-4 15,0 2-1-15,0-3 0 0,-3 0-15 0,0 3 0 16,0 3 0-16,0-3 0 16,-3-1-97-16,0 7-23 0,3-1-4 0</inkml:trace>
  <inkml:trace contextRef="#ctx0" brushRef="#br0" timeOffset="343698.4322">10414 18174 972 0,'0'0'43'0,"0"0"9"0,0 0-42 16,-6 0-10-16,3 0 0 0,3 0 0 0,0 0 86 0,0 0 15 0,0 0 3 0,0 0 1 31,0 0-3-31,0 0-1 0,0 0 0 0,0 0 0 15,0 0-28-15,0 0-5 0,0 0-2 0,0 0 0 16,0 0-37-16,0 0-7 0,0 0-2 0,3 6 0 16,0 1-159-16,3-1-32 0</inkml:trace>
  <inkml:trace contextRef="#ctx0" brushRef="#br0" timeOffset="346166.5705">12450 17997 576 0,'-3'-5'51'15,"0"-1"-41"-15,0-2-10 0,0 3 0 0,0-3 129 16,0 0 24-16,0-2 5 0,0 2 1 0,3-5-54 0,3 5-10 15,0-3-3-15,0 3 0 0,0 0-27 0,3-2-5 16,3 2-2-16,0-3 0 0,0 3-16 16,3 3-3-16,2-3-1 0,1 0 0 0,0 8-14 0,3-5-4 15,3 10 0-15,0 3 0 0,-3 0-7 0,-1 5-1 16,-2 11-1-16,-3 2 0 0,3 1 15 0,-3 12 3 16,0-2 1-16,-3-2 0 15,-3 5 16-15,0-1 3 0,0-2 1 0,-3-2 0 0,0-4-18 0,0-4-3 16,0-6-1-16,-3 3 0 0,3 2-13 0,0-7-3 15,0 2-1-15,-3-8 0 0,3 6-11 0,0-6 12 16,0-5-12-16,-1 3 12 0,-2-11-3 0,0 0 0 16,3-6 0-16,0-7 0 0,0 5 4 0,0-10 1 15,-3-1 0-15,3-2 0 0,0-3-14 0,0-2 8 0,3-1-8 16,0-7 0-16,3-6 0 0,0 3 0 0,0-3 0 16,3 3 0-16,0 3 12 0,0 2-4 0,0 6-8 0,0 5 12 15,-1 2-12-15,-2 6-13 0,3 5 2 16,-3 3 1-16,0-1 10 0,3 12-8 0,-3-1 8 0,0 11-8 15,0 2 8-15,0 6 11 16,3 2-3-16,0 1 0 0,0 2 1 0,2-2 0 0,-2-4 0 0,0 4 0 16,-3-6-9-16,3-3 0 0,-3 1 0 0,3-6 0 15,-6 0 0-15,0 1 0 0,0-1 0 0,-3-8 0 16,3-2 8-16,-3 2-8 0,-3-5 8 0,0 0-8 16,0 0 10-16,0 0-10 0,0 0 12 0,0 0-12 15,0-5 14-15,-3-3-4 0,3 0-1 0,-3-11 0 16,0 6-9-16,3-8 0 0,0-3 9 0,3-2-9 15,3-1 0-15,0 1 0 0,3 2 0 0,-1-2 0 16,1 10 0-16,0-3 0 0,0 6 0 0,0 2 0 0,0 3 0 16,0 3 0-16,0 3 0 0,0-4 0 0,0 12 8 0,0-4-8 15,3 3 8-15,-3 1-8 0,0 2 8 0,-1 5-8 16,1-3 8-16,-3-2-8 16,3 6 0-16,0-1 8 0,0 0-8 0,-3 0 0 0,3 1 0 0,-3-1 0 15,3 0 0-15,0-2 8 16,-3 2-156-16,3 0-30 0</inkml:trace>
  <inkml:trace contextRef="#ctx0" brushRef="#br0" timeOffset="346838.2988">14007 17973 1897 0,'-15'-16'84'0,"9"11"17"0,0 0-81 0,0 5-20 0,-3-3 0 0,3-2 0 16,0 5 24-16,-3-6 1 0,3 4 0 0,-3-3 0 15,0 5-5-15,-3 0 0 0,0 0-1 0,-2 0 0 16,2 0-6-16,-3 0-1 0,0 7 0 0,-3-1 0 15,3 7 26-15,-3 6 5 0,0-1 1 0,1 3 0 16,2 0-20-16,-3 6-4 0,0-1-1 0,3 3 0 0,-3 0-9 16,6-2-2-16,0-3 0 0,1-3 0 0,2 3-8 15,3-8 0-15,0 2 0 0,3-10 0 0,3 3 0 16,0-3 0-16,0-8 9 0,0 0-9 0,0 0 0 0,12 0 0 16,2 0 0-16,1-8 8 0,3 2-8 0,3-7 0 15,-3-5 0-15,3 2 8 0,3-8-8 0,-4 3 0 16,4-11 0-16,0 6 0 0,-3-6 0 0,0 5 0 15,0 1 0-15,-4 5 0 0,-2 2 0 0,-6 14 0 16,0 0 0-16,-3 7 0 0,-3 6 10 0,3 5 1 16,-6 9 0-16,0 4 0 0,0 6 22 15,-3 0 5-15,0-1 1 0,3 4 0 0,3-4-22 0,0 1-4 16,0-5-1-16,3-6 0 0,0-3-12 0,3 4 0 0,0-9 0 16,3 0 0-16,0-2 12 0,2-4-4 0,1-1-8 15,6-6 12-15,0-8-12 0,-3 3 8 0,-3-6-8 16,3-5 0-16,-1-2 11 0,1-9-11 0,0 6 12 0,0-3-12 15,0-8 10-15,3-7-10 0,0 4 8 0,-1 4-8 16,-5-1 12-16,0 11-4 0,0 2 0 0,-3 6 0 16,-3 5 16-16,0 3 4 0,-3-1 0 0,3 6 0 15,0 6-16-15,0 7-4 0,0-5 0 16,2 10 0-16,-2-4-8 0,0 4 8 0,-3 1-8 0,6-4 8 16,0 4-8-16,0-6 0 0,-3 0 0 0,3 1-11 15,0-1 11-15,0-2 0 0,0-4 0 0,2 7 0 16,-2-6-12-16,3 2 0 0,-3-2 0 0,0 5 0 15,0 1-6-15,-3-1-2 0,-3 5 0 0,3 4 0 16,-3 1-1-16,3 4-1 0,-6-1 0 0,3 1 0 16,-1-1-88-16,-2 11-18 0,0-2-3 0</inkml:trace>
  <inkml:trace contextRef="#ctx0" brushRef="#br0" timeOffset="347244.9114">14733 17978 1267 0,'0'0'112'15,"0"0"-89"-15,0 0-23 0,0 0 0 16,-6 11 130-16,0-3 22 0,-3 0 4 0,-3 5 0 15,-3 6-55-15,0 7-11 0,-5 1-2 0,-4-1-1 16,-3 11-36-16,-3-3-7 0,0-2-2 0,7-5 0 16,-1-1-17-16,0 6-3 0,0-6-1 0,3 1 0 15,0-1-2-15,1 1-1 0,5-3 0 0,-3 5 0 0,6-6-18 16,0-4-19-16,6-3 4 0</inkml:trace>
  <inkml:trace contextRef="#ctx0" brushRef="#br0" timeOffset="348019.8219">15495 17627 1076 0,'0'0'24'0,"6"-14"4"0,-3 9 2 0,0-6 0 0,3 1-30 15,-6-3 0-15,0 5 0 0,0-3 0 0,0 3 68 0,0 3 7 16,-6-3 1-16,3 8 1 0,-3-5-33 0,0-1-8 15,-6 4 0-15,3-4-1 0,-3 6-4 0,3-2-1 16,-3 2 0-16,-3 0 0 0,4 2 6 0,-4-2 0 16,3 6 1-16,0-1 0 0,0-2-23 0,0 10-5 15,0-3-1-15,0 4 0 0,3-1-8 0,-3 3 0 16,6 0 0-16,-3 0 0 0,4 2 0 0,2 3 8 16,0-2 0-16,0 7 0 0,3-7 17 0,0 7 3 15,3-5 1-15,0 3 0 0,-3 3 28 0,3-6 6 16,0 5 1-16,-1-2 0 0,1-3-11 0,0 6-1 15,0-3-1-15,-3-3 0 0,3 2-27 0,-3-1-4 16,-3-4-2-16,3-2 0 0,0-3-10 0,-3-2-8 0,0-3 12 0,3 2-12 31,-3-7 0-31,3 2 0 0,0-5 0 0,0 0 0 16,0 0 0-16,0 0 0 0,0 0 0 0,3-8 0 0,-3-2-15 0,3 2 0 16,3-3 0-16,-3 3 0 0,-3 8-1 0,0 0 0 15,0 0 0-15,0 6 0 0,3-4 5 0,-6 12 1 16,0 1 0-16,0 1 0 0,-3 8 10 0,3 3 0 15,-2-1 8-15,2 0-8 0,0 1 21 0,0-6 0 0,0 3 0 16,0-3 0-16,0-2-6 0,0-1-2 0,0-2 0 0,0 2 0 16,0-4-1-16,0-1 0 0,0 0 0 0,3-2 0 15,0-3 0-15,0 0 0 0,0-3 0 0,3 3 0 16,0-3-1-16,0 0-1 0,0 3 0 0,3-2 0 16,3 2-26-16,-3 2-6 0,2-2-1 0,1 5 0 31,0-5-92-31,0 6-18 0,0-4-4 0,0 3-1 0</inkml:trace>
  <inkml:trace contextRef="#ctx0" brushRef="#br0" timeOffset="349097.6495">15215 18037 741 0,'3'-8'32'0,"0"2"8"0,0 1-32 0,0-3-8 15,-3 3 0-15,3 2 0 0,0-7 84 0,3 7 14 16,-3-2 3-16,3-1 1 0,0 1-21 0,0-3-4 15,-3 3-1-15,3 2 0 0,-6 3-21 0,3-5-5 16,3 0-1-16,0 2 0 0,-6 3-39 0,0 0-10 16,5-5 0-16,-5 5 0 0,0 0 0 0,0 0 0 0,0 0 0 15,0 0 8-15,0 0-8 0,0 0 0 0,0 0 0 16,0 0 0-16,0 0 0 0,-5 8 12 0,-4-3-2 0,0 0 0 16,0 3-10-16,0-2 0 0,-3-4 0 0,0 3 8 15,0 3 12-15,0-2 1 0,0-1 1 0,3 0 0 16,0-2 14-16,0 2 4 0,1-5 0 0,2 5 0 15,0-2-22-15,6-3-4 0,-6 0-1 0,6 0 0 16,0 0-13-16,0 0 0 0,0 0 0 0,0 0 0 16,0 0 0-16,0 0 0 0,0 0 0 0,0 0 0 15,0 0 0-15,0 0 0 0,0 0 0 0,0 0 0 16,3 11 0-16,-3-11 0 0,3 2 0 0,-3-2 0 16,0 0 0-16,6 6 0 0,-3 2-8 0,3-3 8 15,-1-5 0-15,4 5 0 0,-3-2 0 0,0 2 0 16,0 0 0-16,3-2 0 0,-6 2 0 0,6 1 0 0,-3-4 0 15,3 4 0-15,-3 2 0 0,0-3 9 0,-3 5 7 16,6-2 2-16,-3 0 0 0,0 3 0 0,0 2 12 0,0 0 2 16,0-5 1-16,-3 5 0 0,0 1-4 0,-3-4-1 15,3 4 0-15,-1-7 0 0,1 7 4 0,-3-6 1 16,0 5 0-16,-3 0 0 0,3-2-4 0,-2 2-1 16,-1 5 0-16,0-4 0 0,0 2 6 0,-3 2 1 15,3 1 0-15,-3 2 0 0,3-3-11 16,0 3-3-16,3-2 0 0,0-1 0 0,0 1-4 0,3-3-1 15,-3-3 0-15,3 0 0 0,0-2 5 0,0 2 1 16,-3-5 0-16,3 0 0 0,3 3-22 0,0-6-18 16,-1-2 3-16,4 2 1 15,0 3-118-15,3-8-23 0,6 0-5 0</inkml:trace>
  <inkml:trace contextRef="#ctx0" brushRef="#br0" timeOffset="349581.9109">15831 17973 633 0,'0'0'28'0,"-3"-8"6"0,3-5-34 0,0 0 0 16,-3 0 0-16,6-1 0 0,0 1 236 0,0-5 41 15,0 4 8-15,6 1 2 0,0 0-163 0,0 0-32 16,3-1-6-16,0 1-2 0,0 3-12 0,0 2-4 16,2 0 0-16,-2 2 0 0,0 1-14 0,0 5-3 15,0 5-1-15,0 1 0 0,0 2-23 0,3 5-5 0,-6 5-1 16,6 4 0-16,-3 4 7 0,-1 0 0 0,1 4 1 0,0-1 0 16,0 2-9-1,0-4-3-15,0-1 0 0,3 6 0 0,-3-5-9 0,3-9-8 0,-1 3 9 0,4-2-9 16,0-6 0-16,0 0 0 0,3 0 0 0,-3-2 0 15,-3-3 0-15,3-3-18 0,2 3 2 0,-2 0 1 32,0-3-33-32,0 1-8 0,-3-4 0 0,0 4-1 15,-3 2-139-15,-3-3-27 0</inkml:trace>
  <inkml:trace contextRef="#ctx0" brushRef="#br0" timeOffset="349831.85">16474 17587 2012 0,'-9'-8'89'0,"9"8"19"0,0 0-87 0,0 0-21 15,-6 3 0-15,3 2 0 0,-3 8 40 0,0 0 3 16,0 6 1-16,-2 2 0 0,-4 5-9 0,0 6-2 16,-3-5 0-16,0 10 0 0,-6-3 17 0,-3 6 3 15,-3 5 1-15,-2 0 0 0,-4 0-22 0,3 0-5 16,0-3-1-16,4-5 0 0,-1-5-15 0,3 2-3 15,0-7-8-15,3-1 12 0,1 1-12 0,2-9 0 16,0 1 0-16,3 2 0 16,-3 3-157-16,3-8-35 0,-3 7-6 0</inkml:trace>
  <inkml:trace contextRef="#ctx0" brushRef="#br0" timeOffset="350284.9171">16733 18219 691 0,'0'0'61'0,"0"-8"-49"0,0-2-12 0,0 7 0 0,6-8 248 0,3 6 46 15,-6-3 10-15,6 0 1 0,0 3-215 0,3 0-43 16,3-3-9-16,-3 2-2 0,-1 4-21 0,4-3-5 16,3 5-1-16,0 0 0 0,-6 0-9 0,0 0 0 15,3 5 0-15,-3 3 0 0,0-3 0 0,-4 3 0 16,-2 0 0-16,0 5 0 0,3-2 24 0,-6 7 2 15,-3-4 1-15,0-1 0 0,0 3 21 0,0-3 5 16,-6 5 1-16,0-7 0 0,3 2-6 0,-6 0 0 16,4-5-1-16,-4 6 0 0,-3-1-7 0,3 0 0 15,0 0-1-15,0 0 0 16,3 1 5-16,0-1 0 0,0 0 1 0,0-2 0 0,3-3-17 0,3 0-3 0,0 2-1 16,3-2 0-16,3 0-12 0,-3 3-4 0,3-6 0 0,0-2 0 15,3 2-8-15,3 3 0 0,-3-8-12 16,6 0 12-1,-4 0-116-15,7-3-15 0,3-2-3 0</inkml:trace>
  <inkml:trace contextRef="#ctx0" brushRef="#br0" timeOffset="350488.4935">17617 18166 1843 0,'0'0'164'0,"0"0"-132"0,0 0-32 0,0 0 0 0,12 3 57 0,-9 2 5 0,-3-5 1 0,3 13 0 16,0 1 1-16,-3-1 0 0,-3 0 0 0,-3 0 0 0,-3 6-6 16,3-6-1-16,-3 0 0 0,-3 6 0 0,0 2-37 0,-5-2-8 15,2 2-2-15,0-3 0 0,0 1-19 0,-3 7-4 16,3-5-1-16,3-2 0 16,0 2-209-16,3-2-41 0</inkml:trace>
  <inkml:trace contextRef="#ctx0" brushRef="#br0" timeOffset="350816.0223">17897 18018 2052 0,'-3'-26'91'0,"3"12"18"0,0-4-87 0,3-3-22 0,0 2 0 0,3 1 0 15,3-3 33-15,0-1 3 0,3 4 0 0,0-1 0 16,-1 3-20-16,4-2-3 0,3-1-1 0,0 1 0 15,3 5-1-15,-3-1-1 0,0 7 0 0,-1 1 0 16,-5 4 25-16,0 2 5 0,0 2 0 0,-3 4 1 16,3 1-1-16,-3 12 0 0,-3-1 0 0,0 4 0 15,0 4 12-15,3 1 1 0,0-1 1 0,0 6 0 16,3 0-31-16,-1 2-7 0,1 3 0 16,3-5-1-16,-3-6-15 0,3 1 0 0,0-6 0 0,0-3 0 15,3 3 12-15,2-7-3 0,-2-1-1 0,3-2 0 16,3-4-38-1,-3-1-8-15,0-6-2 0,-1 5 0 0,1-2-172 16,-6-3-34-16,-6 5-7 0</inkml:trace>
  <inkml:trace contextRef="#ctx0" brushRef="#br0" timeOffset="351050.3162">18680 17621 1440 0,'0'0'128'16,"0"0"-103"-16,-6 0-25 0,0 3 0 0,3 0 89 0,-6 2 13 15,0 8 2-15,0 0 1 0,-3 6-30 0,0 2-7 16,-3-2 0-16,-2 7-1 0,-4 0-11 0,0 6-3 16,-3-5 0-16,0-1 0 0,-3 8-17 0,4-4-3 15,2-1-1-15,0 2 0 0,3-7-12 0,0 3-2 0,0-1-1 16,4-5 0-16,2 3-17 0,-3-3 0 0,0 0 0 15</inkml:trace>
  <inkml:trace contextRef="#ctx0" brushRef="#br0" timeOffset="351628.3063">18888 18037 1267 0,'3'-8'112'16,"0"2"-89"-16,-3-2-23 0,3 3 0 0,0-3 186 0,0 6 33 15,3-1 6-15,-3-2 2 0,6 5-148 0,-3 0-30 0,6 0-5 0,-3 0-2 16,0 5-30-16,0 0-12 0,2-2 11 0,1 2-11 15,-6 3 10-15,0-3-10 0,3 3 10 0,-6 3-10 16,0-3 21-16,-3 5-1 0,-3-5-1 0,0 5 0 16,-3-2 1-16,0-3 1 0,-6 2 0 0,3-2 0 15,1 0-7-15,2 3-2 0,-3-9 0 0,3 4 0 16,0 2-3-16,6-8-1 0,0 0 0 0,0 0 0 16,0 0-8-16,0 0 0 0,0 0 9 0,0 0-9 15,0 0 0-15,9 0 0 0,-3 5 0 0,6-5 0 16,-1 5 0-16,1 3 0 0,-3-2 0 0,3 1 0 15,-3-1 0-15,0 2 0 0,-3 2 0 0,-3-2 0 16,0 5 8-16,-3 1 6 0,0-1 2 0,-3 0 0 16,0 0 23-16,-3-2 5 0,3-3 0 0,-3 0 1 15,-3 2-31-15,0 4-6 0,0-1-8 0,0-5 11 16,-3 5-11-16,-2 6 0 16,2-6 0-16,-3 0 0 0,0 0-187 0,3 0-29 0</inkml:trace>
  <inkml:trace contextRef="#ctx0" brushRef="#br0" timeOffset="352277.6383">19305 17693 1382 0,'0'0'123'0,"0"0"-99"15,0-8-24-15,3 5 0 0,0-2 24 0,0 0-1 16,3-3 0-16,3 2 0 0,0-2 31 0,3-2 6 15,2 2 2-15,4 0 0 0,0-3-5 0,3 3-1 16,0-5 0-16,0 3 0 0,2 2-34 0,1 0-7 16,0-6-2-16,-3 4 0 0,3 2 1 0,-3 3 0 15,-4-3 0-15,1 2 0 0,-3 6 6 0,-3 0 2 0,0 0 0 16,-3 8 0-16,-3 3-2 0,-3 2-1 0,0 8 0 0,0 3 0 16,-6 3-7-16,0 4-2 0,-3 1 0 0,0 3 0 15,-3-1-10-15,3-2 10 0,-3 5-10 0,0-8 10 16,3 3 7-16,0-1 2 0,0 1 0 15,3-5 0-15,3-6-19 0,0-3-14 0,-6 3 2 0,3-2 1 16,3-11 11-16,0 5 0 0,3-8 10 0,-3 3-10 16,0-2 12-16,0-6-4 0,0 0-8 0,0 0 12 15,0 0-12-15,0 0 8 0,0 0-8 0,3-6 0 16,0-2 8-16,0 0-8 0,0-2 0 0,0 2 9 16,0-5-9-16,0 5 0 0,-3 8 0 0,0 0 8 15,0 0-8-15,0 0 0 0,0 0 9 0,0 2-9 16,-3 12 25-16,0-1 1 0,-3 0 0 0,3 11 0 15,-6 2 20-15,0 1 4 0,1-1 1 0,-1 6 0 16,-3-6-3-16,6 1-1 0,-3-9 0 0,3 4 0 0,-3 1-25 16,3-1-5-16,0 4-1 0,0-7 0 0,3 2 5 0,-3 3 1 15,0-3 0-15,0 0 0 0,0-3 5 0,0 1 1 16,3 2 0-16,-3-2 0 0,-5-1-11 0,2-2-1 16,-3 3-1-16,0-1 0 0,0 3-15 0,-6-2 0 15,0 2 0-15,-3 3 0 16,-3-3-196-16,4 3-36 0</inkml:trace>
  <inkml:trace contextRef="#ctx0" brushRef="#br0" timeOffset="353036.0246">20293 17944 403 0,'0'0'36'16,"0"0"-36"-16,-3-5 0 0,3 5 0 0,0 0 195 0,0 0 32 0,-3-6 6 0,3 6 2 15,0 0-116-15,-3-2-23 0,3 2-5 0,0-5-1 16,3-3-27-16,3 2-6 0,3 1-1 0,0 2 0 16,3 1-4-16,3-1 0 0,3-2-1 0,-1 5 0 15,4-3-26-15,3 0-5 0,6 1 0 0,-3 2-1 16,-1 0-8-16,1 0-2 0,3 0 0 0,-3 0 0 16,0 0-23-16,-4 2-5 0,-2 1-1 0,3 0 0 31,-3-3-66-31,-3 0-14 0,-6 5-2 0,0 0-1 0,-4-5-13 0,1 3-4 15,-6 2 0-15</inkml:trace>
  <inkml:trace contextRef="#ctx0" brushRef="#br0" timeOffset="353208.4802">20329 18129 1440 0,'-12'-8'64'0,"12"8"12"16,-6-5-60-16,6 5-16 0,0 0 0 0,0 0 0 0,0 0 143 0,0 0 25 15,6-3 6-15,0-2 1 0,3 0-101 0,0 2-20 16,6 1-4-16,2-1-1 0,4-2-36 0,3 5-13 16,0 0 9-16,3 0-9 15,-1 0-92-15,1 0-23 0,3-6-5 0</inkml:trace>
  <inkml:trace contextRef="#ctx0" brushRef="#br0" timeOffset="354020.1706">21338 17627 774 0,'0'-14'34'0,"0"12"7"0,0-9-33 0,0 3-8 16,0-2 0-16,0-4 0 0,3 6 92 0,0-5 16 15,0 8 3-15,0-3 1 0,-3 0-40 0,6-3-7 16,-3 9-1-16,3-4-1 0,3 1-18 0,-3 0-3 16,-1 2-1-16,4 3 0 0,-3 0 8 0,3 0 2 15,0 3 0-15,0 2 0 0,0 8-10 0,0 1-1 16,3 9-1-16,-3-1 0 0,0 4-9 0,-3 1-2 16,3-1 0-16,-6 3 0 0,3 0-8 0,0-2-1 15,-3-4-1-15,-1-1 0 0,-2 4-3 0,0-7-1 16,0-6 0-16,0 0 0 0,0 0 3 0,0-5 1 15,0-2 0-15,0-6 0 0,0 0-7 0,0 0-2 0,0 0 0 16,0 0 0-16,0 0 44 0,0 0 9 0,0-6 2 0,-2-2 0 16,2-5-64-16,0 0 0 0,0 0 0 0,0-6-10 15,0 1 10-15,2-4 0 0,4 1 0 0,0-3 8 16,-3 3-8-16,6 0 0 0,0-3 0 0,0 3 0 16,3-3 0-16,0 6 0 0,3-3 0 0,3 7 0 15,-3 6 0-15,2-2-10 0,1 7 10 0,6 3 0 16,-3 3-11-16,0 10 11 0,0 0-10 0,-3 6 10 15,-1 5 0-15,-2 2 0 0,3-5 0 0,-6 11 0 16,0-5 0-16,-3-1 0 0,-3 0 0 0,0 1 0 16,0-3 0-16,-3-3 0 0,-3-8 0 0,0 6 0 15,0-6 0-15,0 0 0 0,-3-5 0 0,3-3 0 16,-6 3 0-16,3-2 0 0,3-6 0 0,0 0 0 16,-9 0 23-16,9-6 7 0,-3 4 2 0,-3-4 0 15,3-2-41-15,0-2-8 0,0-3-2 0,0-6 0 0,3 3 39 16,3-2 7-16,0-4 1 0,3-1 1 0,3 1-29 0,0-1-18 15,0-4 2-15,3 9 1 0,0-3 15 0,-1 7-12 16,1 1 12-16,-3 8-12 0,0 2 12 0,0 3 0 16,-9 0 0-16,6 3 0 0,0 10 0 0,0-2 0 15,-3 2 0-15,3 0 0 0,-3 3 0 0,0 2 15 16,-3 1-3-16,6 2-1 0,-3-2-11 0,0 2 0 16,3-3 0-16,0 1 0 15,3-1-138-15,0 4-30 0,-1-4-5 0</inkml:trace>
  <inkml:trace contextRef="#ctx0" brushRef="#br0" timeOffset="354363.8491">22323 17653 2019 0,'-3'-8'44'0,"3"3"10"0,0-3 2 0,0 3 0 0,0 5-44 0,0 0-12 0,3-3 0 0,3-2 0 15,3 5-12-15,3 0-5 0,3-6-1 0,0 6 0 16,0-2-11 0,5-4-3-16,-2 1 0 0,3 2 0 0,0-2 16 0,3 0 4 0,-3-3 0 0,-1 3 0 15,-2-3 12-15,0 2 0 0,-3-2 0 0,0-2 0 16,-6 2 0-16,0 3 0 0,0-3 0 0,-3 2 0 0,-3-2 0 16,-3 3 0-16,0-3 0 0,-6 0 10 0,-3 3 10 0,6 0 1 15,-9-1 1-15,0 6 0 0,0 0 22 0,0 0 5 16,-3 6 1-16,0-6 0 0,-5 8 1 0,11 2 0 15,-9-2 0-15,6 11 0 0,-3-1-18 16,0-2-3-16,3 3-1 0,3 4 0 0,-3-1 6 0,9-1 1 16,-6 3 0-16,3-3 0 0,6 0-36 0,0-3 0 15,0 1 0-15,3-1 0 16,3-2-73-16,3 0-22 0,0-3-4 0,0-5-906 0</inkml:trace>
  <inkml:trace contextRef="#ctx0" brushRef="#br0" timeOffset="355191.7697">22924 17658 864 0,'0'-18'38'0,"0"10"8"0,0-5-37 0,0-1-9 0,0-4 0 0,0 5 0 16,3-1 311-16,0 6 60 0,-3 3 12 0,0-3 2 16,0-2-301-16,0 10-61 0,-6-3-12 0,6 3-3 15,-9 0-17-15,-5 0-4 0,5 3-1 0,-6 2 0 16,-3 3 2-16,0 5 0 0,-6 0 0 0,3 6 0 15,1-1 12-15,2 1 0 0,-3 2 0 0,6 0-9 16,0 6 9-16,3-9 0 0,3 6 10 0,0-3-10 16,9-8 8-16,0 9-8 0,0-7 0 0,9-7 0 15,-3 6 8-15,0-9-8 0,0 3 0 0,3-8 0 16,3 5 8-16,0-10-8 0,0 5 0 0,0-5 9 16,3-3-9-16,-1 0 10 0,-5-3-10 0,9 3 10 15,-6-5-10-15,6 0 0 0,-6-6 0 0,3 6 0 0,-9 0 0 16,12 0 8-16,-9-1-8 0,2-4 0 0,-2 5 12 15,3-6-4-15,-3 6 0 0,0-3 0 0,3-3 4 16,-3 1 0-16,3-3 0 0,-3 2 0 0,3 1-12 0,0-1 0 16,-3-2 9-16,2 0-9 0,-2 2 9 0,3 1-9 15,0-3 12-15,-6 2-12 0,12-2 11 0,-6 2-11 16,0 1 10-16,3-3-10 0,0-3 0 0,5-3 0 16,-2 6 0-16,3-5 0 0,0-1-20 0,0 4-3 15,-3-4-1-15,-6 9 0 0,2-4 3 0,-8 9 0 16,3 0 0-16,-3 5 0 0,-3 3 21 0,-3 5 0 15,0 0-9-15,0 0 9 0,-6 5 0 0,-6 3 0 16,6 3 0-16,-8 2 0 0,5-3 0 0,-3 6 0 16,3 0 0-16,-3-3 0 0,3 1 0 0,6-1 0 0,-3-3 0 15,3-2 0-15,-3 0 0 0,6-8 0 0,0 6 0 16,0-6 0-16,0 0 0 0,0 0 0 0,0 0 8 0,0 0-8 16,0 0 16-16,6 5-4 0,-6-5 0 0,0 0 0 15,3 0-3-15,6 0-1 0,-9 0 0 0,9 0 0 16,-9 0-8-16,0 0 0 0,0 0 0 0,0 0 0 15,0 0 0-15,0 0 0 0,0 0 0 0,0 0 0 16,0 0 0-16,0 0 0 0,0 0 0 0,0 0 0 16,0 0 0-16,0 0 0 0,0 0 0 0,0 0 0 15,0 0 0-15,0 0 0 0,0 0 0 0,0 0 0 16,0 0 0-16,0 0 0 0,0 0 0 0,0 0 0 16,0 0 0-16,0 0 0 0,0-5 0 0,0 5 8 15,0-3-8-15,0 3 0 0,0-5 0 0,0 5 0 16,3-6 0-16,-3 6 0 0,0 0 0 0,0 0 0 15,0 0 0-15,0 0 0 0,0 0 0 0,0 0 0 0,0 0 0 16,0 0 0-16,0 0 0 0,0 0 0 0,0 0 0 16,0 0 0-16,0 0-9 0,-6 6 9 0,0-1 0 15,3 3 0-15,-3 0 0 0,-3 5 0 0,-3 5 11 0,6 6-1 16,-9 3 0-16,6 2 0 0,-5 8 24 0,-1-3 5 16,-3 6 1-16,3 0 0 0,-6-1 0 0,6-2 0 15,0 3 0-15,0-3 0 0,1-2-19 0,2-9-3 16,0 6-1-16,3-11 0 0,3 3-4 0,-6-3-1 15,6-3 0-15,3-4 0 16,0-1-134-16,3-5-27 0,-3 2-6 0</inkml:trace>
  <inkml:trace contextRef="#ctx0" brushRef="#br0" timeOffset="355395.4064">23282 17463 1699 0,'3'5'75'0,"-3"-3"16"0,0 4-73 0,0 4-18 0,5 4 0 0,-2-1 0 16,0 3 82-16,-3 2 13 0,3 1 2 0,-3-1 1 16,0-2-42-16,0 3-9 0,0-6-2 0,0 5 0 15,0-4-45-15,0-1 0 0,0-5 0 0,0-3-981 16</inkml:trace>
  <inkml:trace contextRef="#ctx0" brushRef="#br0" timeOffset="355535.6824">23427 17277 1839 0,'0'0'40'0,"0"0"9"0,0 0 2 0,0 0 1 0,9 3-42 0,-3 5-10 16,-3 2 0-16,0 4 0 0</inkml:trace>
  <inkml:trace contextRef="#ctx0" brushRef="#br0" timeOffset="355941.5931">23701 17613 2066 0,'0'0'45'0,"0"-8"10"0,6 0 1 0,-3-2 3 0,6 2-47 0,-6-3-12 0,0 3 0 0,0-5 0 15,0 0 8-15,3 2-8 0,-3-2 12 0,-3 0-4 16,0 0 0-16,6-1 0 0,-6 1 0 0,0 0 0 16,0 5-8-16,0 0 0 0,-6-2 0 0,6 4 0 15,0-2 28-15,0 6 9 0,0 2 3 0,-3-6 0 16,-3 1-23-16,3 5-4 0,3 0-1 0,-6 0 0 16,3 5-12-16,-6 1 0 0,0 4 0 0,-3 1 0 15,3 2 8-15,0 6-8 0,-5-4 11 0,2 4-11 16,3 7 17-16,3-7-3 0,0 7-1 0,0-4 0 15,-3 1-1-15,9-4 0 0,0-3 0 0,6 2 0 16,-6-4-12-16,3-4 0 0,3-2 0 0,0 0 0 16,0-3 0-16,-6-5 0 0,3 0 0 0,9-5 0 0,-3 2 0 15,-3-7 0-15,-1 2 0 0,4-5 0 0,0-1 0 0,3-4-15 16,-3-1 3-16,0 3 1 0,0-2 11 0,3-1 0 16,-3 6 0-16,-6 0 0 0,6 5 0 0,-9-3 0 15,0 11 0-15,0 0 0 0,0 0 0 0,0 0 0 16,0 0 0-16,6 8 0 0,-6 3 0 0,0-3 0 15,-6 5 8-15,3 6-8 16,-3-6-69-16,0 8-19 0,-3-2-3 0,0 4-1 0</inkml:trace>
  <inkml:trace contextRef="#ctx0" brushRef="#br0" timeOffset="356269.6422">23841 17457 2012 0,'12'-16'89'0,"-3"6"19"0,0 4-87 0,3-1-21 0,-3 4 0 0,3 0 0 16,-3 3 58-16,0 6 7 0,-4-1 2 0,1 3 0 16,0 2-42-16,-3 6-8 0,-3 3-1 0,0-1-1 15,-3 3 1-15,-3-2 1 0,3 2 0 0,0-2 0 16,-2-1-4-16,2-2-1 0,-3-3 0 0,6-2 0 16,-3 2-12-16,-3-5 0 0,6-3 8 0,0 1-8 15,0-6 11-15,0 0-1 0,0 0 0 0,0 0 0 16,9 0 9-16,2-6 1 0,-2 1 1 0,9-3 0 15,-6-5 1-15,9 2 0 0,0-2 0 0,0 0 0 16,5-3 15-16,-5 3 3 0,0 2 1 0,-3 3 0 0,0 0 10 16,0 3 1-16,-3 0 1 0,-1 2 0 0,-5 6-23 15,3-3-5-15,-3 5-1 0,0 3 0 0,-9 2-24 16,9-2 0-16,-6 6 0 0,-3 4 0 16,0-2-38-16,0 3-13 0,-3-1-2 0,-6 3-1 15,0-2-173-15,3 5-34 0</inkml:trace>
  <inkml:trace contextRef="#ctx0" brushRef="#br0" timeOffset="359762.2709">21758 2667 1152 0,'0'-11'102'0,"0"-2"-82"15,0 0-20-15,3 0 0 0,0 5 95 0,-1-5 14 16,1-3 3-16,6 5 1 0,0 1-49 0,0 2-11 16,3-3-1-16,0 0-1 0,6 1-27 0,3 2-6 15,0 0-1-15,2 3 0 0,1-1-17 0,0 4 0 16,3-1 0-16,0 0 0 0,-1 3 0 0,4 0 0 15,0 3 0-15,0 0-9 0,-9 5 9 0,2-3 0 16,4 3 0-16,-3 0-8 0,0 2 8 0,-3 1 0 16,-4 2 8-16,1-2-8 0,-6 2 0 0,-3 6 0 15,-3-1 0-15,-6 6 0 0,0 0 0 0,-6 0 0 16,-6 5 0-16,-3 2 0 0,-5 4 11 0,2 2-3 0,0-3 0 16,0 3 0-16,0-5-8 0,-3-3 10 0,3 0-10 15,1-2 10-15,2-4 7 0,0-1 2 0,3-1 0 0,0 0 0 16,0-2-1-16,3-4 0 0,0-1 0 0,0-1 0 15,3-5 6-15,0 0 0 0,3 0 1 0,0-3 0 16,0 0 18-16,3-5 3 0,-3 8 1 0,3-8 0 16,0 0-13-16,0 0-2 0,6 3-1 0,0-1 0 15,6 1-10-15,3 2-1 0,6-5-1 0,6 0 0 16,0 0-19-16,8 0-16 0,1 0 4 0,3 0 0 16,-1 0 12-16,-2 0 8 0,0 0 0 0,-3 0-8 15,-4 0-147 1,1 0-36-16,0 0-7 0</inkml:trace>
  <inkml:trace contextRef="#ctx0" brushRef="#br0" timeOffset="360496.5091">22677 2013 1267 0,'-9'-15'56'0,"3"7"12"16,-3 0-55-16,-5 2-13 0,-4-1 0 0,-3 1 0 0,-3 1 0 0,0 2 0 0,-2-2 0 0,-1 5 0 15,-6-5 11-15,0 2 9 0,-2 0 1 0,-1 1 1 16,-6 2-22-16,3 0 0 0,-2 0 0 0,-1 0 0 16,3 5 0-16,1 3 0 0,2-5 0 0,0 7 0 15,-5-4 0-15,-4 7 0 0,-3 0 0 0,-5 0 0 16,-1 0 20-16,4 9 0 0,-4 1 0 0,6-1 0 15,4-1 39-15,-4 3 7 0,3 5 2 0,-2 0 0 16,5 0-15-16,0 8-2 0,1-5-1 0,5 7 0 16,-3 1-22-16,7 5-5 0,-1 0-1 0,6 0 0 15,3 3-5-15,3-3-1 0,4 0 0 0,2 0 0 0,3 2 2 16,6 3 0-16,3-2 0 0,0 0 0 0,6 2 8 16,3-8 2-16,3 6 0 0,0 0 0 0,6 2 8 0,2-3 1 15,4 1 1-15,6-3 0 0,3 0-15 0,3 0-3 16,2-3-1-16,7 1 0 0,3-4-9 0,-1 1-2 15,4-3 0-15,2 0 0 0,7 0-8 0,0-2 0 16,-1-1 0-16,7-2 8 0,-7-1-8 0,1-1 0 16,-4-4 0-16,1-10 0 0,-1-3-13 0,1-2 5 15,0-1 8-15,2-4-13 0,-2-1 13 0,-1-2 0 16,-5-3 0-16,0-6 0 0,-1-2 0 0,4-2 0 16,2-6 13-16,-2-5-4 0,-3-1 15 0,2-7 4 15,-2-5 0-15,-3-3 0 0,-4-3-2 0,-2-7 0 0,0-6 0 16,-7-8 0-16,7-11-16 0,-6-2-10 0,5-2 12 15,-5-4-12-15,-3-4 8 0,0-1-8 0,2 0 0 16,-5 9 0-16,0-4 12 0,-3 11-4 0,-12 3 0 0,6 5-8 16,-9 8 41-16,-6 3 2 0,2 3 0 0,-10 2 0 15,-4 8-7-15,0 2-2 0,-9-2 0 0,-6 5 0 16,-6 6-26-16,-11 2-8 0,-10 3 0 0,-3 8 0 31,-8 2-138-31,-13 6-31 0,-94 5-7 0,26 2-933 0</inkml:trace>
  <inkml:trace contextRef="#ctx0" brushRef="#br0" timeOffset="367347.5053">2428 6363 1094 0,'-6'-5'97'0,"6"5"-77"0,-6-3-20 0,6 3 0 15,0 0 126-15,0 0 22 0,0 0 4 0,0 8 0 16,-6 3-79-16,6-1-16 0,0 4-3 0,6 2-1 16,-6 2-4-16,0 3-1 0,3 0 0 0,-3 3 0 15,3 3-24-15,0-1-6 0,0 1-1 0,0 2 0 16,0 0-9-16,-3 0-8 0,3-3 12 0,0 3-12 15,-3 1 9-15,6 1-9 0,-6-4 0 0,0 2 9 16,0-3-9-16,3 1 0 0,0-3 9 0,0-1-9 0,-3-1 0 16,0-1-12-16,0-3 2 0,3 1 0 15,-1-3-34-15,-2-3-6 0,6-3-2 0,-6-2-819 16</inkml:trace>
  <inkml:trace contextRef="#ctx0" brushRef="#br0" timeOffset="368014.8053">2597 5958 1900 0,'-20'-18'169'0,"11"13"-135"0,-3-9-34 0,3 4 0 16,-3-1 8-16,0 1-8 0,0 2 0 0,-3 2 0 15,3 4 32-15,-3-1 4 0,-2 0 0 0,-1 3 0 16,0 3-24-16,-3 2-4 0,-6 1 0 0,-3-1-8 16,-2 6 0-16,-1-1-16 0,3 1 2 0,-8 2 0 31,-1 0-41-31,0 0-8 0,3 3-1 0,-2 3-1 0,-1-6 21 15,0 3 5-15,4-3 1 0,-1 3 0 0,3-3 38 0,0 3 0 0,4-5 0 0,2 7 0 16,3 1 16-16,3 2 10 0,-6 0 2 0,4 3 1 16,2 2 10-16,3 3 1 0,0 3 1 0,6 3 0 15,0 4-4-15,0 4-1 0,-3-1 0 0,7 3 0 0,2 0-12 16,0 0-4-16,3 3 0 0,3-1 0 0,0 1-6 0,0 2-2 16,9-2 0-16,-3-3 0 0,8 2-12 0,-5-2 11 15,12 0-11-15,0 0 10 0,0-5-10 0,3 0 0 16,-4-1 9-16,7 1-9 0,3-3 0 0,3 0 9 15,0-3-9-15,5-2 0 0,-2-3 12 0,6-2-12 16,-4-3 12-16,4-6-12 0,0 3 16 0,2-5-4 16,1-5-1-16,3-3 0 0,-4-3 5 0,1-5 2 15,-3-5 0-15,2-3 0 0,-2-6-18 0,2-1 0 16,-2-7 8-16,-3-1-8 0,3-6 8 0,-4-3-8 16,1-3 9-16,0-4-9 0,-7-1 12 0,1-5-3 15,0 3-1-15,-6-3 0 0,-1-6 8 0,-5-1 2 0,3 1 0 16,-3-2 0-16,-6 0-3 0,3 3-1 0,-9 3 0 0,-3-1 0 15,-6 3 5-15,-3-3 1 0,-6 3 0 0,-3 0 0 16,-6 0-8-16,-3 0 0 0,-3 0-1 0,-6 0 0 16,-2 6 4-16,-4-1 1 0,0 6 0 0,-2-1 0 15,2 4-8-15,-3 1-8 0,6 1 11 0,-8 3-11 16,8-1 0-16,0 6 0 0,1 0 0 0,-1 3 0 31,3 4-109-31,0 4-29 0,-8 4-6 0,8 9 0 0</inkml:trace>
  <inkml:trace contextRef="#ctx0" brushRef="#br0" timeOffset="368835.6566">1832 9559 2016 0,'-14'-15'179'0,"14"9"-143"0,-6 1-36 0,6 5 0 16,0 0 44-16,0 0 1 0,-3 8 1 0,3 2 0 16,3 4-21-16,3 4-4 0,-6 1-1 0,6-1 0 0,-1 3 13 15,4 1 3-15,-6 1 0 0,0 1 0 0,6 3-20 16,0-1-3-16,3 1-1 0,-3 2 0 0,0-3-12 0,3 3 8 15,3-2-8-15,-9-1 0 0,9 3 0 0,-9-2 0 16,2-3 0-16,1-1 0 16,3 1-163-16,-3-3-35 0</inkml:trace>
  <inkml:trace contextRef="#ctx0" brushRef="#br0" timeOffset="369444.9625">1853 9091 1839 0,'-24'-8'40'0,"13"3"9"0,-7-6 2 0,0 3 1 0,3 0-42 0,-6-2-10 0,12 5 0 0,-9-1 0 16,0 4 34-16,4 2 5 0,-1 0 1 0,0 0 0 16,3-3-26-16,-6 6-5 0,6-3-1 0,-3 5 0 15,0-2-8-15,3 2 0 0,-2 0 0 0,-1 3 0 16,6 3-15-16,-9-3-5 0,6 0 0 0,0 5-1 16,-9 3 5-16,12 2 0 0,-11 6 1 0,5 0 0 15,0 2 15-15,-6 3 0 0,-3 6 0 0,0-1-9 16,-3 6 9-16,4-1 0 0,-1 4 0 0,0-1 0 0,3 3 10 15,0 0 4-15,1 0 1 0,5 0 0 0,6 3 13 16,-6-3 4-16,9 0 0 0,0 2 0 0,3 1 20 0,3 0 5 16,3 2 1-16,3 0 0 0,-6-5-26 0,9 3-4 15,3-1-2-15,0 1 0 0,6 0 8 0,-4-3 2 16,4-3 0-16,6 0 0 0,3 1-36 0,3-6 0 16,-1 0-12-16,7-3 3 0,3-5 9 0,2 0 0 15,4-5 10-15,6-3-10 0,-1-5 16 0,7-3-2 16,8-10-1-16,-2-3 0 0,2-11-13 0,4-5 0 15,-4-10 0-15,7-6 0 0,2-10-14 0,1-6-2 16,-4-7-1-16,-6-3 0 0,-2-6-4 0,-3-2-1 0,-1-3 0 16,-8-5 0-16,-10 0 22 0,-2-3 0 0,-6 0 0 0,-6-5 0 15,-7 3 0-15,-5 2 0 0,-6 1 0 0,-9 7 8 16,-6 0 16-16,-3 3 4 0,-9 5 0 0,-2 3 0 16,-10 5-15-16,-3 11-2 0,-3 2-1 0,-5 3 0 15,-1 5 16-15,-9 8 3 0,1 3 1 0,-1 8 0 16,-8 2 2-16,2 6 1 0,1 8 0 0,-1 2 0 15,3 6-25-15,1 2-8 0,-4 3 0 0,4 5 0 32,2 5-101-32,1 3-27 0,-1 0-6 0</inkml:trace>
  <inkml:trace contextRef="#ctx0" brushRef="#br0" timeOffset="370850.8075">1758 13835 1152 0,'-6'-5'51'0,"6"5"10"0,-3 0-49 0,0 5-12 16,3-2 0-16,0 5 0 0,0 2 120 0,3 6 22 16,0 0 4-16,6 3 1 0,0-1-48 0,3 6-10 15,-3 2-1-15,3 3-1 0,3-2-39 0,-4 2-7 16,1 0-1-16,0 0-1 0,-3 0-23 0,3-2-4 15,3 2 0-15,-6-3-1 0,3 3-11 0,-3 1 8 16,-3-1-8-16,3-6 8 0,0 1-8 0,2 0 0 16,-2-3 0-16,3-2 8 0,-3-6-21 0,0 3-5 15,3-3-1-15,3-2-620 16,-3-1-124-16</inkml:trace>
  <inkml:trace contextRef="#ctx0" brushRef="#br0" timeOffset="371506.9436">1895 13131 1720 0,'-27'-24'76'0,"18"17"16"0,-12-4-73 0,7 3-19 16,-7-3 0-16,6 3 0 0,-6 3 20 0,3 3 0 15,6-4 0-15,-9 4 0 0,6 2-20 0,-5 0-19 16,5 2 4-16,-6 4 1 0,0 4 14 0,3 3-9 15,-9 3 9-15,4 3-8 0,-4 5 8 0,-6-1-12 16,0 6 12-16,-2 3-12 0,-7 0 12 0,3 8 0 16,-2-1 8-16,-1 6-8 0,0 6 0 0,4-1 8 15,-1 5-8-15,3-2 0 0,0-2 28 0,7-1 2 16,2 0 0-16,0 0 0 0,3-2-2 0,9 0 0 16,0-1 0-16,7 4 0 0,-4-4-3 0,12 3-1 15,0 1 0-15,0-1 0 0,3 3-7 0,6 0-1 0,-1 5-1 16,7-2 0-16,3-1 11 0,3-2 2 0,6 0 1 0,-3-3 0 15,8 3 3-15,4-5 0 0,6-1 0 0,2 1 0 16,4-3-6-16,6-3-1 0,-4-2 0 0,7-3 0 16,2-2-13-16,1-6-4 0,5-3 0 0,4-5 0 15,-1-5-8-15,4 0 10 0,-1-8-10 0,1-5 10 16,-10-6-10-16,7-5 8 0,2-3-8 0,0-7 8 16,-11-6-8-16,0-5 0 0,2-8 9 0,-11-5-9 15,-1-6 11-15,1-2-3 0,-10-3 0 0,1-8 0 16,-3-5 24-16,-3-3 4 0,-10-8 0 0,1-2 1 15,-6-6-6-15,-3-2-2 0,-6-8 0 0,0 5 0 16,-6 0-19-16,-6 2-10 0,0 6 10 0,-6 6-10 16,-6 2 8-16,0 5-8 0,0 11 0 0,-3 5 0 15,-6 2 15-15,3 9-3 0,-5 5-1 0,2 5 0 0,3 8-1 16,-9 3 0-16,3 5 0 0,-8 3 0 0,2 8-10 16,-3 5 0-16,-3 0 0 0,-5 11-1254 15</inkml:trace>
  <inkml:trace contextRef="#ctx0" brushRef="#br0" timeOffset="374112.717">10994 17730 1249 0,'0'0'27'0,"-3"-6"5"0,6-1 2 0,-3-1 2 0,0 2-28 0,-3 1-8 15,3-3 0-15,0 3 0 0,0 5 41 0,0 0 7 16,0 0 2-16,0 0 0 0,0 0-19 0,6 5-4 16,0 3-1-16,-3-3 0 0,6 9 3 0,-3-1 1 15,0 5 0-15,0 3 0 0,-3 3 18 0,3 3 3 0,0 2 1 16,0 3 0-16,0 5 14 15,0-3 3-15,0 0 1 0,0-2 0 0,0 0-35 0,-3 0-7 0,3-6-2 0,-1 6 0 16,1-11-14-16,-3 0-2 0,-3 3-1 0,3-3 0 16,-3-2-9-16,0-1 0 0,-3-2 0 0,0-5 0 31,0 2-90-31,0 0-23 0,1-8-5 0</inkml:trace>
  <inkml:trace contextRef="#ctx0" brushRef="#br0" timeOffset="374815.3917">11206 17261 921 0,'-3'-8'82'15,"-3"3"-66"-15,0-3-16 0,0 3 0 0,0-3 81 0,0 3 13 16,0-1 2-16,0-1 1 0,-3-1-71 0,3 2-14 16,-3-2-4-16,3 3 0 0,0-8-8 0,-3 5 10 15,3-5-10-15,-3 2 10 0,1 3-10 0,-1 0 0 16,0-2 0-16,-3 4 0 0,3-2 22 0,-3 8 2 15,-3-5 1-15,-3 2 0 0,0 6 3 0,0 2 0 16,-5-5 0-16,-1 8 0 0,-3-2-7 0,-3 7-1 0,1 0 0 16,-1 6 0-16,0-6-6 0,0 11-2 0,0-3 0 0,4 0 0 15,-1-3 11-15,3 9 1 0,3-1 1 0,3 1 0 16,1 5 16-16,-1 5 3 0,0-3 1 0,6 0 0 16,-3 9-5-16,6-4-2 0,-3 1 0 0,0 0 0 15,3 0-14-15,0-1-4 0,3-2 0 0,0 6 0 16,4-1-20-16,-1 0 0 15,0 3 0-15,6-5 0 0,0 2 0 0,2-2 8 0,-2 0-8 0,6-9 0 16,0-2 18-16,3 3-1 0,-3 0 0 0,3-6 0 16,-3-4 15-16,3 4 2 0,3-2 1 0,0 2 0 15,0 1-4-15,2-6-1 0,1 3 0 0,6 8 0 16,0-6-10-16,0-5-3 0,2-2 0 0,1-1 0 16,0-5 2-16,0 1 0 0,0-6 0 0,2 0 0 15,-2-8-19-15,3 5 8 0,-6-10-8 0,6 2 0 0,-4-2 13 16,1-9-4-16,0 1-1 0,0 0 0 0,-1-6 2 15,4-7 0-15,3-1 0 0,-9 9 0 0,0-9 0 0,2 1 0 16,4-6 0-16,0 3 0 0,-3-8 12 0,2 3 2 16,-2-6 1-16,9-16 0 0,-6 4-25 0,-6 4 0 15,-1-2 0-15,-5 5 0 0,-6 2 0 0,-3 1 8 16,-6 2 2-16,0 1 0 0,-3 4-2 0,-3-2 0 16,0-2 0-16,-3 4 0 0,0-2-8 0,0 3 0 15,-3 2 9-15,-3 0-9 0,0 0 0 0,-2 6 0 16,-1 0 0-16,-3 4 0 0,-3-1 0 0,-3 7 0 15,-3-3 0-15,1 6-12 16,-4 2-28-16,3 3-5 0,-3 3-2 0,1 2-743 0,2-2-149 16</inkml:trace>
  <inkml:trace contextRef="#ctx0" brushRef="#br0" timeOffset="388336.3624">19370 10126 1850 0,'3'-24'82'0,"3"13"17"0,3 1-79 0,6-1-20 16,0 0 0-16,6 1 0 0,0-1 14 0,5 1-1 15,7 2 0-15,3 0 0 0,-3 5-5 0,5-2-8 16,1 2 11-16,3 1-11 0,8 2 15 0,1 0-4 16,2 0-1-16,10 0 0 0,2 2 2 0,7-4 1 15,2-4 0-15,7-2 0 0,2 6 5 0,6-4 1 16,4-1 0-16,2-1 0 0,6-3-6 0,-3 0-1 0,3 3 0 16,1-5 0-16,2 0-12 0,3 2 0 0,-3-2 0 0,0 0 0 15,-2 2 9-15,-7 1-1 0,-3-1 0 0,-9 6 0 16,-5 0 15-16,2-1 2 0,1-2 1 0,2 3 0 15,-6 0 3-15,-2 2 1 0,2-2 0 0,1 0 0 16,-1-1-2-16,9 4 0 0,-2-4 0 0,-7 4 0 16,0-4-16-16,4 1-4 0,-1 0-8 0,0 0 12 31,-2 2 1-31,-4-2 0 0,-2-1 0 0,-1-2 0 0,1 3-13 0,-1 2-10 0,3-2 2 0,-8 5 0 16,-7-2 8-16,-5 2 0 0,6 0 8 0,-13 2-8 15,-2-2 8-15,-4 3-8 0,-11-1 8 0,0 1-8 16,-9 0 0-16,-3-1-8 0,-6-2 0 0,0 3 0 15,-7 2-48-15,-2-2-10 16,6 0-2-16,-9-3 0 0,0 0-9 0,0 0-3 0,0 0 0 0,0 5-836 16</inkml:trace>
  <inkml:trace contextRef="#ctx0" brushRef="#br0" timeOffset="390694.9274">19504 10086 288 0,'0'0'12'0,"0"0"4"0,-6-5-16 0,3 2 0 16,0-2 0-16,0-1 0 0,0 4 100 0,0-4 18 15,3 6 3-15,0 0 1 0,0 0-52 0,0 0-10 16,0 0-3-16,0 0 0 0,6-5-29 0,-6 5-7 16,0 0-1-16,0 0 0 0,0 0-20 0,0 0 0 15,-6-2 0-15,3 2 0 0,-2 2 0 0,-1 1 0 16,-3-3 0-16,3 2 0 0,-3 1 0 0,0 0 0 15,6-3 0-15,-6 2 0 0,6 1 0 0,0-3 8 16,3 0-8-16,0 0 0 0,0 0 16 0,0 0-2 0,0 0 0 0,0 0 0 16,0 0 1-16,-3 0 0 0,-3 0 0 0,6 0 0 15,0 0 10-15,0 0 3 0,0 0 0 0,0 0 0 16,-3 0 1-16,3 0 1 0,0 0 0 0,0 0 0 16,0 0-10-16,-3 0-1 0,-3 0-1 0,6 0 0 15,-3 3-18-15,3-3 8 0,-3 5-8 0,3-5 0 16,0 0 0-16,3 5 0 0,-3-5 0 0,0 8 0 15,0-8 0-15,0 0 0 0,0 0 0 0,3 6 0 16,3 1 8-16,-6-7-8 0,6 6 0 0,-6-6 0 16,3 8 16-16,-3-8-3 0,0 5-1 0,3 3 0 15,-3 0 20-15,3 0 3 0,-3 0 1 0,0 0 0 16,3 5 0-16,-3-3 1 0,0 4 0 0,3 2 0 16,-3-1-3-16,3 4-1 0,-3 2 0 0,3 0 0 0,0-2-9 15,0 5-1-15,3 2-1 0,-3 3 0 0,3 0-5 0,0 3-1 16,3 2 0-16,0 1 0 0,-4 2 2 0,4 0 0 15,-3 3 0-15,0 2 0 0,3-2 3 0,-3 5 1 16,-3 2 0-16,3 4 0 0,-6-1-1 0,0 3 0 16,0 2 0-16,-6 1 0 0,3 2 10 0,0 3 1 15,0 2 1-15,0 1 0 0,0-3-13 0,3 0-2 16,0-3-1-16,0 0 0 0,-3 0-8 0,3-2-1 16,0-1-8-16,-3 1 12 0,3-3-4 0,0 0-8 15,0-3 11-15,0 0-11 0,6 3 13 0,-6-3-4 16,-6 1-1-16,6-4 0 0,0 1-8 0,-3-3 12 15,0 0-12-15,0-5 12 0,0-1-4 0,3 1 0 0,3-3 0 16,0-3 0-16,-3-4-8 0,3-1 12 0,0-6-12 16,3 4 12-16,-6-1-12 0,0-2 0 0,0 0 0 15,0-5 0-15,0 4 16 0,3-4 4 0,-3-1 0 0,0 1 1 16,3-1 5-16,0 1 1 0,-3-1 0 0,3 1 0 16,-6 0-7-16,3 2 0 0,-3-3-1 0,3 3 0 15,-3 3-9-15,3 0-2 0,-3-3 0 0,3 6 0 16,0-6-8-16,0 3 0 0,0-1 0 0,0-1 0 15,3-1 0-15,-3-3 0 0,3-2 0 0,0 0 0 16,0 0 0-16,-3-3 0 0,3 3 0 0,0-3 0 16,-3 3 0-16,0-3 0 0,0 1 0 0,-3-1 0 15,3 3 0-15,0-3 0 0,0 0 8 0,-3-2-8 16,0 2 0-16,0-2 12 0,0 2-12 0,0-8 12 16,3-5-12-16,-3 8 0 0,0-5 0 0,3-3 0 15,0 0 0-15,0 0 12 0,0 0-2 0,0 0 0 0,0 0 0 16,0 0 0-16,3-6 0 0,0-4 0 0,-3-1-21 0,3 1-4 15,3-1-1-15,0-2 0 16,0 0-123-16,3-6-25 0,3 0-4 0</inkml:trace>
  <inkml:trace contextRef="#ctx0" brushRef="#br0" timeOffset="392009.4223">24097 9710 57 0,'-6'-10'0'0,"6"10"0"0,0 0 0 0,3-6 0 15,-3 1 176-15,3 0 29 0,-3-1 7 0,0 6 0 16,0-5-101-16,3 3-21 0,-3-4-4 0,0 6-1 16,3-5-37-16,-3 5-7 0,3-3-1 0,6 1-1 15,0-1-15-15,-3 3-2 0,6 0-1 0,-3 0 0 16,6 3 10-16,-4-1 1 0,-2 1 1 0,3 2 0 16,-3-5-20-16,0 6-4 0,3-1-1 0,-3 3 0 15,-3 0-8-15,0 0-17 0,-3 0 4 0,-3 0 1 16,3-1 35-16,-3 1 7 0,-3 3 2 0,3-3 0 15,-3 2-10-15,0 4-2 0,-6-1 0 0,9 3 0 0,-9-3-6 16,9 6-2-16,-6 2 0 0,0-3 0 0,-3 6 23 16,6 0 4-16,0 8 1 0,0-3 0 0,0 0-13 15,-6 0-3-15,9 5 0 0,-9-2 0 0,9 2 4 0,0 1 0 16,-2 5 0-16,-7-1 0 0,9 4-10 0,0-1-2 16,0 3 0-16,-3 0 0 0,-3 0 2 0,6 2 0 15,0-2 0-15,0 6 0 0,0 2-2 0,0 0-1 16,-3 5 0-16,0 0 0 0,0-2-6 0,0-1-1 15,-6 3 0-15,9-5 0 0,-3 0 0 0,0-3 0 16,0 3 0-16,0 0 0 0,0-2 4 0,-3-4 0 16,6 3 0-16,-3-5 0 0,-3 0-2 0,6 0 0 0,0-2 0 15,0 2 0-15,6-3-10 0,-6 3 12 0,3-3-12 16,-3 1 12-16,0-1 4 0,0 0 0 0,0-2 1 0,6 2 0 16,-6-2 11-16,0 2 1 0,3 1 1 0,-3-4 0 15,3-2-13-15,-3 0-2 0,0 1-1 0,0-4 0 16,0 0 6-16,0-2 2 0,-3 0 0 0,3 0 0 15,-3-3-3-15,-3 0-1 0,6 3 0 0,0-6 0 16,0 0-18-16,0 1 0 0,0-1 0 0,0 3 0 16,0 1 11-16,-3 1-11 0,3-2 10 0,-6 3-10 15,6 0 0-15,0 2 0 0,-3-2 0 0,3 2 0 16,0 1 8-16,0-3-8 0,-3-3 11 0,3 0-11 16,3 0 14-16,0-3-4 0,-3 1-1 0,6-1 0 15,-6-2-9-15,3-3 0 0,3-2 0 0,-3 2 0 16,-3-5 11-16,0 0-3 0,3 0-8 0,-3-1 12 15,3 1-1-15,-6 3-1 0,3-1 0 0,0 1 0 0,0-3 1 0,-3 5 0 16,0 5 0-16,-3-4 0 0,3-4-2 0,-3 3 0 16,3 0 0-16,-3 1 0 0,3-1-9 0,0-3 0 15,-3 1 9-15,6-1-9 0,0-4 0 0,0 1 0 16,-3-4 0-16,3 2 8 0,-3-5-8 0,0 0 0 16,3 0 0-16,-3-3 0 0,0 3 0 0,-3 0 0 15,6-3 0-15,0 3 0 0,-3-2 0 0,-3 2 0 16,3 0 0-16,1 0 8 0,-4-1 1 0,-3 1 1 0,9-2 0 15,-3 4 0-15,-3 1-10 0,3-1-11 0,0-2 3 16,-3 0 0-16,6 3 8 0,-3-3 11 0,-3 0-3 16,6 2 0-16,0 1-8 0,6 0-11 0,-3-4 3 0,-3 1 0 15,0 0 8-15,0 0 0 0,6-2 0 0,-12-1 0 32,6-5-157-32,-3 3-30 0,-9-3-5 0,-3-6-2 0</inkml:trace>
  <inkml:trace contextRef="#ctx0" brushRef="#br0" timeOffset="393024.9932">19341 13618 748 0,'0'0'16'0,"0"0"4"0,0-5 1 0,0 5 0 0,0 0-21 0,0 0 0 15,0 0 0-15,-3-5 0 0,3 5 52 0,0 0 7 16,3-3 1-16,-3 3 0 0,3-5-8 0,3 2 0 16,-1 0-1-16,1-2 0 0,0 2 0 0,3 1 0 15,-3 4 0-15,3-2 0 0,3 0-3 0,-3 3-1 16,3 0 0-16,-3-1 0 0,6 1 2 0,-3 2 1 15,-3 1 0-15,2-4 0 0,4 3 1 0,3-2 0 0,0 2 0 16,0-2 0-16,3 2-15 0,0 1-2 0,2-4-1 16,-2 1 0-16,3 0-17 0,3-3-3 0,0 2-1 15,5-2 0-15,4 0-12 0,3 3 9 0,0-3-9 16,2 3 8-16,1-1 13 0,2 1 3 0,-2-1 0 16,3 1 0-16,-4 2-10 0,4-2-2 0,0 2 0 0,-1 1 0 15,4-4 7-15,0 6 1 0,-1-3 0 0,4 1 0 16,0-1-4-16,-1 3-1 0,7-3 0 0,-1 3 0 15,7-2-15-15,-4-1 0 0,7 0 0 0,-1-2 0 16,4-1 0-16,2-2 0 0,7 0 0 0,-1-2 0 16,6-1 0-16,1 0-10 0,5-2 0 0,-3 0 0 15,6 0 10-15,-5-1 0 0,-4 1-9 0,3-3 9 16,1 5 0-16,-1-5 0 0,-3 3 0 0,-8 3 0 16,-4-4 0-16,1 6 16 0,-4-2-2 0,-2-1-1 15,-4 3-2-15,-2 0-1 0,-7 0 0 0,7 3 0 0,-7-1-10 16,-2-2 0-16,3 3 9 0,-1-3-9 0,1-3 0 15,2 3 0-15,1 0 0 0,-4-2 0 16,-2 2 0-16,-3-3 0 0,-1 0 10 0,4 1-10 0,-1-4 0 16,1 4 0-16,0-1 0 0,-1 0 0 0,-2 1 0 0,-3 2 0 15,-4-3 0-15,4 3 0 0,-3-2 0 0,-7 2-12 16,1 2 1-16,-3 1 0 16,-3-1-31-16,-4 4-6 0,-2-4-2 0,-3 4 0 15,-9 2-124-15,6 0-25 0,11 7-5 0,-17-9 0 0</inkml:trace>
  <inkml:trace contextRef="#ctx0" brushRef="#br0" timeOffset="402058.3733">20421 10300 806 0,'0'0'36'0,"0"0"7"0,-3-2-35 0,3 2-8 0,-6-6 0 0,0-2 0 16,0 3 53-16,6 5 9 0,-6-5 2 0,0-1 0 15,6 6 0-15,-6-2 0 0,6 2 0 0,0 0 0 16,0 0-52-16,-9-5-12 0,3 5 0 0,-5 0 0 16,2 0 14-16,0 2 0 0,-3 1 0 0,3-1 0 0,0 4 7 15,0 2 2-15,-3 0 0 0,0 2 0 0,0 1 7 16,-3 2 2-16,1 6 0 0,-1-1 0 0,-3 6 4 0,3 0 2 31,-3 0 0-31,0-1 0 0,0 4 6 0,0-3 2 16,4 2 0-16,-1 1 0 0,3-1-7 0,0 3-2 15,0 0 0-15,6-2 0 0,-3 2-9 0,6 0-1 16,-3 0-1-16,6 0 0 0,0-2 6 0,0 2 0 0,3 0 1 16,0-3 0-16,3 1-11 0,0-4-2 0,3-1-1 15,0 1 0-15,3-1-11 0,0-4-8 16,3-2 12-16,-1 0-12 0,4 0 8 0,3-6-8 15,3 1 0-15,6-3 0 0,0 0 12 0,-1-6-4 0,4-2 0 0,3 0-8 32,-4-5-15-32,1-3-9 0,0 0-3 0,0-2 0 0,-4-1 27 0,-2-2 0 0,3-3 0 0,-6 0 0 31,-3-2-56-31,-3 2-7 0,-4-3-1 0,-2 3 0 16,-6 3 0-16,-3 0 0 0,-6 5 0 0,-3 0 0 0,-3 0 52 0,-5 5 12 0,-4-2 0 0,-6 5 0 15,-3 0 48-15,-3 5 13 0,-5 1 3 0,-1 2 0 16,3 2-52-16,-6 3-12 0,-2 3 0 0,2 0 0 15,0 0 0-15,7 3 0 0,-1-4 0 0,6 4 0 0,-3-3 0 0,9 2 0 0,1 4 0 0,2 1-577 32,6-1-119-32</inkml:trace>
  <inkml:trace contextRef="#ctx0" brushRef="#br0" timeOffset="404843.7281">20207 11676 550 0,'0'0'24'0,"0"0"6"0,0 0-30 0,0 0 0 16,0 0 0-16,0 0 0 0,0 0 37 0,-6-3 2 15,0 1 0-15,6 2 0 0,0 0-20 0,0 0-4 16,-6 0-1-16,0 0 0 0,6 0 7 0,-3 0 2 16,3 0 0-16,-6 2 0 0,0 1 23 0,0 0 5 15,0-1 1-15,-3 4 0 0,3 2 2 0,-3 0 1 16,-3 2 0-16,1 1 0 0,-7 5 8 0,3 2 1 16,-6 3 1-16,0 0 0 0,0 6 5 0,-3-1 1 15,-2 1 0-15,2-1 0 0,3 3-6 0,0-2-1 16,0 2 0-16,4-3 0 0,-1 3-13 0,6-2-3 15,0-3-1-15,3 0 0 16,3-1-22-16,6-1-4 0,0 1-1 0,0-1 0 0,6-4-20 0,3 1 9 16,0-4-9-16,3 4 0 0,6-6 0 0,-4 0-11 15,4-2 0-15,0-3 0 16,3-3-178-16,3-2-36 0</inkml:trace>
  <inkml:trace contextRef="#ctx0" brushRef="#br0" timeOffset="405218.4047">20454 12002 633 0,'-9'-6'28'0,"6"6"6"15,-3-2-34-15,0 2 0 0,-3 0 0 0,3 2 0 16,-3 1 137-16,0 2 21 0,0 0 4 0,0 6 1 16,3-3-91-16,-2 5-17 0,-4 0-4 0,0 1-1 15,3 2 19-15,0-1 4 0,0 1 1 0,-3 0 0 16,3 0-8-16,3 0-2 0,3 0 0 0,-3-3 0 0,3 3-24 0,3 0-4 15,6-3-2-15,0-2 0 0,0-3-34 0,0-1-16 16,3-4 2-16,0 0 0 0,6-3 24 0,0-3 5 16,-3-2 1-16,2-3 0 15,1-5-39-15,3-1-7 0,-3-1-2 16,0-7 0-16,3 4 20 0,-3-3 3 0,0-3 1 0,-1 0 0 16,-2-2-16-16,-3 2-4 0,0 3 0 15,-3-3 0-15,-3 3 9 0,-3-1 2 0,0 7 0 0,-6-1 0 0,-3 0 17 0,0 5 16 16,-3 3-4-16,-2 3 0 0,-4 0 7 0,-3 7 1 15,0 1 0-15,-3 8 0 0,0-1-20 0,1 3 0 16,-4 6 8-16,3-1-8 0,3 4 0 0,0-1 0 16,6 3 0-16,-2 2 0 15,5 3-90-15,0-2-22 0,3 4-4 0</inkml:trace>
  <inkml:trace contextRef="#ctx0" brushRef="#br0" timeOffset="405765.1259">20716 11890 691 0,'0'0'61'0,"0"0"-49"0,0 0-12 0,0 0 0 16,0 0 120-16,0 0 22 0,0 0 4 0,3 8 1 16,-6 3-102-16,3 2-20 0,-3 0-4 0,3 6-1 15,-3-3 15-15,-3 2 2 0,0-2 1 0,0 0 0 16,0 3 21-16,0-4 4 0,-3 1 1 0,3-2 0 15,0-4-11-15,3-2-1 0,0 0-1 0,0-3 0 16,3-5-22-16,0 0-4 0,0 0-1 0,0 0 0 16,0 0-16-16,0 0-8 0,0 0 8 0,3-8-8 0,3-2 0 0,-3-1 0 15,3-2 0-15,-3 0 0 0,3-3 0 0,0 0-12 16,0-3 0-16,0 1 1 0,0 2 11 0,3 0-12 16,-3 0 12-16,0 3-12 0,3-3 12 0,3 3 0 15,-4 2 0-15,4 1 0 0,-3 2 0 0,0 0 11 16,0 5-3-16,-3 1 0 0,-6 2 0 0,6 5-8 15,0 0 12-15,0 6-4 0,-3-1-8 0,3 4 8 16,-3 1-8-16,0 1 8 0,0 3 4 0,0-3 0 16,-3 2 0-16,3-2 0 0,0 0-3 0,-3 0 0 15,3-3 0-15,-3 0 0 0,3-2-1 0,-3-3 0 16,0-3 0-16,0-5 0 0,0 0-8 0,0 0 0 0,0 0-12 16,0 0 12-16,3-10 0 0,3-6 0 0,0 0 0 15,0-3 0-15,2-4 0 0,4-1 0 0,0-5 0 16,0 2 0-16,3-2 0 0,3 3 0 0,-6 2 0 0,3 5 0 15,-3 1 0-15,0 7 0 0,-6 3 0 0,-1 3 0 16,4 2 0-16,-9 3 0 0,3 8 0 0,3 5 0 16,-3 3 20-16,-3 5 3 0,0 3 0 0,0 5 0 15,-3 0 5-15,-3 3 2 0,3 0 0 0,0 2 0 16,-3-2-18-16,3 3-4 0,1-6-8 0,-1 2 12 16,3-2-25-16,0-2-6 0,0-3-1 0,0-3-637 15,3-5-128-15</inkml:trace>
  <inkml:trace contextRef="#ctx0" brushRef="#br0" timeOffset="406186.8712">21311 11824 1785 0,'-9'-8'159'0,"9"8"-127"16,-9-2-32-16,0 2 0 0,0 2 56 0,0 6 4 15,3 0 2-15,-2 5 0 0,5 3-44 0,-6 3-9 16,-3 2-1-16,3 0-8 0,0 0 14 0,-3 0-4 15,0 1-1-15,3 1 0 0,0 1 16 0,0 0 3 16,0 0 1-16,3 0 0 0,-3 0 6 0,1-1 1 16,2-2 0-16,3 1 0 0,-3-4-11 0,0 3-1 15,0 1-1-15,3-4 0 0,-3-2-9 0,3 2-2 16,-3-4 0-16,3-1 0 0,0-5-4 0,-3 0-8 0,3-3 11 0,0 0-11 16,-3-2 13-16,6-3-4 0,0 0-1 0,-3-5 0 15,0-1 1-15,0-4 0 0,3-3 0 16,0-6 0-16,0-2-9 0,6-6 0 0,0-2 0 0,0-5 0 15,6-6 0-15,0 3 0 0,3-5-12 0,0 0 12 32,2-1-34-32,4-2 1 0,0 3 0 0,0 0 0 0,3 2 13 0,-3 8 4 0,-1 3 0 0,1 5 0 15,0 6 8-15,0 7 8 0,-6 3-12 0,0 8 12 16,-3 3-12-16,-3 2 4 0,-1 6 8 0,-2 5-13 16,-3-1 4-16,-3 4 1 0,0-1 0 0,-3-2 0 15,-3 0 8-15,1 0-10 0,-4 0 10 0,3-3-10 16,-3-2-10-16,0 2-1 0,0-2-1 0,-3-3 0 15,0 2-121 1,0 1-24-16,0-1-5 0,-3-2-357 0,3-2-72 0</inkml:trace>
  <inkml:trace contextRef="#ctx0" brushRef="#br0" timeOffset="406608.6316">21716 11832 972 0,'0'0'43'0,"0"-2"9"0,0 2-42 0,0 0-10 15,0 0 0-15,0 0 0 0,0 0 54 0,0 0 9 16,0 0 1-16,0 0 1 0,-9-6-1 0,0 6 0 0,0-2 0 0,0-1 0 16,0 3 11-16,9 0 1 0,-12 0 1 0,3 0 0 15,0 0-17-15,1 0-4 16,8 0-1-16,-12 5 0 0,3-2-10 0,-3 2-1 0,3 3-1 0,0 0 0 15,0 0-11-15,-3 3-3 0,0 2 0 0,0 3 0 16,-3 2-13-16,1 1-4 0,-1 2 0 0,0 0 0 16,0-2-3-16,0 2-1 0,0 0 0 0,3-3 0 15,3 1-8-15,0-3 10 0,3-6-10 0,3 4 10 16,3-6-10-16,0-3 0 0,0-5 9 0,0 0-9 16,9 0 0-16,6-5 0 0,-3-3 0 0,3-3 0 15,3-5 0-15,3-5 8 0,3-3-8 0,-4 0 0 16,4 1 0-16,0-4 0 0,0-2 0 0,0 5 0 15,-7 0 0-15,4 6 0 0,-6 2-9 0,0 5 9 16,-3 3 0-16,-3 3-11 0,-9 5 11 0,0 0-8 16,3 8 8-16,-3 0 0 0,-6 3 0 0,0 5 0 15,0-1 0-15,-3 4 0 0,0-3 0 0,3 5 0 16,-3 0-71-16,6 0-12 16,-3-2-2-16</inkml:trace>
  <inkml:trace contextRef="#ctx0" brushRef="#br0" timeOffset="406936.6852">21966 11769 748 0,'-6'-14'33'0,"6"14"7"16,0-7-32-16,0 7-8 0,0 0 0 0,0 0 0 0,0 0 235 0,0 0 45 0,6 2 8 0,0 6 3 15,3 3-207-15,-3 2-40 0,-3 3-9 0,3 0-2 16,-3 2-13-16,-3 1-2 0,3 2-1 0,-3-3 0 15,3 1-5-15,-3-3-2 0,-3 0 0 0,3-3 0 16,-3-3 19-16,0 1 4 0,0 0 1 0,0-3 0 16,0-3 5-16,0 0 1 0,-3 0 0 0,3-2 0 15,3-3-9-15,-6 3-2 0,6-3 0 0,-3-3 0 16,-3-2-1-16,3 0-1 0,0-1 0 0,3-2 0 16,0 0-11-16,0-2-1 0,0-3-1 0,3-1 0 15,0 1-6-15,3-3 0 0,-3 0-8 0,3 3 12 16,0-5-12-16,0 4 11 0,3-2-11 0,0 3 10 15,3 0-10-15,-4 0 0 0,4 2-12 0,3 3 12 16,0 0-200 0,0 3-32-16</inkml:trace>
  <inkml:trace contextRef="#ctx0" brushRef="#br0" timeOffset="407124.1398">22323 11676 1958 0,'-6'-3'174'0,"0"1"-139"15,0 4-35-15,0 1 0 0,0 8 72 0,0-1 8 16,0 6 2-16,-3 0 0 0,4 5-42 0,-4 3-9 16,-3-3-2-16,6 3 0 0,-3 0-13 0,0-3-2 15,0 0-1-15,6-2 0 0,-3-1-13 0,6-5 8 16,0 3-8-16,3-5 0 16,0-1-84-16,3 1-24 0,0-6-4 0,6-5-848 0</inkml:trace>
  <inkml:trace contextRef="#ctx0" brushRef="#br0" timeOffset="407249.5649">22534 11422 1958 0,'-8'-8'174'0,"2"3"-139"0,0-3-35 0,0 5 0 15,3 1 93-15,3 2 12 0,-6 0 3 0,3 5 0 32,0 3-108-32,3 2-24 0,-3 4-3 0,3 2-988 0</inkml:trace>
  <inkml:trace contextRef="#ctx0" brushRef="#br0" timeOffset="407592.7839">22808 11591 1209 0,'0'0'53'0,"-9"-2"12"0,6 2-52 0,-6 0-13 16,1 0 0-16,2 0 0 0,-3 2 207 0,-6 1 38 16,9 0 8-16,-9-1 2 0,6 4-143 0,-3-1-29 15,-3 3-6-15,0 0-1 0,3 2-37 0,-2 1-8 16,-1 0-2-16,3-1 0 0,3 1-7 0,0-1-2 16,0-2 0-16,6 0 0 0,-3 0 8 0,6 0 2 15,0 0 0-15,0 3 0 0,3-3-2 0,0 2-1 16,0 1 0-16,-3-1 0 0,0 3-14 0,0 3-2 15,-3 0-1-15,-3 0 0 0,-6 3-10 0,3 2 8 0,-6-3-8 0,0 1 8 16,1-1-8-16,-4 1 0 0,0-3 0 0,3-3 0 16,-3 0-12-16,3-2-8 0,0-3-2 0,-3 2 0 31,7-2-96-31,-1 0-19 0,0 0-4 0</inkml:trace>
  <inkml:trace contextRef="#ctx0" brushRef="#br0" timeOffset="407967.7157">22948 11758 1152 0,'-3'-8'102'0,"3"8"-82"0,-3-2-20 0,3 2 0 0,-6 0 98 0,0 2 15 15,-3 3 3-15,0 6 1 0,-2 0-20 0,-1 4-4 16,0 1-1-16,-3 0 0 0,0 3-20 0,-3-1-4 15,9 1 0-15,-3-1-1 0,3 1-11 0,0-3-3 16,6-3 0-16,-5 3 0 0,8-3-31 0,0-2-6 16,5-3-2-16,-2 0 0 0,6-3-14 0,-6 0 11 15,12-2-11-15,-6-3 10 0,3-3-10 0,0-2 8 16,3 0-8-16,-3-6 8 0,3 3-8 0,-3-5 8 16,5 0-8-16,-5-3 8 0,3 0-8 0,-9 0 8 15,6-3-8-15,-6 4 8 0,0-1-8 0,-3-3 10 16,-3 3-10-16,-3 0 10 0,0 0-1 0,-3 6 0 15,0-1 0-15,-6 3 0 0,3 3 5 0,-3 2 1 0,-3 3 0 16,1 3 0-16,-4 5-15 0,0 3 0 0,-3-1 0 16,0 6 0-1,0 0-84-15,1 2-22 0,2 1-5 0,3 0-579 0,-3 2-116 0</inkml:trace>
  <inkml:trace contextRef="#ctx0" brushRef="#br0" timeOffset="408311.3567">23151 11710 1900 0,'3'-7'169'0,"-3"4"-135"0,6-2-34 0,-1 5 0 16,1 0 19-16,0 0-3 0,0 2-1 0,6 4 0 0,-3 4 2 0,-3-2 1 16,0 5 0-16,0 1 0 0,-3 4 29 15,-3-2 5-15,0 5 2 0,0-2 0 0,0-1-14 0,-3 1-4 16,0-3 0-16,-3-3 0 0,-3 0 4 0,3-5 0 15,0 0 0-15,-3-3 0 0,9 0-15 0,0-5-2 16,0 0-1-16,-6 0 0 0,0-5-11 0,3 0-3 16,3-6 0-16,3-2 0 0,0-3 21 0,3-2 4 15,3-4 1-15,3-1 0 0,0-1-34 0,0 0 0 16,6 3 0-16,-6 2 0 0,6-2 13 0,-6 5-4 16,2 3-1-16,-2 2 0 0,0 1 4 0,0 5 0 15,-3 5 0-15,0 0 0 0,-6 5-12 0,6 5 0 16,-3 1 9-16,0 5-9 0,-6 2 0 0,0 4 0 15,0 4 0-15,0 1 8 16,0 2-28-16,0 0-4 0,0 0-2 0,0 0-1194 0</inkml:trace>
  <inkml:trace contextRef="#ctx0" brushRef="#br0" timeOffset="408722.4261">23802 11578 403 0,'0'0'36'0,"-3"3"-36"15,-5-3 0-15,8 0 0 0,-9 2 217 0,6 1 37 16,-3 0 7-16,0 2 2 0,0 0-102 0,-3 1-20 16,3 2-4-16,0-3-1 0,-3 3-41 0,3 2-9 0,0-2-2 0,-3 3 0 15,9-1-32-15,0 1-6 0,0-3-2 0,0 3 0 16,0-3-19-16,6 2-4 0,-3-2-1 0,-3 3 0 16,3-1 7-16,-3 3 1 0,-3-2 0 0,3 2 0 15,-3-2 0-15,-3-1 0 0,-3 1 0 0,6 2 0 16,-6 0 25-16,0-2 6 0,-5 0 1 0,-1 2 0 15,-6 0-13-15,9-2-3 0,-6-1 0 0,6 1 0 16,-3 2-35-16,0-2-9 0,0-1 0 0,1 1 0 16,5 2 0-16,-6 0 0 0,-3-2 0 0,6 5-873 15,-6-3-175-15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21:32.3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1678 542 1382 0,'0'0'61'0,"0"0"13"0,0 0-59 0,0 0-15 16,-3-2 0-16,0-4 0 0,3 6 92 0,-6-5 15 16,-3 3 3-16,0-4 1 0,0 6-52 0,-3 0-11 15,0 0-1-15,3-5-1 0,-3 5-10 0,-3 0-3 16,4 0 0-16,-1 0 0 0,-6 0-7 0,3 5-2 15,-3-5 0-15,0 6 0 0,-6-4 4 0,4 3 0 16,-1 9 0-16,-3-1 0 0,-3-2-16 0,-3 2-2 16,1 0-1-16,-1 0 0 0,-6 0-9 0,0 9 8 15,7-4-8-15,-1-5 8 0,9 1 2 0,0-1 0 0,6 0 0 16,3-8 0 0,9 3-10-16,-6 0 0 0,9 3 0 0,3-3 0 15,3-3 0-15,3 0 0 0,3 3 0 16,6-2 0-16,-6 1 0 0,9-1 0 0,0 2 0 0,5-3 0 15,7-2 0-15,-3 2 0 0,3 0 0 0,5 3 0 16,-8 0 0-16,0 3 0 0,-6 2 0 0,3 0 0 16,-7-5 0-16,-5 5 0 0,0 1 9 0,-3 4-9 15,-3-5 20-15,-6 1-1 0,0-1 0 0,-3 5 0 16,-3-5 26-16,-6 1 6 0,0-1 1 0,-3 0 0 0,-6 6-13 16,-3-6-3-16,-5 0 0 0,-4 0 0 0,0 1-16 15,0-1-4-15,-2 0-1 0,2-2 0 0,0-1-15 16,0 1-10-16,1 2 2 0,8-8 0 15,-6-2-128-15,3 2-26 0,3 1-5 0</inkml:trace>
  <inkml:trace contextRef="#ctx0" brushRef="#br0" timeOffset="374.8506">1975 699 1810 0,'0'0'80'0,"0"-3"17"0,0-2-77 0,0 5-20 0,6-6 0 0,3 4 0 16,-3-4 74-16,3 6 11 0,0-8 3 0,3 8 0 16,3 0-26-16,0-5-5 0,3 0-1 0,2 5 0 15,1-5-11-15,0 2-2 0,6-2-1 0,-3 5 0 16,5-8-15-16,1 8-3 0,0-6-1 0,3 1 0 0,2 2-6 16,-14-2-1-16,9-3 0 15,-6-5 0-15,3 0-16 0,-1 2 0 0,4 3 8 0,-6-5-8 16,-3 8-20-16,3-9-7 0,-4 7-1 0,-2 1-1 15,-3 1-155-15,-3 2-32 0,-12 3-5 0</inkml:trace>
  <inkml:trace contextRef="#ctx0" brushRef="#br0" timeOffset="640.4109">2455 241 1843 0,'0'0'81'0,"0"0"18"16,0 0-79-16,0 0-20 0,-3 5 0 0,3 3 0 0,0-3 100 0,-3 3 17 0,3 5 3 0,0-2 1 15,-3 10-53-15,3 0-10 0,0 3-2 0,-9 3-1 16,3-1 9-16,0 6 3 0,0 2 0 0,-3 11 0 16,-6 0-14-16,3 0-2 0,0 3-1 0,-3 2 0 15,-3-2-23-15,-5 15-5 0,-7-5-1 0,9 3 0 16,-9-3-21-16,9 1 0 0,1-12 0 0,-1-2 0 15,0-5-12-15,12-3-8 0,-3-5 0 0,9-6-848 16,3-10-170-16</inkml:trace>
  <inkml:trace contextRef="#ctx0" brushRef="#br0" timeOffset="999.8277">2624 992 2361 0,'0'0'104'0,"0"0"23"0,0 0-102 0,0 0-25 16,6 5 0-16,0-5 0 0,6-5 33 0,3 3 2 16,0-4 0-16,6 1 0 0,-1 2-35 0,-2-7 0 15,3 2 0-15,3-3 0 0,-3 3 0 0,3 0 16 16,-1-5-3-16,-2 3-1 0,3 2-4 0,3-6-8 16,-3 6 11-16,-3-5-11 0,-4 3 9 0,1-4-9 15,6 6 0-15,-6-5 9 0,0-5-9 0,-3 10 0 16,-3-5 9-16,-4-1-9 0,4 4 11 0,-6-4-3 15,-3 1 0-15,3 5 0 0,-6 3 36 0,-6-3 8 0,3 3 0 16,-6-3 1-16,0 8-5 0,-2 0-2 0,-1 3 0 0,-3 2 0 16,0 0-16-16,-3 3-3 0,0 5-1 0,3 6 0 15,0-1-8-15,1 3-2 0,-1-2 0 16,3 7 0-16,0 1-4 0,3-1-2 0,0-4 0 16,3 9 0-16,3-4-10 0,0 4 0 0,3-4 0 0,3-3 8 15,0 5-8-15,3-3 0 0,3-2-12 0,0-5 12 31,3 2-138-31,6-8-20 0,2-5-4 0,4-3-665 0,0-5-133 0</inkml:trace>
  <inkml:trace contextRef="#ctx0" brushRef="#br0" timeOffset="1421.4811">3675 730 1670 0,'0'0'74'0,"0"0"15"0,0-8-71 0,0 8-18 15,0 0 0-15,0 0 0 0,0 0 202 0,0 0 37 16,0 0 7-16,3 14 2 0,-3-7-136 0,0 7-26 15,0-1-6-15,3 5 0 0,-3 1-29 0,0 2-6 16,0 6-1-16,0-4 0 0,-3 4-14 0,3 2-3 16,-6 0-1-16,0 5 0 0,0-2-4 0,-3 0-1 15,3 2 0-15,-3-2 0 0,0-5-12 0,-3-1-9 16,0 1 12-16,4-1-12 0,-1-8 12 0,0 1-12 16,6 2 12-16,-3-8-12 0,0 1 11 0,3-6-11 15,0 2 10-15,3-10-10 0,0 0 15 0,0 0-3 16,0 0-1-16,0-10 0 0,0 2-1 0,3-11 0 15,0 3 0-15,3-2 0 0,3-9-10 0,3 1 0 16,0-6 9-16,5-2-9 0,1 2 8 0,3-8-8 16,3 3 8-16,0-3-8 0,0 6 0 0,-1-8-18 0,4 7 3 15,0-4 1-15,-3 7 14 0,0-2 0 0,2 2 9 0,-2 5-9 16,3 4 0-16,-6 1 0 0,-3 9 0 0,2 0 0 16,-2 2 0-16,0 3 0 0,3 8 0 0,-3-8-10 15,-3 8 10-15,3 0-8 0,-4 8 8 0,1-2-8 16,0-4 8-16,-6 9 0 0,-3 2 0 0,3-5-8 15,-6 5 8-15,-3 1 0 0,-3 4 0 0,-6-5-8 16,0 6 8-16,-6-6 0 0,-8 6 0 0,-4 2 0 16,0-3 0-16,-6 3 0 0,-6 3 0 0,-8-3 8 15,-1 6-98-15,-8-1-19 16,-4-2-4-16</inkml:trace>
  <inkml:trace contextRef="#ctx0" brushRef="#br0" timeOffset="2390.0054">4744 696 1987 0,'0'0'44'0,"0"0"8"0,5-5 3 0,1-1 1 0,6 4-45 0,3-9-11 0,3 3 0 0,3 3 0 15,3-8 33-15,5 7 5 0,1 4 1 0,3-4 0 16,6-2-29-16,-7 3-10 0,1 5 0 0,0 0 9 16,-6 5-9-16,-1-2 0 0,-5 8 0 0,3-3 8 15,-6 5-8-15,-6-3 0 0,0-2 0 0,-3 6 8 16,0-1 10-16,-9 0 2 0,-3 6 0 0,0-6 0 15,-6 5 16-15,0-4 4 0,-3 7 1 0,-6-3 0 0,-3 3 15 16,-3-2 4-16,-5-1 0 0,-1 4 0 0,-6-4-13 16,3 3-3-16,1 3 0 0,-1-8 0 0,0 2-16 0,3-4-3 15,1 4-1-15,2-5 0 0,6 1 9 0,0-1 2 16,3 0 0-16,6 0 0 0,1-7-15 16,2 2-4-16,3-3 0 0,6-5 0 0,0 0-16 0,3 3 0 15,3 2 8-15,8 0-8 0,4-5 0 0,9 0 8 16,6-5-8-16,9 0 0 0,2 2 0 0,4-8 0 15,-1 3 0-15,4 0 0 16,-3 3-67-16,-4 0-17 0,4-3-3 0,3 0-758 16,-7 5-152-16</inkml:trace>
  <inkml:trace contextRef="#ctx0" brushRef="#br0" timeOffset="2703.1157">5875 939 2581 0,'0'0'114'0,"0"0"24"0,0 0-110 0,0 0-28 15,0 0 0-15,0 0 0 0,0 0 36 0,0 0 1 16,0 0 1-16,0 0 0 0,0 0-22 0,0 0-4 16,0 0 0-16,0 0-1 15,0 0-172-15,0 0-35 0</inkml:trace>
  <inkml:trace contextRef="#ctx0" brushRef="#br0" timeOffset="3794.4375">1818 2125 1152 0,'3'-6'102'0,"0"-7"-82"0,-1 0-20 0,1 8 0 15,0-9 64-15,3 9 9 16,-6 5 2-16,0 0 0 0,0 0-9 0,0 0-2 0,0 0 0 0,0 0 0 16,-9 11-9-16,6-3-3 0,1 10 0 15,-4 1 0-15,0 4 0 0,3 7 0 0,-3-1 0 16,3 8 0-16,0 8-17 0,0-6-4 0,3 6-1 16,0 0 0-16,0-5 22 0,0 0 5 0,0-1 1 0,0-7 0 15,0 0-6-15,0 2-2 0,-3-7 0 0,0 4 0 16,-3-12-22-16,0 5-5 0,-3 2-1 0,0-5 0 15,3 1-8-15,0-9-2 0,-3 3 0 0,0-3 0 16,0 0 7-16,6-5 1 0,-3-5 0 0,3-1 0 16,-3 1-174-16,1-8-34 15,-1-22-8-15,3 1 0 0</inkml:trace>
  <inkml:trace contextRef="#ctx0" brushRef="#br0" timeOffset="4044.802">1752 2040 1825 0,'0'0'40'0,"6"-5"8"0,3-6 1 0,-6 0 3 0,6 1-41 0,3 2-11 16,0-5 0-16,3 0 0 0,5 2 21 0,-5 3 3 15,3 0 0-15,3 3 0 0,6-3 5 0,-6 3 2 16,8-6 0-16,4 8 0 0,6-2-15 0,2-3-4 15,7 3 0-15,0-1 0 0,2 4-2 0,-2-3-1 16,0-6 0-16,-4 8 0 0,4-7-24 0,-9 7-5 0,2-5 0 16,-2 3-1-1,0-3-152-15,-10 5-31 0,22-7-5 0,-21 7-2 0</inkml:trace>
  <inkml:trace contextRef="#ctx0" brushRef="#br0" timeOffset="4279.2055">1809 2381 1443 0,'0'0'32'0,"0"0"6"0,-9 11 2 0,6-1 0 16,0 1-32-16,3-11-8 0,0 5 0 0,6 6 0 0,3-6 56 0,0 0 10 15,2 1 2-15,4-4 0 0,3-4-8 0,3-1-2 16,6-5 0-16,-3 0 0 0,5-5-14 0,4 0-4 15,6-6 0-15,3 1 0 0,2 5-19 0,-2-3-4 16,-3 0-1-16,2 3-630 16,-8 2-126-16</inkml:trace>
  <inkml:trace contextRef="#ctx0" brushRef="#br0" timeOffset="4497.3973">2770 2207 2278 0,'-6'13'101'0,"6"-3"21"0,0-2-98 0,-3 11-24 0,0-1 0 0,0 12 0 15,-6-1 16-15,3 5-1 0,0-2-1 0,-3 0 0 16,3 5 24-16,-2-6 5 0,2 1 1 0,0 0 0 16,0 0-26-16,0-6-5 0,3 0-1 0,3-4 0 15,0-6-12-15,3 5 0 0,0-8 0 0,6-8 0 31,-3 3-80-31,8-8-15 0,-5 0-3 0</inkml:trace>
  <inkml:trace contextRef="#ctx0" brushRef="#br0" timeOffset="4638.3101">2889 1955 2304 0,'-12'-13'102'0,"12"13"21"16,-6-5-99-16,6 5-24 0,0 0 0 0,0 0 0 0,0 0 19 0,0 0-2 15,0 0 0-15,6 2-1058 16</inkml:trace>
  <inkml:trace contextRef="#ctx0" brushRef="#br0" timeOffset="5028.9483">3205 2373 1929 0,'9'-13'42'0,"-1"0"9"0,4-6 1 0,3 6 4 0,-3 0-45 0,3 0-11 0,-3-1 0 0,3 9 0 15,-3-3 28-15,-3 11 3 0,3 2 1 0,-3 3 0 16,-1 8-11-16,-5 5-1 0,3 6-1 16,-3 4 0-16,3 9 22 0,-3-6 5 15,-3 3 1-15,3-5 0 0,-3 3-4 0,3-6-1 0,0 0 0 0,-3-3 0 31,3 1-11-31,-3-3-3 0,0-9 0 0,0-1 0 16,3 4-7-16,-3-13-1 0,0 3-1 0,0-8 0 0,0 0 7 0,0-5 2 0,-3-3 0 0,3-2 0 16,-3-6 0-16,3-11 0 0,3 3 0 0,3-5 0 15,-3-8-16-15,6 0-4 0,0-2 0 0,3 2 0 16,3-1-8-16,0 12 0 0,3 0 0 0,-1 10 0 16,-2 2 0-16,-3 7 0 0,3 4 0 0,3 3 0 15,-6 8 0-15,3-3 0 0,3 6 0 0,-4 5 0 16,4-3 0-16,0 8 0 0,-3 0 0 0,3 3 0 0,-3-11 0 15,0 6 0-15,0-1 0 0,-1 3 0 16,1-7-62-16,0-1-11 0,0 3-3 0,0 0-1105 16</inkml:trace>
  <inkml:trace contextRef="#ctx0" brushRef="#br0" timeOffset="5481.9652">4630 2159 2311 0,'-9'-19'102'0,"7"14"22"0,2-5-100 0,-6 4-24 16,3-2 0-16,0 3 0 0,-3-8 60 0,0 2 8 0,0 3 0 0,-3 3 1 15,-3 0-20-15,-6 2-4 0,-3 3-1 0,-3 8 0 16,-5 11-36-16,-4-1-8 0,-3 9 0 0,3 4 0 16,-2 9-20-16,-4 0 0 0,6-1 0 0,1 6 0 15,2 0 34-15,3 0 6 0,6-2 2 0,3-6 0 16,6-3-22-16,6-2 0 0,0 0 0 0,6-6 0 15,6-5 0-15,0-2 0 0,0-3 0 0,3-1 0 16,3-9 0-16,6-4 0 0,0-4 0 0,6-4 0 16,0-1 10-16,5-9-2 0,1-6-8 0,0-9 12 15,3-6-12-15,2-6 8 0,1-10-8 0,3-5 0 16,-1 0 14-16,1-8-3 0,3 2-1 0,-4-2 0 16,1-8-10-16,-3 3 0 0,0 7-10 0,-7 1 10 15,1 7 0-15,-6 6 0 0,-3 2-8 0,-6 11 8 16,0 5 0-16,-10 11 13 0,1 0-2 0,-3 11-1 0,-3 4 14 15,0 6 4-15,-3 11 0 0,-6 5 0 0,1 8-28 16,-4 7 0-16,0 1 0 0,0 10 0 0,-3 3 12 16,3 3 0-16,0 8 0 0,-3-11 0 0,6 7 4 0,0-7 0 15,0 0 1-15,4 3 0 0,2-3-8 0,0 0-1 16,0 0-8-16,3-3 12 0,0 3-12 0,3-5 0 16,3-3 8-16,-1-5-8 15,-2 2-69-15,6-7-17 0,-3-4-3 0</inkml:trace>
  <inkml:trace contextRef="#ctx0" brushRef="#br0" timeOffset="6652.1677">6387 1982 1699 0,'6'-6'37'0,"5"-1"8"0,1 1 2 0,6-4 1 0,0 2-39 0,3 2-9 16,0 4 0-16,3 2 0 0,-1 2 34 0,1 9 5 31,3 2 1-31,-3 6 0 0,0-1-17 0,-7 11-3 15,1 3-1-15,-9 0 0 0,0 2 17 0,-6 3 3 0,-6 6 1 0,0-4 0 0,0-2-1 0,-3 0 0 16,0 3 0-16,-6-6 0 0,0 1 11 0,4-6 2 16,2-3 1-16,-3-7 0 0,3-3-9 0,0-3-3 15,3-2 0-15,0-3 0 0,3-8-10 0,0 0-3 16,0 0 0-16,0-8 0 0,0-3-8 0,0-5-3 16,3-2 0-16,3-9 0 0,3-5-4 0,0-5-1 15,3 3 0-15,-1-6 0 0,4-5-12 0,0 6 0 16,6-12 0-16,0 4 0 0,3-1 0 0,-1 6 0 0,-2 2-12 15,0 6 12-15,3 7 0 0,0 9 0 16,-3-3 0-16,-1 10 0 0,-2 3-20 0,3 3 4 0,0 10 0 0,-3 8 0 16,-3 1 0-16,3 12 0 0,5 0 0 0,-5 6 0 15,-3-3 16-15,0 8 16 0,3-5-4 0,3 8 0 16,-3-8 5-16,-7-1 1 0,-5-2 0 0,9 6 0 16,0-3-18-16,-3-3 0 0,-9 0 8 0,-3-3-8 15,0-2 0-15,0-5 0 0,-3-6 0 0,3 0 0 16,-3-2 0-16,-3-6 0 0,-3-2 0 0,-6-3 0 15,-8-6 9-15,8-4-1 0,3-4-8 0,3-7 12 16,-3-3-12-16,3-5 0 0,6-2 0 0,3-9 0 16,6 0 0-16,0 3 0 0,0-3 0 0,12 1 0 15,9 2 0-15,-4 8 0 0,-8-3 0 0,0 5 0 0,3 4 0 16,0 7 0-16,3 5 0 0,-3 6 0 0,-4 8 0 16,-2 4 0-16,9 7 0 0,-9-1 0 0,-3 5 9 15,0 1-9-15,3 2 8 0,0 0-8 0,-3 3 13 0,-3-5-2 16,0 2-1-16,0-3 0 0,5 3-2 0,-2-2 0 15,-3 0 0-15,3 2 0 0,3-3-8 0,-3 3-17 16,0 1 4-16,-3 1-1231 0</inkml:trace>
  <inkml:trace contextRef="#ctx0" brushRef="#br0" timeOffset="6948.9609">7896 2196 2156 0,'0'0'96'0,"0"0"19"0,3-3-92 0,3 1-23 0,-3-4 0 0,6-1 0 16,2 1 38-16,4-7 3 0,0 2 1 0,3-2 0 15,0-3-11-15,3 3-3 0,6 0 0 0,-4-6 0 16,1-2-4-16,0 3-2 0,-3-1 0 0,0 1 0 16,-6 2-22-16,-4-3 0 0,-2-2 0 0,-3 3 0 15,-3 4 0-15,-6 1 0 0,-3 8 0 0,-3-3 0 16,-2 3 12-16,-7-3-1 0,-3 8-1 0,-3 2 0 15,-9 9 18-15,4 2 3 0,2 0 1 0,-3 6 0 16,3 7 4-16,3 1 0 0,4 2 1 0,2-3 0 16,3-2 10-16,3 3 1 0,0-4 1 0,6 4 0 15,-3-1-39-15,9 1-10 0,6-6 0 0,3 0 0 16,3 3-40-16,3-8-9 16,3 2-3-16,8-2-790 0,10-3-158 0</inkml:trace>
  <inkml:trace contextRef="#ctx0" brushRef="#br0" timeOffset="7371.0163">8878 1844 2602 0,'0'0'57'0,"0"0"12"0,-3-5 3 0,-3-3 1 0,-3 3-58 0,3 5-15 16,0-6 0-16,0 4 0 0,-3 2 80 0,-3 8 12 16,1-6 4-16,-4 9 0 0,-3 2-71 0,0 6-13 15,-6 7-4-15,0 1 0 0,-3 4-8 0,-2 4 0 16,5 2 0-16,0 0 0 0,6-3 0 0,3 3 0 15,0-8 0-15,10 3 0 0,-4-5 0 0,9-1 0 16,0-2 0-16,6-6 0 0,-3-2 0 0,2-3 0 0,1-2 0 16,3-6 0-16,0-5 0 0,6-2 0 0,0-4 11 15,6-2-11-15,-3-10 11 0,3-1-11 0,-4-7 12 0,7-11-12 16,-3 2 8-16,3-12-8 0,-3-3 0 0,6-11 0 16,-1 0 0-16,10-5 0 0,6-3 0 0,2-8 0 15,-5 6-14-15,0 5-3 0,-1-1-1 0,-2 4 0 16,-3 10 18-16,-9 8 0 0,-6 5 0 0,-4 9 0 15,-2 4 0-15,-9 9 0 0,-3 4 0 0,-6 6 0 16,3 8 0-16,-6 3 0 0,-2 13 0 0,-4 5 0 16,-3 0 0-16,0 11 0 0,-3 5 0 0,0 11 0 15,0 2 0-15,7 3 0 0,-1 0 8 0,3 5-8 16,-3 0 9-16,6-2-9 0,0-1 8 0,6 6-8 16,0-5 0-16,3-3 0 0,0-6 0 0,3-2 0 15,3-8-87-15,-3-2-16 0,0-6-3 0,0 0-1109 16</inkml:trace>
  <inkml:trace contextRef="#ctx0" brushRef="#br0" timeOffset="7526.9555">9500 1963 2599 0,'-3'0'57'0,"0"-8"12"0,3 8 3 0,0 0 0 0,0 0-57 0,0 0-15 0,0 0 0 0,0 0 0 16,0 0 44-16,0 11 7 15,0-1 1-15,0 4 0 0,0 4-43 0,3-5-9 0,-6 3 0 16,-3 3-824-16,0-1-166 0</inkml:trace>
  <inkml:trace contextRef="#ctx0" brushRef="#br0" timeOffset="7667.5543">9857 1550 1958 0,'-15'-13'174'0,"12"8"-139"0,-3 0-35 0,0-1 0 16,1 4 96-16,5 2 13 0,0 0 3 0,-6 5 0 16,0 8-152-16,0 0-29 0</inkml:trace>
  <inkml:trace contextRef="#ctx0" brushRef="#br0" timeOffset="8060.5198">10319 1852 1094 0,'3'-5'97'0,"0"-3"-77"16,3-3-20-16,-1 3 0 0,-2 0 217 0,3 3 40 16,-6-3 8-16,3-2 2 0,-3 2-133 0,-3 2-26 15,-3 4-6-15,-2 2-1 0,-4-3-48 0,0 0-9 16,-3 6-3-16,-3 8 0 0,-6-6 7 0,0 11 2 15,1 0 0-15,-4 5 0 0,-3 5-27 0,3 1-6 0,0-1-1 0,4 6 0 16,2-6-6-16,3 1-2 16,3-3 0-16,3 0 0 0,3-6-8 0,6 1 0 0,0-9 0 0,6 1 0 15,0-1 0-15,6-4 0 0,0-4 0 0,3-2 0 16,6 0 0-16,0-8 0 0,5 0 0 0,1-5 0 16,0-5 0-16,0-1 0 0,0-7 0 0,0-1 0 15,2-5 0-15,-2 1 0 0,0 2 0 0,-3 5 0 16,-3-3 0-16,-3 9 0 0,-4 5 0 0,-5 5 0 15,-3-6 18-15,-3 14 2 0,0 0 0 0,0 0 0 0,-6 14-3 0,-3-1 0 16,-2 5 0-16,-1 11 0 0,0 1-9 0,-3 4-8 16,3 0 12-16,-3 6-12 15,0-3-140-15,0 0-34 0</inkml:trace>
  <inkml:trace contextRef="#ctx0" brushRef="#br0" timeOffset="8388.5749">10735 1807 2509 0,'12'-8'111'0,"-6"8"23"0,3 0-107 0,3 0-27 15,3 8 0-15,3 0 0 0,-3 3 64 0,3 2 8 16,-7 0 2-16,1 0 0 0,3 8-6 0,-3 3-2 16,-6 3 0-16,3-1 0 0,0-5-31 0,-6 3-7 15,3-3 0-15,-6 1-1 0,0-7-27 0,-3-1 0 16,3-1 0-16,-3-8 0 0,0 3 0 0,3-3 0 0,-3 3 0 15,3-2 0-15,0-6 0 0,0 0 0 0,0 0 0 0,6-6 0 16,3-7 22-16,0 0-1 0,3-6 0 0,6-2 0 16,-4-3-33-16,7 3-8 0,0-5 0 0,3-1-1 15,-3 1 33-15,0 7 8 0,-1-5 0 0,-2 17 1 16,0-7-2-16,3 9-1 0,-3 0 0 0,0 2 0 16,0 3 10-16,-1 3 3 0,-2 2 0 0,6 3 0 15,-3 3-15-15,-6-4-4 0,0 7 0 0,-3-1 0 16,-3 3-24-16,0 0-4 0,-6 5-2 0,3-3 0 15,-3 1-99-15,-3 2-20 16</inkml:trace>
  <inkml:trace contextRef="#ctx0" brushRef="#br0" timeOffset="9247.745">13304 1683 1954 0,'0'0'43'0,"0"0"9"0,-9 5 1 0,3-2 3 0,-3 2-45 0,-6 3-11 0,4 3 0 0,-10 4 0 15,0 9 69-15,0-5 12 0,-6 7 3 0,0 3 0 16,1 8-42-16,5-5-8 0,-3 8-2 0,6-8 0 16,6-3-6-16,3-3-2 0,3-2 0 0,6-6 0 15,6 4-8-15,3-12-1 0,6 1-1 0,3-1 0 16,6-10 0-16,6 0 0 0,2-5 0 0,7-3 0 15,-3-2-2-15,-1-4 0 0,1-2 0 0,0-2 0 16,-6-9-12-16,-4 1 0 0,4-3 0 0,-6 0 0 16,0-3 0-16,-3-2 0 0,-4 2 0 0,-2 8 0 15,-6 3 0-15,0-3 0 0,-6 3 0 0,-3 5 0 16,0 3 0-16,-9 2 0 0,-3 3 0 0,-5-2 0 0,-4 7 35 16,-3-2 4-16,0 5 1 0,-3 5 0 0,0 3-32 0,1 0-8 15,2 5 0-15,0 6 0 16,0-1-165-16,3 3-35 0,-17 22-6 0,14-9-2 15</inkml:trace>
  <inkml:trace contextRef="#ctx0" brushRef="#br0" timeOffset="9607.2914">14132 1677 2253 0,'6'-2'49'0,"5"-11"11"0,1 2 1 0,3-2 3 0,-3-3-51 0,3-3-13 16,0 1 0-16,0-9 0 0,0-4 55 0,-3-1 8 16,-1 3 1-16,-2-3 1 0,0 0-45 0,-3-5-10 0,0 3-2 0,-6-6 0 31,0 3-28-31,-3-3-5 0,-3 1-2 0,-3 4 0 0,3 9 27 0,0-6 0 0,-2 6 0 0,2 2 0 16,-6 8 0-16,3 3 0 0,0 2 0 15,0 9 0-15,-3-4 46 0,3 12 14 0,-3 1 4 0,0 7 0 16,0 4-52-16,0 1-12 0,1 7 0 0,2 3 0 15,3 3 0-15,3 5 0 0,-3-2 0 0,3-1 0 16,0 8 0-16,0-2 0 0,6 2 0 0,-3 14 0 16,6 2 54-16,-6 3 8 0,3 2 2 0,-6 11 0 15,3-5-52-15,-6 5-12 0,0 3 0 0,-3 2 0 16,-3-12 28-16,3-1 2 0,-6-3 1 0,3 3 0 16,-3-2-31-16,1-11 0 0,-4-3 0 0,-3-2-1324 15</inkml:trace>
  <inkml:trace contextRef="#ctx0" brushRef="#br0" timeOffset="9763.2441">14013 1963 2876 0,'5'-8'64'0,"1"3"12"0,-3 5 4 0,6-8 0 0,-3 3-64 0,3-1-16 15,6 4 0-15,3 2 0 0,0-5 35 0,6-3 4 16,-1 2 1-16,7 1 0 15,6 5-90-15,3-8-18 0,5-3-3 0,-5 4-1 0</inkml:trace>
  <inkml:trace contextRef="#ctx0" brushRef="#br0" timeOffset="11143.7816">16132 1585 1152 0,'9'-8'102'0,"-6"3"-82"16,0-1-20-16,3 1 0 0,-3 2 61 0,3-5 8 15,0 6 2-15,0-1 0 0,-1 3-6 0,1 0-1 16,3 3 0-16,3 7 0 0,3-4-17 0,0 7-4 16,0 0-1-16,0 3 0 0,0 8-17 0,0-6-3 15,-4 9-1-15,4 2 0 0,-6 0 19 0,0 0 4 16,-3 3 1-16,0-6 0 0,-6 6-17 0,0 0-3 15,0-6-1-15,-3 1 0 0,0-6 12 0,0-3 1 16,0 1 1-16,0-11 0 0,-6 2-3 0,3-2-1 16,0-8 0-16,-3 0 0 0,4-5-2 0,-4 0 0 15,3-6 0-15,-3 1 0 0,3-9-16 0,-3-2-3 0,0-5-1 16,6-1 0-16,0 1-4 0,3-6-8 0,3 0 11 16,0-5-11-16,6 0 8 0,0 0-8 0,3-3 0 15,6 1 0-15,-4 7 0 0,7-3 0 0,0 4 0 16,3 4 0-16,-3 9 0 0,0 5 0 0,2-1 0 0,-2 6 0 15,0 8 0-15,0 8 0 0,-3-2-12 0,0 7 3 16,-4 8 9-16,-2 5 0 0,0-2 0 0,0 11 0 16,0-9 0-16,-3-2-12 0,3 2 12 0,0 1-12 15,3-1 12-15,-3 1 0 0,-3-1 0 0,-1-5 0 16,-2 3 0-16,3 5 0 0,6-5 0 0,-9 3 8 16,-9-14 0-16,6 0 0 0,3 0 0 0,-3-2 0 0,-9-3-8 15,0-6 0-15,6-2 0 0,0 0 8 16,-6-8 4-16,-3 1 0 0,-3-7 1 0,4 1 0 0,5-5-5 15,0-1 0-15,0-2-8 0,6-6 12 0,0 4-12 0,5-7-13 16,4 1 2-16,3 0 1 0,-6-2 19 0,9-1 4 16,9 5 1-16,-3 6 0 0,-4-5-14 0,1 10-16 15,3 3 3-15,-3 2 1 0,-3 6 12 0,-3-1 0 16,0 12 0-16,-1-4 0 0,1 9 0 0,-6 5 0 16,-3 0 0-16,0 5 0 0,0 5 26 0,0-5 5 15,-3 3 1-15,-3 3 0 0,0-6-32 0,-3 3 0 16,3 2 0-16,-3 1 0 0,0-9 12 0,0 9-3 15,6 4-1-15,0-4 0 16,-3-1-96-16,3 1-19 0,-3-1-4 0,6-7-1 0</inkml:trace>
  <inkml:trace contextRef="#ctx0" brushRef="#br0" timeOffset="11471.8267">17275 1754 2188 0,'0'0'48'0,"6"-8"11"0,0 3 1 0,0 5 1 0,3 0-49 0,3-5-12 0,2 2 0 0,4-2 0 16,-3 5 34-16,6-8 4 0,0 3 1 0,0-1 0 15,0 1-26-15,5 2-5 0,16-7 0 0,-3 2-8 16,-10 0 9-16,1-3-9 16,-3 3 0-16,-3-5 9 0,-6 0-9 0,-6 0 0 0,-1-1 0 0,-2 1-11 15,0 0 11-15,-3 2-13 16,-6 3 5-16,-6-5 8 0,-3 5-12 0,-3-2 12 0,-2 2-10 0,2 2 10 15,-3 6 18-15,-6-5 10 0,3 10 1 0,0 1 1 16,0 7 0-16,4 0 0 0,-4 0 0 0,0 6 0 0,6 2-4 16,0-2-1-16,-3-4 0 0,3 4 0 0,3 0-12 15,0-1-2-15,0-2-1 0,0 0 0 0,4-3 10 16,2 3 3-16,0 2 0 0,3-4 0 0,-3 4-23 0,6-2-10 16,3 8 1-16,2-3 0 15,-2 3-158-15,6-8-31 0,6 0-6 0,3-1-790 16</inkml:trace>
  <inkml:trace contextRef="#ctx0" brushRef="#br0" timeOffset="11940.4659">18302 1675 1497 0,'12'-19'133'0,"-6"11"-106"16,0 3-27-16,0-8 0 0,-3 2 98 0,-6-2 14 0,-6 5 4 0,0-5 0 16,3 5 18-16,-6-5 4 0,-3 7 1 0,3-2 0 15,3 3-72-15,-6 0-15 0,-6 10-2 0,-2-5-1 16,-7 13-26-16,0-5-6 0,0 11-1 15,0-1 0-15,4 1 0 0,-4 5-1 0,6 0 0 0,0 2 0 16,6-7-24-16,4 7-5 0,2-5-1 0,0 3 0 16,6 2 15-16,3 1 0 0,0-9 0 0,6 4 0 15,0-4 12-15,3-5 6 0,0 1 1 0,3-7 0 16,0 1-31-16,2-2-5 0,-2-1-2 0,0-2 0 16,3-1 39-16,-6-2 7 15,3-2 1-15,-3-1 1 0,-3-5-20 0,3 3-9 0,3-8 8 0,0-1-8 16,0 4 10-16,6-11-10 0,3-1 12 0,-1-4-12 15,4 2 27-15,3-2-2 0,0-9 0 0,6-2 0 0,-4-2-25 16,7-1-16-16,-3-13 3 0,3 3 0 0,-4 2 21 16,4 3 4-16,-3-5 0 0,3 2 1 0,-4 3-25 15,-2 0-4-15,0 0-2 0,-6 11 0 0,-6 2 9 16,-6 6 9-16,0 4-13 0,-6 9 5 0,-6 3 8 0,0 7-10 16,-3 0 10-16,-6 9-10 0,0 4 10 0,-6 11-10 15,0-2 10-15,-9 10-10 0,7 3 10 0,-4 0 0 16,3 2 8-16,3 3-8 0,3-3 0 0,3 3 9 15,0-2-9-15,3 4 0 0,3-1 8 0,0 1-8 16,-2-2 0-16,5 3 0 0,9-6 0 0,-1 1 0 16,-2-4 0-16,3 1 0 0,0 0 8 0,0-3-8 15,0 0 0-15,0 3 0 16,-3-3-79-16,0 3-19 0,0-11-4 0</inkml:trace>
  <inkml:trace contextRef="#ctx0" brushRef="#br0" timeOffset="12112.2945">18674 1709 2311 0,'0'0'51'0,"0"0"10"0,0 6 3 0,0 1 0 0,-3 4-51 0,3-3-13 0,3 0 0 0,3 0 0 16,-3 2 49-16,3-4 7 0,3 2 2 0,0 0 0 15,-3-3-46-15,-1 3-12 0,4-3 0 0,3 0-1118 16</inkml:trace>
  <inkml:trace contextRef="#ctx0" brushRef="#br0" timeOffset="12222.3235">18963 1416 2131 0,'-6'-14'189'0,"6"6"-151"16,-6-2-30-16,3 2-8 0,0 3 14 0,3 2 2 15,0-2 0-15,0 5 0 16,0 0-116-16,9 2-22 0</inkml:trace>
  <inkml:trace contextRef="#ctx0" brushRef="#br0" timeOffset="12580.9493">19466 1701 1958 0,'-12'-5'43'0,"12"5"9"0,0-8 1 0,9 3 3 0,0-3-45 0,2-5-11 0,-5 7 0 0,0-7 0 16,0 2 104-16,0 4 20 0,-6-1 3 15,3-3 1-15,-6 8-46 0,3 3-9 0,-9 0-1 0,-3 0-1 16,-5 8-63-16,-7 3-8 0,0 2-9 0,-3 3 9 16,6 3 0-16,-5 2 0 0,-4-3 0 0,3 6 0 15,9-3 0-15,-3-2 0 0,0-3 0 0,4 2 0 16,5-5 8-16,3 1 8 0,0-4 3 0,6-2 0 16,3-8-31-16,3 5-5 0,3 3-2 0,6-8 0 15,0-8 44-15,-1 6 9 0,7-1 2 0,-3-10 0 16,3 2-24-16,3-2-12 15,3-3 12-15,3 3-12 0,-1-6 11 0,4-2-11 0,-6 3 10 16,0 5-10-16,-3-1 20 0,-1-4-1 0,-2 5-1 0,-3 5 0 16,-6 5-18-16,-6 0 0 0,-3 3 0 0,0 0 0 0,0 14 30 15,-3-1 6-15,-6 0 0 0,0 0 1 0,-3 6-8 16,-3-1-1-16,4 3-1 0,-4-2 0 16,-3-3-162-16,3 2-32 0,6 1-6 0</inkml:trace>
  <inkml:trace contextRef="#ctx0" brushRef="#br0" timeOffset="12924.9326">19859 1598 2253 0,'2'-13'100'0,"-2"13"20"0,3-8-96 0,-3 8-24 0,9 0 0 0,0 8 0 16,0-8 75-16,0 13 9 15,-3-5 3-15,3 8 0 0,-3 5-51 0,0-5-11 0,0 2-1 0,0 6-1 16,-6 3-23-16,3-6 0 0,-6 0 0 15,0 3 0-15,0-6 34 0,-3-2 2 0,0-2 1 0,0-4 0 16,0 3-25-16,0-10-12 0,0 2 10 0,3 1-10 16,0-14 16-16,3 8-4 0,0 0 0 0,3-6 0 15,6-4-1-15,3-3-1 0,3-1 0 0,0-2 0 16,3-2-10-16,5-3 0 0,4 2 0 0,-3-2 0 16,-3 5 0-16,-3 0 0 0,3 3 0 0,-4 8 0 15,-5-3 0-15,0 3 0 0,0-3 0 0,-3 8 0 16,0 0 28-16,0 2 4 0,-3 4 1 0,-3-1 0 15,3 3-1-15,-3 5-1 0,-3-5 0 0,0 3 0 16,0 2-31-16,0-5-21 0,-3 10 3 0,3-10 1 16,0 5-41-16,0 1-8 0,0-4-2 15,3 3 0-15,0 3-236 0,3-2-47 16,3-1-9-16,3-3-524 0</inkml:trace>
  <inkml:trace contextRef="#ctx0" brushRef="#br0" timeOffset="13190.543">20832 1402 2246 0,'-18'-8'200'0,"12"8"-160"16,0 0-32-16,-3 8-8 0,-3-2 43 0,0 7 7 16,3 0 2-16,-3 6 0 0,4 2 21 0,-7-3 5 15,0 9 1-15,0-1 0 0,-6-7-27 0,3 7-6 16,0-5-1-16,3 3 0 0,1-3-22 0,2 0-5 0,3 3-1 15,0-3 0-15,0 1 24 0,3 1 5 0,3-1 1 16,3 1 0-16,-3-4-32 0,3 2-7 0,3 6 0 0,-3-9-8 16,0 1 0-16,-3 2 0 0,-3-8-10 0,-3 3 10 15,0 0 0-15,-3-3 0 0,-3-5 0 0,-2 2-1390 16</inkml:trace>
  <inkml:trace contextRef="#ctx0" brushRef="#br0" timeOffset="13674.4265">21460 1812 2419 0,'24'6'107'0,"-24"4"22"0,-12 6-103 0,0 5-26 0,-3 6 0 0,0-3 0 15,-3 2 80-15,3-5 10 16,-2 6 2-16,-7-6 1 0,0 3-46 0,-6 2-10 0,0-5-1 0,-2 3-1 16,-4 3-79-16,-9-1-16 0,1 0-4 15,-1-4 0-15</inkml:trace>
  <inkml:trace contextRef="#ctx0" brushRef="#br0" timeOffset="14439.8712">21865 1442 1440 0,'21'-8'128'0,"-13"3"-103"0,4-8-25 0,3 5 0 16,0 2 54-16,3-2 6 0,0 3 0 0,-3-3 1 15,0 8 42-15,0 3 8 0,-4 2 1 0,-2 3 1 16,0 5-63-16,-3 6-13 0,-3 5-2 0,-6 10-1 15,-3 0 24-15,0 3 5 0,3 3 1 0,-6-3 0 16,0 3 30-16,4-11 6 16,-1 0 2-16,-3 5 0 0,6-2-61 0,-3-3-12 0,-3 0-2 0,0-2-1 15,6-1 10-15,-3-10 3 0,3 0 0 0,0-3 0 16,0-2-20-16,0-6-4 0,3 0-1 0,0-5 0 16,0 0 9-16,0 0 1 0,0-7 1 0,0-7 0 0,0-4-6 15,3-1-2-15,0-2 0 0,3-5 0 0,0 2-17 16,6 3 0-16,0-6 0 0,3-5 0 0,-1 6 0 15,7-6 0 1,0-2 0-16,6-3 0 0,3 2-21 0,2 4-8 16,37-28-33-16,-36 38 62 0,-1 3 0 0,-2 5 0 0,-3 5 0 0,-6 2 0 0,0 6 0 15,-7 6 0-15,-2 2 0 0,-3 5 10 0,0 0 8 16,-3 13 2-16,0-2 0 0,-6 3-20 0,3-1 0 16,-3-5-8-16,0 3 8 0,0 3 0 0,0-1 0 15,-3 1-8-15,0-1 8 0,3-8-14 0,-3 9 0 16,3-1 0-16,-3 1 0 0,0-11 26 0,3 0 4 15,-6-3 2-15,6-5 0 0,0-3-18 0,0-5 0 16,0 0 0-16,0 0 0 0,0 0-11 0,0 0-5 16,0-11-2-16,6 4 0 0,0-12 36 0,0 3 7 15,0-2 2-15,6-9 0 16,0 1-43-16,3-6-9 0,3 0-2 0,3-7 0 0,8 1 43 0,1-4 9 0,3 2 2 0,2 9 0 16,-2 4-27-16,0 3 0 0,-3 6 0 0,-3 5 0 15,-10 5-19 1,-11 2-5-16,6 4-2 0,-3 10 0 0,-3-3 38 0,-3 0 7 0,-3 9 1 0,0-1 1 15,0 8-21-15,0 5 0 0,-9-4-10 0,6 4 10 16,-3-2 0-16,0 2 0 0,0-2 0 0,-3 5 0 16,3-2-70-16,1 2-7 0,-1 5-2 0,3 1 0 15,-3 2-76-15,6 2-15 0,0-4-3 0,3 2-933 16</inkml:trace>
  <inkml:trace contextRef="#ctx0" brushRef="#br0" timeOffset="14736.6858">23225 1185 748 0,'18'-5'67'0,"-12"5"-54"0,0 0-13 0,6 0 0 15,-3 0 232 1,0 5 44-16,2 3 9 0,-2 0 2 0,0 3-161 0,0 2-32 0,0 6-6 0,0 2-2 16,0-3-16-16,-3 3-3 0,0 1-1 0,3 1 0 15,-3 4-27-15,3-1-6 0,3 1-1 0,-3-6 0 16,2 8-20-16,-2-8-4 0,0 0 0 0,3 3-736 15,-3-11-148-15</inkml:trace>
  <inkml:trace contextRef="#ctx0" brushRef="#br0" timeOffset="14957.9381">23689 1220 1947 0,'-12'0'86'0,"6"0"18"0,-5 0-83 0,-4 5-21 0,-3 3 0 0,0-3 0 0,-3 3 58 0,3 3 7 16,-3-3 2-16,1 5 0 0,-1 0-11 0,0 0-1 15,6 1-1-15,0 4 0 16,-6-2-35-16,12 0-7 0,-5 0-2 0,2 2 0 16,3 1-105-16,0-1-21 0,3 4-4 0</inkml:trace>
  <inkml:trace contextRef="#ctx0" brushRef="#br0" timeOffset="15116.9267">23255 1437 1785 0,'0'0'159'0,"0"0"-127"0,0 0-32 0,0 0 0 16,9 0 96-16,0-3 12 0,0 3 4 0,2 0 0 16,1 3-39-16,9-3-7 0,3 2-2 0,0 1 0 15,9 2-51-15,-4-2-13 0,10 0 0 0,-6 5-714 16,-3-8-146-16</inkml:trace>
  <inkml:trace contextRef="#ctx0" brushRef="#br0" timeOffset="19553.3883">2913 5757 403 0,'0'-8'36'15,"0"-2"-36"-15,0-1 0 0,3 1 0 16,3-4 124-16,-3 1 19 0,0 3 3 0,3-1 1 16,0 0-32-16,3 6-7 0,0-3 0 0,0 3-1 15,-4 2-32-15,4 6-7 0,3 0 0 0,0 5-1 0,-3-1-30 16,0 4-5-16,0 2-2 0,-3 0 0 0,0 3 10 15,-3 3 1-15,0-1 1 0,-3 1 0 0,-3-3-16 0,3 5-3 16,-6-3-1-16,0-2 0 0,0 0-5 0,3-3-1 16,0-2 0-16,-6 0 0 0,3-6 4 0,0 0 0 15,3 3 0-15,-3-3 0 16,0-2-10-16,0 0-2 0,0-3 0 0,3-3 0 0,-2-2 4 0,-1 0 0 16,3-1 0-16,-3-4 0 0,0 2-12 0,0-3 12 15,3 1-12-15,0-1 12 0,0 3-12 0,0-3 0 16,3 1 0-16,-3 2 8 0,3 0-8 0,3 3 0 15,-3 5 0-15,0-6 0 0,3-2 0 0,-3 8 0 16,0 0-9-16,6-2 9 0,0-3 0 0,3 5 0 0,-3-3 0 16,3 3 0-16,-4 0 0 0,4 3 0 0,3-1 0 15,-3 1 0-15,-3 2-12 0,3 0 4 0,0 6 8 16,0 0-937-16</inkml:trace>
  <inkml:trace contextRef="#ctx0" brushRef="#br0" timeOffset="20651.2467">2961 7361 288 0,'-12'-3'25'0,"9"0"-25"0,-6 1 0 0,3-1 0 16,0 0 235-16,3 1 41 0,-6-1 9 0,6 3 2 16,3 0-159-16,0 0-32 0,0 0-7 0,0 0-1 15,0 0-36-15,0 0-7 0,0 0-1 0,0 0-1 16,0 0-24-16,0 0-5 0,0 0-1 0,0 0 0 15,0 0 1-15,0 0 0 0,12 0 0 0,-6 3 0 16,3 2 8-16,-3 3 2 0,0 0 0 0,0 0 0 0,0 0-12 16,-6 0-1-16,3 0-1 0,0 2 0 0,-3-2-2 0,0 0 0 15,0-2 0-15,0-1 0 0,-6 0 4 0,6-5 0 16,0 0 0-16,-3 5 0 0,0-2 0 0,-3-3 0 16,6 0 0-16,-3 0 0 0,-3 0-4 0,3-5-8 15,-3-1 12-15,3 1-4 0,-3-5-8 0,0-1 12 16,0 0-12-16,3-2 12 0,-3-3-12 0,6 0 0 15,-3 3 0-15,3-3 8 0,0 0-8 0,3 1 0 16,3 1 0-16,-3 1 0 0,3 0 0 0,0 2-9 16,3 3 9-16,0 3 0 0,3 0 0 0,3 5 0 15,-4 2 0-15,1 4 0 0,-3 2 0 0,3 2 0 16,0 3 0-16,-3 1 0 0,-6 4 17 0,0-2 4 16,0 3 1-16,-3-1 0 0,-3-2-2 0,0 0-1 15,-3-3 0-15,0 0 0 0,-6 1 11 0,0-4 2 16,3 1 1-16,-3-1 0 0,1-2-9 0,2-2-1 15,-3 1-1-15,0-1 0 0,0-4-22 0,3 4-12 0,0-1 2 16,0 3-1098-16</inkml:trace>
  <inkml:trace contextRef="#ctx0" brushRef="#br0" timeOffset="21667.0977">3023 9229 864 0,'0'-14'38'0,"0"9"8"0,0-3-37 0,-6-2-9 16,6-1 0-16,0 0 0 0,0 6 187 0,-3-3 35 15,3 3 7-15,0 5 2 0,0 0-111 0,0 0-23 16,-3-3-4-16,3 3-1 0,0 0-70 0,0 0-14 15,0 0-8-15,0 0 8 0,0 0-8 0,12 6 0 16,-9 2 8-16,3-1-8 0,0 1 8 0,-3 0-8 16,-3-8 8-16,6 8-8 0,-3 0 8 0,-3-2-8 0,0-6 10 15,-3 7-10-15,3 1 17 0,-6-2-2 0,0-4-1 0,0 4 0 16,0-4 22-16,-6 1 4 0,6 0 0 0,-3-3 1 16,3 0-16-16,-3-3-3 0,3-2-1 0,3-3 0 15,-2 0-9-15,2-3-1 0,0-5-1 0,0 0 0 16,3 1-10-16,3-1 0 0,-3 0 0 0,6-3 0 15,2 1 0-15,-2 2 0 0,3 3 0 0,0-1 0 16,0 6-12-16,6 1 3 0,-9 1 0 0,6 4 0 16,-3 2 9-16,0 2-13 0,-3 4 5 0,3 1 8 0,-6 1-14 15,3 3 5-15,-3 0 1 0,0-1 0 0,0 3 8 16,-3 3 0-16,-3 0 0 0,3 0 0 0,-3-3 0 16,-3-2 0-16,0 2 0 0,0-5 8 0,0 0 0 15,-3-3 0-15,3 1 0 0,-3-4 0 0,-3 1 1 0,3-3 1 16,3-3 0-16,-6 1 0 0,3-6-10 0,-3 2 10 15,6 1-10-15,1 0 10 0,-4-3-10 0,6 2 0 16,3 1 0-16,0 5-1064 16</inkml:trace>
  <inkml:trace contextRef="#ctx0" brushRef="#br0" timeOffset="22447.7338">3145 10697 1364 0,'0'0'30'0,"-6"-3"6"0,0 1 2 0,3-1 0 0,-3 3-30 0,6 0-8 0,0 0 0 0,-6 0 0 16,6 0 65-16,0 0 12 0,0 0 3 0,0 0 0 15,0 0-22-15,6 3-4 0,-6-1-1 0,9 1 0 16,0 0-14-16,0-1-3 0,0 1-1 0,-6 0 0 16,9-1-19-16,-12-2-3 0,0 0-1 0,0 0 0 15,0 0-3-15,0 0-1 0,0 0 0 0,0 0 0 16,0 0 0-16,-6 3-8 0,0 0 12 0,-3 2-4 0,-3-5-8 16,0 0 0-16,-3-3 0 0,3 1 0 0,-2-1 0 15,-1 0 0-15,3-2 0 0,-3-3 0 0,6 0 8 16,0 0-8-16,-3-2 8 0,6 2-8 0,3-6 0 0,0 4 0 15,3-1 0-15,0 1 0 0,0-1 8 0,3 3-8 16,0 0 8-16,9 3-8 0,-12 0 40 0,6 2 4 16,3 0 0-16,0 3 0 0,0 3-30 0,3 0-6 15,-3 5 0-15,6 2-8 16,-1 1-66-16,4 5-20 0,9 15-4 0,-9-4-1 0</inkml:trace>
  <inkml:trace contextRef="#ctx0" brushRef="#br0" timeOffset="23260.2878">3225 12687 964 0,'0'0'43'0,"0"0"9"0,-3-6-42 0,3 6-10 0,3-2 0 0,-3-1 0 15,0 1 41-15,0-6 7 0,0-3 0 0,6 3 1 16,-6 3 8-16,6-3 2 0,0 3 0 0,0-1 0 16,-3 6-3-16,3 0-1 0,0 0 0 0,0 0 0 0,0 3-5 15,0 0-1-15,-3 2 0 0,3 3 0 0,-3-3 7 16,0 6 0-16,-3 2 1 0,0 0 0 0,-3-2-15 0,0 5-3 15,-3-1-1-15,0 1 0 0,0 3-12 0,-3-3-2 16,-3-3-1-16,3 0 0 0,-3-2-5 0,1-1-1 16,-1-4 0-16,0-1 0 0,0-2-17 0,3-3 0 15,-6 0-13-15,3-3 5 0,0-2 30 0,0-3 6 16,0-3 2-16,3 1 0 0,3-4-19 0,1-2-11 16,2-7 12-16,0 1-12 0,3 4 8 0,6 2-8 15,-1-2 0-15,1 4 0 0,0 1 0 0,3 8 0 16,0 2 0-16,3 1-9 0,-3-1 9 0,-3 6 0 15,3 2-9-15,3 5 9 16,-3 4-80-16,0 4-11 0,3 3-2 0</inkml:trace>
  <inkml:trace contextRef="#ctx0" brushRef="#br0" timeOffset="25341.7162">4866 5654 864 0,'6'-2'76'0,"-4"-4"-60"16,1-2-16-16,3 3 0 0,-3 0 66 0,-3 5 10 16,0 0 3-16,0 0 0 0,0 0-16 0,0 0-3 15,0 0-1-15,0 0 0 0,0 0-31 0,0 0-5 16,0 0-2-16,6 5 0 0,-3 0-21 0,3 1 0 16,-3-1 0-16,0 3 0 0,-3 0 0 0,3 0 0 15,-3 2 0-15,0-2 0 0,0 0 11 0,0 0-3 16,-3 3 0-16,0-6 0 0,0 0-8 0,0 1 12 15,-3 1-12-15,0-4 12 0,0 2-2 0,-2-2 0 16,-1 2 0-16,0-2 0 0,-6 2-2 0,3-5 0 0,-3 3 0 0,3 0 0 16,3-6-8-16,-3 0 12 0,3 1-12 0,0-1 12 15,0-2-12-15,3-1 8 0,1-2-8 0,2 1 8 16,3-4-8-16,3 0 0 0,-3 3 0 0,5-2 8 16,1 2-8-16,3 0 0 0,0 3-12 0,0-3 12 15,3 2 0-15,-3 4 0 0,0-1 0 0,3 1 12 16,0 4-12-16,0-2 0 0,0 5 0 0,0-2 0 15,-1 2 10-15,1-2 0 0,-3 2 0 0,3 1 0 16,-3-1 5-16,-3-2 1 0,0-1 0 0,-6-2 0 16,0 0 17-16,0 0 4 0,0 0 1 0,0 0 0 0,0 0-14 15,0 0-2-15,0 0-1 0,-3 3 0 0,3-3-21 16,-3 2 9-16,-3 1-9 0,3 2 0 16,0 3-65-16,-3 3-20 0,-3 13-4 0,0-6-1 15</inkml:trace>
  <inkml:trace contextRef="#ctx0" brushRef="#br0" timeOffset="26122.7778">4601 7318 1130 0,'3'-13'50'0,"0"11"10"0,0-4-48 0,0 1-12 16,0 2 0-16,-3 3 0 0,5 0 68 0,4 0 10 0,3 3 2 0,0 0 1 15,3 5-34-15,-3-1-7 0,0 1-2 0,3 3 0 16,3 0-22-16,-3-1-5 0,-4 1-1 0,1-1 0 16,0 1-10-16,-3 2 0 0,-3-5 0 0,-3 3 8 15,3-3-8-15,-6 2 12 0,0-2-12 0,0-3 12 16,-6 3-4-16,3-2 0 0,-3-4 0 0,-3 4 0 15,3-4 0-15,-3-2 0 0,0-2 0 0,1-1 0 16,-4 0-8-16,3-5 10 0,-3-2-10 0,3 2 10 16,0-3-2-16,0 1 0 0,6-4 0 0,0 4 0 15,3-1 4-15,0 1 0 0,3-4 0 0,0 4 0 0,0 2-3 16,3 3 0-16,0-3 0 0,0 5 0 0,0 0-9 16,-6 3 12-16,12 0-12 0,-3 3 12 15,3 2-12-15,-1 1 0 0,1-1 0 0,0 3 8 0,3 2-8 16,-3 1 0-16,3 2 0 0</inkml:trace>
  <inkml:trace contextRef="#ctx0" brushRef="#br0" timeOffset="27138.3794">4627 9059 576 0,'-6'-10'25'0,"4"4"6"0,-4-4-31 0,3 5 0 16,-3-3 0-16,3 2 0 0,0 1 141 0,3 0 23 15,0-1 4-15,0 1 0 0,0 5-83 0,0 0-17 16,9-2-3-16,0 2-1 0,-1 2-19 0,7-2-4 16,-6 3-1-16,3 5 0 0,0 2-11 0,0 1-2 15,-3 0-1-15,0 2 0 0,-3 0 9 0,-3 0 1 16,0 3 1-16,0 0 0 0,-6-3-15 0,0 0-3 15,0 1-1-15,-3-4 0 0,0 1 23 0,-3-3 5 16,3 0 1-16,-3-3 0 0,0 3-29 0,0-5-6 16,0-3 0-16,3 0-1 0,-3 0 5 0,3-3 0 15,1-5 1-15,-4 3 0 0,3-3-17 0,0-3 10 16,0-2-10-16,3 0 8 0,3-1 4 0,-3 1 1 16,3-3 0-16,3 3 0 0,-3 3-13 0,3-1 0 0,-3 3 0 15,0 3 0-15,0-1 0 0,0 6 0 0,0 0 0 0,0 0 0 31,9 3-30-31,-3 8 1 0,3 5 0 0,2-3-907 0</inkml:trace>
  <inkml:trace contextRef="#ctx0" brushRef="#br0" timeOffset="28341.0044">4633 10642 982 0,'0'0'44'0,"0"0"8"0,0 0-41 0,0 0-11 0,0 0 0 0,0 0 0 16,0 0 92-16,0 0 17 0,0 0 3 0,0 0 1 15,0 0-18-15,0 0-4 0,0 0-1 0,0 0 0 16,0 0-34-16,0 0-8 0,0 0 0 0,0 0-1 16,6 5-22-16,-6-5-4 0,3 5-1 0,-3-5 0 15,0 0-9-15,0 0-3 0,0 0 0 0,0 8 0 16,0-8 0-16,0 0-8 0,0 0 12 0,0 0-4 15,-6 5 0-15,6-5-8 0,-6 0 12 0,0 0-4 0,3 0 0 16,-2-2-8-16,2-1 12 0,-3 0-4 0,3-2-8 0,0 0 0 16,0 0 9-16,0 2-9 0,3 3 9 0,0 0-9 15,0-8 12-15,0 3-12 0,3-1 11 0,-3 6-11 16,3-2 10-16,0-4-10 0,-3 6 0 0,6-2 0 16,0-1 0-16,-1 1 0 0,-5 2 0 0,6-3 0 15,3 0 0-15,-3 1 0 0,-6 2 0 0,9 0 0 16,-3-3 0-16,3 3 0 0,-3 0 0 0,-6 0 0 15,0 0 0-15,9 0 0 0,-3 0 0 0,-6 0 0 16,0 0 0-16,6 3 9 0,-6-3-9 0,3 2 0 16,-3-2 0-16,0 0 0 0,0 0 0 0,3 8 0 15,-3-8 0-15,0 8 0 0,0 0 0 0,-3-3 0 16,3-5 0-16,0 0 0 0,0 0 0 0,0 0 8 16,0 0-8-16,0 0 8 0,0 0-8 0,0 0 0 15,-6 3 9-15,6-3-9 0,0 0 0 0,-6 0 8 16,-3-3-8-16,3 3 0 0,0-2 0 0,-3 2 0 0,3 0 0 15,6 0 0-15,-6-3 0 0,6 3 0 0,0 0 0 0,0 0 0 16,0 0 0-16,0 0 0 0,0 0 0 0,0 0 0 16,0 0 0-16,0 0 0 0,0 0 0 0,0 0 0 15,0 0 0-15,0 0 0 0,0 0 0 0,0 0 0 16,9-3-10-16,-6 3 10 0,-3 0-12 0,9 3 12 16,-3 0-146-16,0 2-22 0</inkml:trace>
  <inkml:trace contextRef="#ctx0" brushRef="#br0" timeOffset="29122.0725">4880 12568 1728 0,'0'0'38'0,"0"0"8"0,0 0 2 0,0 0 0 0,0 0-39 16,6 5-9-16,-3 3 0 0,3 0 0 0,3 5 0 0,0 0 0 15,-3-2 0-15,0 5 0 0,-3 0 0 0,3 2 0 16,-6-2 0-16,3 0 0 16,-3-3 0-16,0 0 0 0,0-2 0 0,-3 5 0 0,3 2 38 0,-3-2 6 0,-3 0 0 15,0-3 1-15,0 1-11 0,3-9-2 16,-3 3-1-16,0-8 0 0,0 0 1 0,3-3 1 0,0-2 0 0,0 0 0 15,0-3-18-15,0 0-4 0,0-3-1 0,1 3 0 16,-1 3-10-16,0 0 0 0,0 2 0 0,-3-2 8 16,6 5-8-16,-3-6 0 0,0 4 0 0,0 2 8 15,0-6 8-15,3 6 0 0,0 0 1 0,0 0 0 16,0 0-5-16,0 0 0 0,0 0-1 0,0 0 0 16,9-2-11-16,-9 2 0 0,0 0 0 0,3-3 0 15,6 1 0-15,-3-4 0 0,2-2 9 0,1 0-9 16,3 0 0-16,-3 3 0 0,0 2 0 0</inkml:trace>
  <inkml:trace contextRef="#ctx0" brushRef="#br0" timeOffset="30407.9332">4598 10708 792 0,'0'-6'35'0,"0"1"7"0,0-5-34 16,0 2-8-16,0 8 0 0,0 0 0 0,3-3 74 0,3-2 13 15,0-6 2-15,2 6 1 0,1 5-38 0,0 0-8 16,0 0-2-16,0 0 0 0,3 2 4 0,-3-2 1 15,3 0 0-15,-3 6 0 0,0 7-35 0,-3 0-12 16,0-2 9-16,0-1-9 0,-3 4 24 0,0-1 0 16,-3 0 0-16,0 0 0 0,3 6 24 0,-3-9 4 15,0 1 0-15,0-3 1 0,-3-3-42 0,3 0-11 16,0-2 0-16,-3 0 0 0,3-1 31 0,-3 1 4 16,-3-3 1-16,3-3 0 0,-3 1-7 0,0-4-1 15,3 1 0-15,-3 0 0 0,3 0-28 0,-3-1-18 16,3 4 2-16,0-1 1 0,3 3 15 0,0 0 0 15,-3-3 0-15,0 3 0 0,3 3 0 0,0 0-9 16,0 2 9-16,3 3-8 16,3 0-95-16,3-6-18 0,9-17-4 0,-3 9-1 0</inkml:trace>
  <inkml:trace contextRef="#ctx0" brushRef="#br0" timeOffset="31704.4942">6711 5699 1130 0,'0'0'50'0,"0"0"10"0,0 0-48 0,-3-5-12 0,3-3 0 0,0 5 0 15,3-2 72-15,-3 0 12 0,0-1 3 0,6 4 0 16,-3-4-18-16,0 1-3 0,-3 5-1 0,6-5 0 16,-3 2-17-16,3-2-4 0,-6 5-1 0,0 0 0 15,0 0-30-15,0 0-5 0,0 0-8 0,0 0 11 16,0 0-11-16,6 5 0 0,0-2 0 0,-6-3-11 16,3 5-103-16,3 3-21 0,-3 0-4 15,3 0-1-15</inkml:trace>
  <inkml:trace contextRef="#ctx0" brushRef="#br0" timeOffset="31985.6878">7792 5625 1688 0,'0'-13'75'0,"0"13"15"0,0 0-72 0,0 0-18 16,0 0 0-16,0 0 0 0,0 0 12 0,0 0 0 15,0 0-1-15,0 0 0 0,2 5 23 0,-2-5 5 16,0 0 1-16,6 5 0 0,-6-5-1 0,0 0 0 16,0 0 0-16,0 0 0 0,0 0-15 0,0 0-4 0,0 0 0 0,0 0 0 15,0 0-20-15,6 6 9 0,0-1-9 0,-3 3 0 16,-3-8 0-16,6 5 0 0,-6 3-12 0,3 0-912 15</inkml:trace>
  <inkml:trace contextRef="#ctx0" brushRef="#br0" timeOffset="32189.2245">8327 5617 1785 0,'6'-18'159'0,"-3"10"-127"0,0 0-32 0,0 0 0 0,3 2 28 16,-3 1-1-16,3 3 0 0,-6 2 0 0,0 0 9 0,3-6 1 16,-3 6 1-16,0 0 0 0,0 0-4 0,0 0-1 15,9 0 0-15,-3 3 0 0,-3 2-25 0,3 3-8 16,3 0 0-16,-6 0 0 16,0 5-122-16,0-2-31 0</inkml:trace>
  <inkml:trace contextRef="#ctx0" brushRef="#br0" timeOffset="33436.5047">9819 5511 1098 0,'-3'-18'48'0,"3"10"11"0,3 3-47 0,-3 5-12 16,0 0 0-16,3-3 0 0,2 0 60 0,1 1 11 15,3 2 1-15,0 0 1 0,3 2-29 0,0 6-5 16,0 0-2-16,0 0 0 0,0 5 9 0,0-2 2 15,3 5 0-15,-3 0 0 0,-4-3-10 0,1 3-2 16,-3-3 0-16,-3 0 0 0,0 0-13 0,-3-2-3 0,-3 0-1 16,-3-1 0-16,0-2 5 0,3 3 0 0,-8-6 1 15,2 3 0-15,-3-3-5 0,-3 0 0 0,3-2-1 0,-3 0 0 16,-3-6-8-16,6 3-2 0,0-5 0 0,0 0 0 16,1-3-9-16,2 0 0 0,3 0 0 0,0-3 0 15,3-2 8-15,-3 0-8 0,6-3 0 0,0 0 8 16,3 0-8-16,3 3 8 0,0-3-8 0,0 5 8 15,3 1-8-15,-1-1 0 0,1 1-10 0,0 2 10 16,3 5-9-16,0 0 9 0,0 1-8 0,-3 7 8 16,0-2 0-16,0 5 0 0,3 0 0 0,-3 5 0 15,0 0-8-15,0 0 0 0,-1 3 0 0,1 0 0 0,0-3 8 0,-3 0 0 0,3-2 0 0,-3 2 0 32,0-5 0-32,0 3 0 0,-3-1 0 0,-3-4 0 0,0-6 0 0,0 0 11 0,0 0-3 0,0 0 0 15,-3 5 0-15,-6-2 0 0,0-3 0 0,-6-3 0 16,0 3 0-16,1-5 0 0,2-1 0 0,0 1 0 0,-3-3-8 15,3 0 0-15,-3-5 0 0,6 5 0 0,0-3 0 0,3 4 0 16,0-4 0-16,3 3 0 0,3-3 0 0,3 3 0 31,0 1 0-31,3 1 0 0,0-2 0 0,6 3 0 16,0 5 0-16,0 0 0 16,0 3-69-16,0-1-16 0</inkml:trace>
  <inkml:trace contextRef="#ctx0" brushRef="#br0" timeOffset="34607.8186">9780 7228 691 0,'12'-8'30'0,"-6"3"7"0,0-3-29 0,3 0-8 16,-3 6 0-16,2-1 0 0,1 0 164 0,0 3 31 31,0 6 6-31,-3-1 2 0,3 0-107 0,0 1-22 16,-3-1-4-16,0 3-1 0,0 2-10 0,-3 4-3 0,0-1 0 0,-3 0 0 0,0 0-30 0,0 1-6 15,-3 1-2-15,-3-1 0 0,0-4 6 0,0 1 0 16,-3-1 1-16,0 1 0 0,0-6-25 0,0 1 0 16,0-1 0-16,0 0 0 0,1-2 9 0,2-1 0 0,0-2 0 15,0 0 0-15,0-5-9 0,3 2 0 0,-3-2 0 0,3-5 0 16,-3 2 0-16,6-6 0 0,0 1 0 0,-3 0 12 15,0-6-12-15,3 4 0 0,0 1 0 0,3-2 0 16,0 3 0-16,0 3 0 0,0 2 0 0,0 0 0 16,3 0 0-16,3 3 0 0,-3 5 0 0,3 2-11 31,0 3 11-31,-1 3-13 0,1 0 5 0,3 3 8 16,0 2-8-16,0 3 8 0,-3-3 0 0,-3 1 0 0,0 1 0 0,-3-1 0 0,3-4 0 0,-3 3 0 15,3-5 0-15,-3 0 0 0,-3-8 0 0,0 0 0 16,0 0 0-16,0 6 8 0,0-6 0 0,0 0 0 15,0 0 8-15,0 0 0 0,-6 5 1 0,0-2 0 16,-3-3-7-16,-3 0-2 0,-3-3 0 0,3 3 0 0,-3-3-8 16,0 1 0-16,4-1 0 0,-1 0 8 0,0 1-8 0,3-1 0 15,0 0-10-15,0 1 10 0,3-1 0 0,3 0 0 16,0-2 0-16,0 2 0 0,3 3 8 0,0 0-8 16,0 0 0-16,3-5 0 31,6 3-15-31,6-1-9 0,0 3-3 0,3 0 0 0</inkml:trace>
  <inkml:trace contextRef="#ctx0" brushRef="#br0" timeOffset="35986.6312">9762 9041 979 0,'0'0'87'0,"-3"-5"-70"16,3 2-17-16,0 3 0 0,0 0 115 0,0 0 19 15,0 0 4-15,0 0 1 0,0 0-42 0,0 0-8 16,0 0-1-16,0 0-1 0,0 0-50 0,0 0-9 16,0 10-3-16,0 1 0 0,0 0-9 0,-3-3-3 15,0 2 0-15,0 1 0 0,0-1 0 0,0-2 0 16,-3 3 0-16,3-3 0 0,-3 0-5 0,0-3 0 16,3 0-8-16,-3 1 12 0,3-4-4 0,-3 1 0 15,6-3-8-15,-6 3 12 0,4-3-12 0,-4-3 11 16,3 0-11-16,0 1 10 0,0-1-10 0,-3 0 12 15,0-2-12-15,3 0 12 0,-6-3-12 0,3 2 0 16,0 1 9-16,-3 0-9 0,6 0 0 0,-3-1 0 16,0 1 0-16,3 2 0 0,0 1 0 0,3 2 0 0,0 0 0 15,0 0 0-15,0 0 0 0,0 0-10 0,0 0 10 0,12 0 0 16,0 0 0-16,0 2 0 0,0-2 0 0,0 3 0 16,-3 2-16-16,3-2 3 0,-1 0 1 0,-2 2 0 15,0 0 12-15,0 0 0 0,-3 1 0 0,0-4 0 16,-3 4 0-16,-3-6 0 0,6 8 0 0,-6-3 0 15,0-5 0-15,0 8 0 0,0 2 0 0,0-2 0 16,-6-2 0-16,3 2 15 0,3-3-2 0,-3 3 0 16,0 0-13-16,-3-3 0 0,3 0 0 0,3-5-10 15,0 0 10-15,-6 6 0 0,0-6 10 0,0 0-10 16,0 0 13-16,3-6-3 0,-3 4-1 0,4-4 0 16,-1 1-9-16,0-3 12 0,3 0-12 0,0 0 12 0,-3 0-12 0,6 0 12 15,0-2-12-15,0 2 12 0,-1 0-12 0,4 0 0 16,0 5 0-16,3 1-634 15,0 2-124-15</inkml:trace>
  <inkml:trace contextRef="#ctx0" brushRef="#br0" timeOffset="37158.2253">9577 10790 1148 0,'0'0'25'0,"0"0"6"0,0 0 1 0,0 8 0 0,0-8-32 0,3 8 0 0,-3-8 0 0,3 8 0 16,-3-3 72-16,3 0 8 0,-3-5 1 0,0 5 1 16,0-5 22-16,0 0 5 0,0 0 1 0,0 0 0 15,0 0-38-15,0 0-7 0,0 0-1 0,0 0-1 16,0 0-41-16,0 0-8 0,0 0-2 0,0 0 0 15,0 0-12-15,-3 6 0 0,3-6 0 0,-3 5 0 16,-3 0 9-16,1-2-9 0,-1 0 8 0,0-3-8 16,-3 2 9-16,3-2-9 0,0-2 10 0,-3-1-10 15,0 3 8-15,0-5-8 0,3-1 0 0,-3-2 9 16,0 3-9-16,3-3 0 0,0-2 0 0,6-1 0 16,-3-2 0-16,3 2 0 0,3-2 0 0,0 2-11 15,3 1 11-15,0 2-8 0,3 0 8 0,0 3-8 0,0-1 8 16,0 1-8-16,0 2 8 0,3 3-8 0,-3-2 8 15,0 4 0-15,0-2 0 0,-1 3 0 0,-2 5 8 0,3 0-8 16,-3 0 8-16,0 5-8 16,-3 6-60-16,-3-1-17 0</inkml:trace>
  <inkml:trace contextRef="#ctx0" brushRef="#br0" timeOffset="38023.8708">9625 12695 806 0,'3'-11'36'0,"-3"11"7"0,0-8-35 0,6 0-8 16,-3 0 0-16,0 3 0 0,0-3 124 0,3 3 22 15,0-3 5-15,0 3 1 0,-6 5-68 0,6-3-14 16,3 0-2-16,-3 1-1 0,-6 2-35 0,6 2-6 16,0 4-2-16,-1-1 0 0,4 3 4 0,-6 0 1 15,0 2 0-15,0 1 0 0,-3 2 5 0,3 3 1 16,-6-3 0-16,0 3 0 0,0 0 3 0,-3-3 1 15,-2 3 0-15,-1-3 0 0,0-2-13 0,-3-1-2 16,3-2-1-16,-3 0 0 0,3-5 3 0,-3 0 1 16,0-1 0-16,3-2 0 0,-3 0-3 0,3-2 0 15,0-4 0-15,1 1 0 0,2 0-8 0,0-6-1 16,0 3-1-16,3-2 0 0,-3-1-14 0,3 1 11 0,3-1-11 16,3 3 10-16,-3 0-10 0,3 3 0 0,-3 5 0 15,0 0 0-15,0 0-15 0,0 0 5 0,6 5 1 0,0 3 0 16,-3 0 9-16,-3 5-8 0,3 0 8 0,-3 3-8 15,-3 0 8-15,0 0 8 0,3 3-8 0,-6-1-689 16,3 1-144-16</inkml:trace>
  <inkml:trace contextRef="#ctx0" brushRef="#br0" timeOffset="39242.3284">11482 5482 748 0,'6'-8'67'0,"0"0"-54"16,0 0-13-16,3-2 0 0,0 2 122 0,0 0 22 15,3 0 4-15,-3 3 0 0,0-3-38 0,3 2-8 16,0 4-2-16,3-1 0 0,-7 8-37 0,7-2-8 15,-3 5-2-15,0 0 0 0,0 0-29 0,-6 0-5 16,3 0-2-16,-3 2 0 0,-3-2 14 0,0 3 2 16,-3 2 1-16,0-5 0 0,-6 5-20 0,3-5-4 15,0 3-1-15,-3-3 0 0,-3 0 6 0,3 0 1 0,0-6 0 0,0 1 0 16,-3 0-6-16,9-3-1 0,0 0 0 0,0 0 0 16,-6 0-9-16,0-6 12 0,3 1-12 0,0 0 12 15,0-3-12-15,0 0 10 0,3 0-10 16,0-3 10-16,0 3-10 0,0 0 8 0,0 3-8 0,0 5 8 15,0 0-8-15,6-5 0 0,-3 0 0 0,-3 5-11 16,0 0 11-16,0 0-13 0,6 0 5 0,0 2 8 16,0 1-9-16,3-1 9 0,-3 4 0 0,3-1 0 15,-3-2 0-15,3-1 0 0,-6 1 0 0,3 2 0 16,0-5 0-16,-6 0 0 0,0 0 0 0,0 0 0 16,0 0-8-16,0 0 8 0,0 0 0 0,0 6 0 15,-3-1 0-15,-3 3 0 0,-3 0 0 0,0 2 0 16,-3 4-160-16,-3-1-32 0</inkml:trace>
  <inkml:trace contextRef="#ctx0" brushRef="#br0" timeOffset="40023.3981">11515 7141 1116 0,'0'0'49'0,"0"0"11"0,0 0-48 0,0 0-12 16,0 0 0-16,0 0 0 0,0 0 88 0,0 0 15 16,0 0 3-16,0 0 1 0,6 5-22 0,-6-5-4 15,0 0-1-15,3 6 0 0,-3 2-29 0,6-3-7 16,-3-2 0-16,3 2-1 0,-6-5-26 0,0 8-5 16,3-3 0-16,-3 3-1 0,0-8-11 0,-3 8 10 15,0 0-10-15,0-3 10 0,3-5-1 0,-6 5 0 16,0 1 0-16,-3-1 0 0,0-2 0 0,0-1 0 0,-3-2 0 0,1 3 0 15,-1 0-9-15,0-3 10 0,0-3-10 0,0 0 10 16,3-2-10-16,0-3 10 0,3-2-10 0,-3 2 10 16,6-3-10-16,3 3 0 0,0-5 9 0,3 2-9 15,6 3 0-15,3-2 0 0,0-1 0 0,3 6 0 16,0 0 0-16,0 5 0 0,-1 0-11 0,-2 2 11 16,3 4-9-16,-3 1 9 0,0 4-8 0,-3 0 8 15,3 2 0-15,-6 3 0 0,3-3 0 0,-6 3 8 16,-3-3 7-16,0 0 1 0,3 1 1 0,-3-1 0 15,-6-5 7-15,6 2 2 0,0-2 0 0,0 0 0 16,0-8-73-16,0 11-14 0,0-11-3 16,3 8-1-16</inkml:trace>
  <inkml:trace contextRef="#ctx0" brushRef="#br0" timeOffset="40931.5215">11652 9059 1375 0,'0'0'30'0,"0"0"6"0,0 0 2 0,0 0 1 0,0 0-31 0,9 0-8 0,-3-5 0 0,3 2 0 15,0 1 94-15,0-1 18 0,0-2 3 0,0 5 1 16,-9 0-67-16,6-5-13 0,0 2-2 0,2 0-1 16,-2 3-20-16,0-2-4 0,-6 2-1 0,0 0 0 15,0 0-8-15,0 0 0 0,0 0 0 0,0 0 0 16,-3 10 0-16,-3-2 0 0,-2 0 8 0,2 0-8 16,-3 0 22-16,-3 0-1 0,-3 0 0 0,3-3 0 15,-3-5-21-15,3 3-10 0,0-3 1 0,3-3 0 16,-3 0 21-16,3 1 4 0,4 2 0 0,-1-5 1 15,0-3-17-15,3 0 10 0,0 0-10 0,3-3 8 16,3-2 3-16,0 0 0 0,3-1 0 0,3 1 0 0,2 0-11 16,4 0 0-16,0 7 0 0,0-1 0 0,0 4 0 0,0 3 0 15,-3 3 0-15,0 2 0 0,0 3-14 0,-1 2 5 16,1 1 1-16,-3 2 0 0,-3 0 8 0,-3 1 0 16,0 1 0-16,-3-1 0 0,0-4 0 0,-3 1 9 15,-3-1 0-15,0 4 0 0,-3-4 9 0,0 1 2 16,1-3 0-16,-1 0 0 0,-3-3 0 0,0-2 1 15,-3-1 0-15,3-2 0 0,0-2-9 0,0-1-3 16,0 3 0-16,3-5 0 0,0-6-9 0,0 3 0 16,4 0 9-16,-1 0-9 0,0 0 0 0,0 3 9 15,6 5-9-15,0 0 0 16,0 0-55-16,0 0-17 0,6 8-4 0</inkml:trace>
  <inkml:trace contextRef="#ctx0" brushRef="#br0" timeOffset="41728.5245">11700 10890 633 0,'3'-5'56'16,"0"0"-44"-16,-3-1-12 0,3-2 0 16,0 3 139-16,0 0 25 0,3 0 6 0,-6 5 1 15,0-6-52-15,0 6-11 0,3-5-1 0,-3 5-1 16,0 0-39-16,0 0-8 0,0 0-2 0,0 0 0 15,0 0-39-15,6 5-8 0,-1 1-2 0,1 2 0 16,-6-1-8-16,3 1 0 0,-6 3 0 0,0 0 0 0,0-1 0 16,0 1 10-16,1-3-10 0,-4 0 10 0,0 0-10 0,0-3 12 15,0-3-12-15,-3 1 12 0,0 2-4 0,0-5-8 16,0 0 12-16,0 0-4 0,0-2 16 0,0-1 2 16,3-2 1-16,0-3 0 0,0 3-27 0,0-6 0 15,3-2 0-15,0 0 0 0,3-3 15 0,3 0-3 16,0 0 0-16,3-5 0 0,0 2-12 0,3 3 9 15,3-2-9-15,-3 5 8 0,3 2-8 0,-3 0 8 16,0 6-8-16,0 0 8 0,-3 2-8 0,3 1 8 16,-3 4-8-16,-6-2 8 0,3 6-8 0,0 1 8 15,0 1-8-15,-6 0 8 0,3 3 4 0,-3-1 0 16,0 1 0-16,0 0 0 0,-3-3 16 0,0 0 3 16,-3-1 1-16,6 4 0 0,-3 0-20 0,0-1-4 15,0 3-8-15,3-2 12 16,0 5-75-16,6-3-15 0,0 6-3 0</inkml:trace>
  <inkml:trace contextRef="#ctx0" brushRef="#br0" timeOffset="42649.5289">11834 12695 914 0,'0'0'40'0,"0"0"9"0,0 0-39 0,0-3-10 0,-6-2 0 0,6 5 0 16,-3-3 70-16,3 3 12 0,0 0 2 0,0 0 1 16,0 0-23-16,0 0-5 0,0 0-1 0,0 0 0 15,0 0-12-15,0 0-4 0,3 8 0 0,-3 0 0 0,6 3-9 0,-3-1-3 16,0 1 0-16,0-1 0 0,0 4 19 0,0-4 3 16,0 3 1-16,0-2 0 0,-3 0-3 0,0-4-1 15,-3 1 0-15,0 0 0 0,0 0-17 0,-3 0-3 16,0-2-1-16,-3-1 0 0,3-3 10 0,0-2 1 15,-3 0 1-15,0 0 0 0,0-2-15 0,3-1-3 16,-3-2-1-16,3 0 0 0,0-3-11 0,0-3-8 16,3 0 12-16,0-2-12 0,0-3 11 0,3-2-11 15,3-3 10-15,3 2-10 0,0 1 0 0,3 2-8 16,0-3-1-16,6 6 0 0,-3 0 1 0,0 5 0 16,0 3 0-16,3 5 0 0,0 0 8 0,-1 5-10 15,1 3 10-15,-3 5-10 0,-3 0 10 0,0 3 0 16,0 3 0-16,-3 2 0 0,-3-3 0 0,0 1 0 15,-3-3 0-15,0 2 0 0,-3-2 0 0,0-3 0 16,0 1 0-16,-3-1 0 0,0-5 8 0,3 0 3 0,-6-3 1 16,3 0 0-16,0-2-3 0,-3-3 0 0,0-3 0 15,0-2 0-15,1 0 0 0,2-1 0 0,-3-4 0 0,0 2 0 16,3-3-1-16,0 3 0 0,0-2 0 16,-3-1 0-16,0 6 16 0,3-3 4 0,0 0 0 0,0 3 0 15,0-1-12-15,3 4-3 0,3 2 0 0,0 0 0 16,0 0-2-16,0 0-1 0,0 0 0 0,0 0 0 15,0 0-10-15,0 0 0 0,0 0 0 0,6 8 0 16,3 0-127-16,-3 0-21 16</inkml:trace>
  <inkml:trace contextRef="#ctx0" brushRef="#br0" timeOffset="43917.0629">13233 5360 518 0,'0'0'23'0,"0"0"5"0,9 0-28 0,-3 0 0 16,-6 0 0-16,8 8 0 0,-2 3 179 0,0 2 30 16,0 0 7-16,-3 3 0 0,0 0-84 0,0 0-16 15,0 0-4-15,-3 0-1 0,3-3-42 0,0 3-8 0,-3 0-1 0,0-3-1 16,0 0-35-16,0-2-6 15,-3-3-2-15,3-3 0 0,0-5 2 0,0 0 0 0,0 0 0 0,0 0 0 16,-6 3 9-16,3-6 1 0,-3 0 1 0,3-2 0 16,-3 0-15-16,3-3-3 0,-3 0-1 0,1 0 0 15,-1-5-10-15,0 0 12 0,0-1-12 0,0-2 12 16,0 6-12-16,0-3 0 0,0 2 0 0,3 3 0 16,0-2 0-16,3 4 0 0,0 6-12 0,0 0 12 15,0 0-12-15,0 0 12 0,0 0-12 0,6 3 12 16,3 0-13-16,0-1 5 0,6-2 8 0,-3 5-13 15,2-2 13-15,1 2 0 0,-3 1 0 0,3-1 0 16,0-2 0-16,-3 5 0 0,-3-6 0 0,3 4 0 16,-6-1 0-16,0-3 0 0,0 4 0 0,-6-6 10 0,0 0-10 15,0 0 0-15,-3 5 0 16,0 3 0-16,-3-3 0 0,-3 3 0 0,0 0 0 0,-3 0 0 0,0 0 0 0,-6 3 0 16,0-3 0-16,0-1 0 0,1-1 0 15,-4-1 0-15,3 0 0 0,-3-2 0 0,3 0 8 0,6-3-8 16,-3 0 0-16,6 0 8 0,0-3 0 0,4 3 0 15,-1-3 0-15,6 3 0 0,6-8-19 0,5 0-4 16,7-2-1-16,3 2-939 0</inkml:trace>
  <inkml:trace contextRef="#ctx0" brushRef="#br0" timeOffset="44744.9545">13283 7181 403 0,'6'-8'17'0,"0"0"5"0,0-3-22 0,3 1 0 0,3-1 0 0,0 1 0 15,0 2 161-15,0 0 28 0,0 0 6 0,0 0 1 16,-1 3-64-16,-2 2-12 0,3 3-2 0,-6 0-1 16,0 3-33-16,0 2-6 0,-3 3-2 0,-3-3 0 15,0 3-31-15,0 3-6 0,-6-1-2 0,0 3 0 16,0 1 2-16,-3 2 0 0,0-1 0 0,-3-1 0 15,1-6-11-15,-1 2-1 0,3 1-1 0,-3-3 0 16,3-3-14-16,3 3-4 0,-3-5 0 0,3 2 0 16,0-5-8-16,3 0 10 0,-3 0-10 0,3-3 10 15,0-2-2-15,0 0 0 0,0-3 0 0,3 0 0 16,0-3 0-16,0 1-8 0,3-4 12 0,0 6-4 0,-3-2-8 16,3-1 0-16,-3 1 0 0,3 4 8 0,-3 6-8 15,0 0 0-15,0 0 0 0,0 0-11 0,6 0 11 16,3 0-12-16,-9 0 12 0,6 6-12 0,0 4 12 0,3 1 0 15,-3-3-9-15,3 0 9 0,-3 2 0 0,3-4 0 16,-3 1 10-16,0-1-10 0,0 2 0 0,-1-3 0 16,-5-5-12-16,3 8 3 0,-3-8 9 0,3 11 8 15,0-4-8-15,-3-7 11 0,-6 6-11 0,0 2 0 16,1-6 0-16,-1 1 0 0,-3 0 0 0,0-1 0 16,-3-2 11-16,-3 0-11 0,3-2 0 0,0-1 8 15,3 3-8-15,0 0 0 0,3 0 0 0,6 0-10 16,0 0 2-16,0 0-991 0</inkml:trace>
  <inkml:trace contextRef="#ctx0" brushRef="#br0" timeOffset="45624.3228">13367 9017 115 0,'0'0'10'0,"0"0"-10"16,6-3 0-16,0 1 0 0,-3-4 247 0,-3 6 47 15,5 0 10-15,1 0 1 0,-6 0-149 0,6 6-29 0,0 2-7 16,0 0 0-16,-3-3-30 0,0 5-6 0,3-2 0 0,-6 6-1 16,0-1-35-16,0 0-8 0,-3 0 0 0,0 1-1 15,-3-4-16-15,0 3-3 0,0-2-1 0,0 0 0 16,0-1-11-16,1 1-8 0,-1-6 12 0,0 3-12 15,0-5 12-15,0-1-12 0,3-2 12 0,-3 0-12 16,0-2 15-16,3-1-4 0,0-2-1 0,0-3 0 16,-3-3 1-16,3 1 0 0,0-4 0 0,3-2 0 15,0 1-11-15,0-4 10 0,0 1-10 0,3 2 10 16,0 5-10-16,0 3 0 0,-3 0 0 0,0 8 0 16,0 0 0-16,0 0 10 0,6-5-10 0,-6 5 10 15,6 0-10-15,0 5 0 0,3-2 0 0,-3 5 0 16,-3 0 0-16,3 2 0 0,-3 4 0 0,3 1 0 15,-1 4-55-15,1 2-13 16,-3 0-2-16</inkml:trace>
  <inkml:trace contextRef="#ctx0" brushRef="#br0" timeOffset="46639.6994">13444 10853 633 0,'0'0'56'15,"0"0"-44"-15,6-2-12 0,-6 2 0 16,6 0 139-16,0-3 25 0,0 3 6 0,3 0 1 16,0 0-62-16,-3 0-12 0,0 3-2 0,3-3-1 15,-9 0-29-15,5 2-5 0,1 1-2 0,-6-3 0 16,0 0-26-16,0 0-4 0,0 0-2 0,0 0 0 15,0 0-9-15,0 0-1 0,0 0-1 0,0 0 0 0,-6 5 5 0,-2 0 2 16,-1 1 0-16,0-4 0 0,0 4-11 0,0-4-3 16,-3 1 0-16,3 0 0 0,3-1 5 0,0-2 1 15,0-2 0-15,0 2 0 0,0-3-4 0,3 0-1 16,-3 1 0-16,3-4 0 0,-3 4-9 0,3-4 8 16,3 1-8-16,0-3 8 0,0 3-8 0,3-3 0 15,-3 0 0-15,6-3 8 0,3 6-8 0,0-3 0 16,0 0 0-16,0 6 0 0,0-1 0 0,-3 0-9 15,3 6 9-15,-3 0-10 0,0-1 10 0,0 9-12 16,0-1 12-16,-3 1-12 0,-3 2 12 0,0 1 0 16,-3 4 0-16,0 1 0 0,-3 2 0 0,3-3 0 15,-3-2 0-15,0 3 0 0,-3-6 0 0,0 0 9 16,0-2-1-16,3-3-8 0,0-3 26 0,0 0-2 16,0-5 0-16,6 0 0 0,-3 0 10 0,0-2 2 15,-3-1 0-15,3-2 0 0,3-3-16 0,-3-3-2 0,6 1-1 16,-3-1 0-16,-3-2-17 0,6-1 8 0,0 4-8 15,0-1 0 1,0 1-15-16,6 2-9 0,0 5-3 0,3 3-676 0,3 3-135 0</inkml:trace>
  <inkml:trace contextRef="#ctx0" brushRef="#br0" timeOffset="47420.765">13629 12721 172 0,'0'0'8'0,"0"-5"1"15,3-3-9-15,0 0 0 0,-1 0 0 0,-2 3 0 16,3-3 239-16,-3 3 45 0,6-3 10 0,-6 2 2 0,3-2-144 16,-3 3-28-16,3-3-5 0,3 3-2 0,-3 0-21 15,0 2-5-15,-3 3-1 0,0 0 0 0,0 0-32 16,9-3-6-16,-9 3-2 0,6 3 0 0,3 0-26 0,-3 2-6 16,0 3-1-16,0 0 0 0,-3 2-9 0,0 1-8 15,0-3 9-15,-3 5-9 0,-3-5 10 0,0 3-10 16,-3-1 10-16,3 1-10 0,-6-6 12 0,3 3-3 15,-3 0-1-15,0-3 0 0,0-2-8 0,0 0 12 16,3-3-12-16,0 0 12 0,-2-6-4 0,5 4 0 16,-3-6 0-16,3 0 0 0,3 0-8 0,-3-3 10 15,3 3-10-15,0 0 10 0,0-2-10 0,0 2 0 16,3 2 0-16,0-1 0 0,3 1 0 0,-3 1 0 16,3 0-11-16,-1 2 11 0,4 0-8 0,-3 1 8 15,0 2-8-15,3 5 8 0,0 0-11 0,-3 1 11 16,3 4-13-16,-3 1 5 0,0 2 8 0,-3 0 0 0,0 3 0 15,-3 0 0-15,3 3 19 0,-3-4 5 0,-3 1 2 16,0-3 0-16,0 1 6 0,0-4 0 0,0 1 1 16,0-3 0-16,0-3-9 0,0-2-3 0,-3-1 0 15,6-2 0-15,0 0-21 0,-6 3 9 0,6-3-9 0,0 0-765 16,0 0-158-16</inkml:trace>
  <inkml:trace contextRef="#ctx0" brushRef="#br0" timeOffset="48589.8932">14706 5501 1558 0,'0'-8'34'0,"0"0"7"0,0-3 2 0,0 1 1 0,3 4-35 0,-3 1-9 16,3 2 0-16,-3 1 0 0,-3-4 64 0,3 4 12 16,0 2 1-16,0 0 1 0,0 0-48 0,0 0-10 15,0 0-1-15,0 0-1 0,0 0-18 0,0 0 0 0,0 0 8 0,3 10-8 16,-3 1 0-16,3-3-16 16,-3 0 4-16,6 0-826 0</inkml:trace>
  <inkml:trace contextRef="#ctx0" brushRef="#br0" timeOffset="48762.0993">15653 5374 1904 0,'0'-16'84'0,"3"11"18"15,-3-1-82-15,3-2-20 0,-3 6 0 0,0 2 0 16,3-3 30-16,-3 3 2 0,0 0 0 0,6-3 0 15,2 3-21-15,1 3-11 0,6 2 12 0,-3 3-915 16</inkml:trace>
  <inkml:trace contextRef="#ctx0" brushRef="#br0" timeOffset="48918.3361">16212 5429 1951 0,'9'-10'86'0,"-3"7"18"0,-6 3-83 0,6-3-21 15,3-2 0-15,3 2 0 0,0-2 0 0,0 3 0 16,3 2 0-16,-4-3 8 0,4 6-8 0,0-1 0 16,-3 3 0-16,6 3-868 0</inkml:trace>
  <inkml:trace contextRef="#ctx0" brushRef="#br0" timeOffset="50272.8535">18168 5167 698 0,'0'0'31'15,"-3"-2"6"-15,0 2-29 0,0-3-8 0,-6 0 0 0,6 1 0 16,0-1 92-16,-3 3 16 0,3 0 4 0,-3-3 1 16,6 3-33-16,0 0-6 0,0 0-2 0,0 0 0 0,0 0-12 15,0 0-4-15,0 0 0 0,0 0 0 0,0 0-25 16,0 0-6-16,9 3-1 0,-9-3 0 0,9 5 13 0,-3 1 3 16,0-1 0-16,-3 3 0 0,3 0-21 0,-3 2-4 15,-3-2-1-15,3 0 0 0,-6 0 3 0,3 0 1 16,-6 0 0-16,3 0 0 0,-3 3-5 0,0-6-1 15,3 0 0-15,-3 1 0 0,0-1 7 0,0 0 1 16,6-5 0-16,0 0 0 0,0 0-20 0,0 0-11 16,0 0 2-16,0 0 0 0,-3-3 9 0,3 3 12 15,0 0-2-15,0-5-1 0,0-3-1 0,0 3 0 16,0-3 0-16,0 3 0 0,0-6-8 0,-3 3 0 16,0-2 0-16,0 2 0 0,3-6 0 0,-3 4 0 15,3-1 0-15,3 1 0 0,0 2 0 0,0-3 0 16,0 3 0-16,0 0 0 0,6 3 0 0,-3 0 0 0,3 2 0 15,0 3 0-15,-3 3 0 0,3-1-11 0,0 1 3 16,-3 5 0-16,3 0 8 0,-3 2 0 16,-4 1 0-16,1 5 0 0,0-3 0 0,-3 3 0 0,0 0 0 0,-3 0 0 15,0-3 0-15,1 0 0 0,-4 0 0 0,-3-2 0 16,0 0 0-16,0-3 11 0,0-1-3 0,0-1 0 16,3-6-8-16,-3 5 0 0,-3-5 0 0,6 0 0 15,0-5 0-15,0 2 8 0,0-2-8 0,0 0 8 16,3-1 0-16,0-2 0 0,0 3 0 0,3-3 0 15,0 3-99-15,0 5-20 16</inkml:trace>
  <inkml:trace contextRef="#ctx0" brushRef="#br0" timeOffset="51395.7728">18016 6890 1440 0,'0'0'128'0,"0"0"-103"0,-6 0-25 0,0 5 0 16,0 6 40-16,-3 2 2 0,3 5 1 0,-3 4 0 15,-3-1-10-15,-2 3-1 0,2 2-1 0,-3 0 0 16,0-2-12-16,3 0-3 0,0 0 0 0,-3 0 0 16,0-6-5-16,6-5-2 0,0-2 0 0,1-6 0 15,-4 3 3-15,3-8 0 0,3-2 0 0,0-4 0 16,0 1-2-16,0-3 0 0,-3-2 0 0,3-4 0 16,3-2-2-16,0-2 0 0,-3 2 0 0,0-5 0 15,6-3 5-15,-3 0 1 0,3 3 0 0,0 0 0 16,0 2 5-16,3 1 1 0,0 5 0 0,6 5 0 0,-3 0-10 15,6 2-2-15,3 4 0 0,3 2 0 0,-1 2-8 16,4 4-17-16,3-1 4 0,-3 6 1 0,0-1 12 16,0 3 0-16,-1 1 0 0,-2 2 10 0,0-3-10 0,-3-3 0 15,-3 1 0-15,0 0 0 0,-6-1 8 0,-3-2 0 16,-3-8 0-16,0 8 0 0,0 0-8 0,-6-3 0 16,0 3 0-16,-3-5 0 0,0-3 0 0,0 0 8 15,-3 0-8-15,0 0 8 0,3 0-8 0,-3-3 12 16,1 0-12-16,2-2 12 0,0 3-12 0,0-1 0 15,3-2 9-15,0 2-9 0,0 3 8 0,6 0-8 16,0 0 10-16,0 0-949 0</inkml:trace>
  <inkml:trace contextRef="#ctx0" brushRef="#br0" timeOffset="52395.4932">17918 9041 1440 0,'0'0'64'0,"-6"-3"12"0,3 1-60 0,0-1-16 15,-3 0 0-15,3 1 0 0,3 2 81 0,-6 0 14 16,0 0 2-16,0 0 1 0,0-3-52 0,0 3-10 15,0 0-3-15,-3 0 0 0,0 0-19 0,0 0-4 16,3 0-1-16,-2 3 0 0,-1-3-9 0,0 2 0 16,0 1 0-16,0-3 8 0,0-3 11 0,3 1 1 15,0 2 1-15,6 0 0 0,-3-6-21 0,-3 1 0 16,6-3 0-16,3 0 0 0,0 0 0 0,3 3 0 16,0-6 0-16,3 1 0 0,3-3 0 0,0 2 0 15,0 6 0-15,2-3-8 0,1-3 8 0,3 3 0 0,0 3 0 16,0 2 0-16,0 1 0 0,0 2 0 0,0 2 0 15,-1 4 8-15,-2 1-8 0,0 4-16 0,0 0 4 16,-3 2 0-16,-3 0 20 0,-3 0 3 0,0 3 1 0,-6-3 0 16,0 1-12-16,-6-1 0 0,0 3 0 0,-3-3 0 15,0-2 0-15,-3-3 12 0,0-3-4 0,0 3 0 16,-3-3 8-16,3 0 0 0,-2-2 1 0,2-3 0 16,-3-3-5-16,3-2 0 0,0-3-1 0,0 0 0 15,3 0-1-15,0 0 0 0,0-2 0 0,0-1 0 16,3 3-2-16,0 0-8 0,1 0 12 0,2 0-4 15,0 0-8-15,0 3 0 0,-3 0 0 0,6 5 0 16,0 0 0-16,0 0-17 0,-3 10 4 0,0-2-959 16</inkml:trace>
  <inkml:trace contextRef="#ctx0" brushRef="#br0" timeOffset="64478.4464">17665 10851 1267 0,'-9'-8'56'0,"9"8"12"0,6-8-55 0,0 0-13 16,-3 2 0-16,3-1 0 0,0-1 105 0,6 0 19 16,2 0 3-16,-2 2 1 0,-3-2-52 0,0 6-9 15,3-3-3-15,0 2 0 0,-3 3-51 0,-9 0-13 16,9-3 0-16,-3 6 0 0,3 0 0 0,-9-3 0 15,6 5 0-15,-3 3 0 0,0 2 54 0,-3 1 8 16,-3 0 2-16,-3 2 0 0,3 0-52 0,-6-2-12 16,-3-1 0-16,0 3 0 0,-3-2 0 0,3 0 0 15,0-4 0-15,-3-1 0 16,-2-1-48-16,5-2-13 0,12-3-3 0,-9 0 0 0,-3 0 103 0,0-3 20 16,3-2 4-16,3-1 1 0,6-1-52 0,-3-1-12 0,-6 0 0 15,6 0 0-15,3 0 0 0,0 0 0 0,-3 0 0 16,0 3 0-16,3-3 0 0,0 5 0 0,6-2 0 15,-6 5 0 1,-6-8-48-16,6 8-13 0,3-5-3 0,-3 5 0 0,-3-6 52 0,3 6 12 0,3-5 0 0,3 0 0 16,-6 5 48-16,0 0 13 0,0 0 3 0,9-3 0 31,-3 0-103-31,3 1-20 0,-9 2-4 0,0 0-1 0,6-3 52 0,-6 3 12 0,0 0 0 0,0 0 0 31,-6 3-54-31,6-3-8 0,0 0-2 0,-9 10 0 0</inkml:trace>
  <inkml:trace contextRef="#ctx0" brushRef="#br0" timeOffset="65420.6352">17489 12681 1382 0,'0'0'61'0,"0"0"13"0,0 0-59 0,0 0-15 0,0 0 0 0,0 0 0 15,9 3 58-15,0 0 9 0,-6-1 1 0,6 1 1 16,3 2-21-16,3 1-5 0,-3 2-1 0,-3 0 0 16,-1-1-5-16,1 1-1 0,6 0 0 0,-6 0 0 15,-6-2-24-15,0-4-12 0,6 4 10 0,-3-1-10 16,-6-5 28-16,0 0-1 0,0 0 0 0,0 0 0 15,6 2-3-15,-6-2 0 0,0 0 0 0,0 0 0 16,-3 3-14-16,-6 0-10 0,0-3 12 0,-3 2-12 16,-3-2 12-16,6 0-12 0,1-2 12 0,-1 2-12 15,-3-3 13-15,6-2-4 0,3 0-1 0,0-1 0 16,-3-2-8-16,3 0 8 0,6-2-8 0,3 2 8 0,3-3 11 16,-3 3 1-16,0 3 1 0,3-3 0 0,5 3-21 0,-5 2 0 15,-9 3 0-15,9-3-8 0,-9 3 8 16,6 3 8-16,0 0-8 0,-6-3 11 0,0 5-11 0,3 0-11 15,3 1 3-15,-6-6 0 0,0 8 8 0,3 0 8 16,3-1-8-16,-3-1 11 16,-3 2-118-16,3-3-23 0,3 6-5 0,3-3-1 0</inkml:trace>
  <inkml:trace contextRef="#ctx0" brushRef="#br0" timeOffset="67142.7277">19909 5231 518 0,'0'-8'46'0,"0"8"-37"0,0-5-9 0,3 2 0 16,0-5 79-16,3 3 13 0,0-3 4 15,0 0 0-15,3 0-24 0,0 0-4 0,3 3 0 0,0-1-1 16,2 4-35-16,-2-1-6 0,0 6-2 16,0 2 0-16,-3 0-12 0,0 1-4 0,0 4 0 0,0-2 0 15,-6 3 12-15,0-1 1 0,3 1 1 0,-6-3 0 16,0 2 11-16,-3 1 3 0,3-3 0 0,-6 0 0 16,3 0 3-16,-6 0 1 0,3-3 0 0,0 0 0 15,-3 1-5-15,0-4-1 0,3 1 0 0,0 0 0 16,0-3-6-16,-3 0 0 0,3-3-1 0,-2 0 0 15,2 1-27-15,0-4 0 0,-3 1 8 0,3-3-8 16,-3 3 8-16,3-6 0 0,-3 1 0 0,3-1 0 16,-3 0-8-16,3 1-11 0,0 2 3 0,3 0 0 15,3 3 8-15,-3-3 0 0,0 2-9 0,3 1 9 16,3 0 0-16,3 0 0 0,-3 2 0 0,3-2 0 0,3 5 0 16,3-3 0-16,0 3 0 0,0-3 0 0,0 3 0 0,3 0 0 15,-1 3 0-15,-2 0 0 0,0-3-12 0,0 2-5 16,-3 1-1-16,0 2 0 0,-9-5 18 0,0 0 0 15,3 8 0-15,-3 0 0 0,-3 0-19 0,-3 3 0 16,-3-1 0-16,3 3-481 16,-6 1-97-16</inkml:trace>
  <inkml:trace contextRef="#ctx0" brushRef="#br0" timeOffset="68197.8961">19841 7136 1292 0,'0'0'28'0,"0"0"7"0,0 0 1 0,0 0 0 0,0 0-36 0,3 5 0 16,-3-5 0-16,3 8 0 0,0 0 24 0,0-3-1 15,-3-5-1-15,6 11 0 0,-4 2-10 0,1 0-1 16,-3-5-1-16,0 3 0 0,-3-3 2 0,-2 0 0 16,-1-3 0-16,0 0 0 0,-3 3 30 0,0-2 6 15,0-1 2-15,-3-3 0 0,0 1 3 0,3-3 1 16,-3-3 0-16,6 3 0 0,-3 3-29 0,0-6-5 16,0-2-2-16,3 0 0 0,1-3-6 0,-1 3-2 15,3-6 0-15,-3 3 0 0,3 3-10 0,0-3 0 0,3 0 0 0,0 0 8 0,0 8-8 0,0-5 0 16,0-1 0-16,0 6 0 0,0 0 0 0,0 0 0 15,3-5 0-15,-3 5 0 0,6-2 0 0,3-1-9 16,-3 3 9-16,2 0 0 0,1 0 0 0,0-3 0 16,3 3 0-16,-3 3 0 0,3 5 0 0,0 0-8 15,-3-3 8-15,-3 3 0 0,0-3 0 0,0 3 0 16,0 0 0-16,-3 3 0 0,0 2 0 0,-3-2 0 16,0 2 0-16,-3-3 0 0,0 1 0 0,0 0 0 15,0-4 0-15,-3 1 0 0,0 0 12 0,0-2-3 16,-3 2-1-16,0-3 0 0,3-3-8 0,-3 1 10 15,3-3-10-15,0-3 10 0,0-2-10 0,0 3 8 16,0-4-8-16,3-2 8 0,0-5-8 0,3 0 0 16,-3 0 9-16,6-1-9 0,0 1 0 0,0 3 0 15,3 2 0-15,0 2 0 16,3-2-28-16,0 6-3 0,3 2-1 0,0 2-537 0,3 4-108 0</inkml:trace>
  <inkml:trace contextRef="#ctx0" brushRef="#br0" timeOffset="69145.0223">19888 8959 979 0,'-6'-19'87'0,"3"11"-70"0,3 0-17 0,-3 0 0 15,3 3 88-15,-3-3 15 0,3 3 2 0,0 5 1 16,0 0-41-16,0 0-8 0,0 0-1 0,0 0-1 16,0 0-38-16,0 0-7 0,0 0-2 0,0 0 0 15,0 0-8-15,3 5-11 0,0 1 3 0,0 1 0 16,-6 4 8-16,0-3 14 0,0 3-3 0,0-1-1 15,-3 1 5-15,1-1 1 0,-1 1 0 0,-3-1 0 16,3-2 17-16,-3 0 4 0,0-5 1 0,0 2 0 16,0 3-10-16,0 0-1 0,6-5-1 0,-6-3 0 0,3 2-12 15,0-2-2-15,-3 3-1 0,6-3 0 0,-3 0-11 16,0 0 8-16,0 3-8 0,3-3 8 0,3 0-8 16,-5-3 0-16,5 3 0 0,0 0 0 0,-3-5 0 0,-3 0-9 15,6-3 9-15,-3 2-13 0,3 1 0 0,0 0 0 16,3-3 0-16,0 0 0 0,0 0 13 0,0 3-12 15,2 2 12-15,1 0-12 0,3 1 12 0,-3 2 0 16,0 5 0-16,0-2 0 0,3 2-12 0,-3 0 3 16,0 3 1-16,0 3 0 0,0-3 8 0,-3 2 0 15,0 3 0-15,-3 1 0 0,3-1 0 0,-3 0 0 16,0 0 0-16,0-2 0 0,-3 2 15 0,0-2-2 16,0-3 0-16,0-3 0 0,0 0-1 0,0 1-1 15,3-6 0-15,0 0 0 0,0 0 1 0,0 0 1 0,-6 0 0 16,0-3 0-16,6-5-13 0,-3 3 11 0,3-3-11 15,0 2 10 1,3-1-38-16,3-1-7 0,-3 2-1 0,6-4-803 0</inkml:trace>
  <inkml:trace contextRef="#ctx0" brushRef="#br0" timeOffset="69910.4684">19781 10692 907 0,'0'0'40'0,"0"-5"8"0,0 5-38 0,0 0-10 16,0-6 0-16,0 6 0 0,0 0 81 0,0 0 15 16,0 0 2-16,-3 8 1 0,0 0-46 0,3 3-9 15,-3 2-1-15,3 3-1 0,-3 0-6 0,3 0-2 16,3-6 0-16,-3 3 0 0,0 1-18 0,0-4-3 15,0 1-1-15,0-3 0 0,0-3 10 0,0-5 2 16,-3 5 0-16,3-5 0 0,0 0 16 0,0 0 3 16,-6 0 1-16,0-5 0 0,0 2-21 0,0-2-4 15,0-3-1-15,0 3 0 0,-2 0-4 0,2-6-1 16,-3 0 0-16,0 1 0 0,0-1-13 0,3 1 9 16,0-1-9-16,0 0 8 0,0 1-8 0,0-1 0 15,3 1 0-15,0 2 0 0,3 0 0 0,3 3 0 0,-3-1 0 16,0 6 0-16,0 0-9 0,0 0 9 0,0 0-12 15,9 0 12-15,0 3 0 0,0 0 0 0,-3-1 0 0,3 6 0 16,0-3 0-16,0 3 0 0,3-2 0 0,2 2 0 31,1 2-33-31,-3 3 0 0,6 3 0 0</inkml:trace>
  <inkml:trace contextRef="#ctx0" brushRef="#br0" timeOffset="70633.97">19942 12454 1335 0,'0'0'59'0,"0"0"13"0,0-3-58 16,0 3-14-16,0 0 0 0,0 0 0 0,0 0 54 0,6 8 8 16,0-2 2-16,0 1 0 0,0 4-44 0,3 2-8 15,-3 1-1-15,2-4-1 0,-2 3 3 0,3-2 1 16,-3-1 0-16,0-2 0 0,0 0-5 0,-6-8-1 0,0 0 0 15,0 0 0-15,0 0 12 0,0 0 3 0,0 0 0 0,-6 3 0 16,0-3 5-16,0 0 2 0,-3-3 0 0,0-2 0 16,-2 0-13-16,2-1-2 0,-3 1-1 0,0-3 0 15,3-2-14-15,-3 2 9 0,3 0-9 0,0 0 8 16,6 0-8-16,-6 3 0 0,3-3 0 0,-3 0 0 16,3 5 0-16,6 3 0 0,0 0 0 0,3-5 0 15,3 2 0-15,3 1 0 0,0 2 0 0,6 0 0 16,0 5-8-16,3 0-4 0,3 3-1 0,-1 5-835 15</inkml:trace>
  <inkml:trace contextRef="#ctx0" brushRef="#br0" timeOffset="71524.4675">14852 12740 1904 0,'0'0'42'0,"-3"-3"9"0,0-2 1 0,0-1 1 16,3 6-42-16,0 0-11 0,0 0 0 0,0 0 0 0,3-5 13 0,-3 5 1 15,0 0 0-15,0 0 0 0,9 3-29 0,3-1-5 16,0 4-2-16,3 2-544 16,-3-3-109-16</inkml:trace>
  <inkml:trace contextRef="#ctx0" brushRef="#br0" timeOffset="71712.0236">15715 12666 2023 0,'0'0'44'0,"0"0"10"0,0-6 2 0,0 6 0 0,0 0-44 0,0 0-12 0,9 0 0 0,-3 3 0 31,0 2-31-31,3 1-8 0,3 4-1 0,3-2-819 0</inkml:trace>
  <inkml:trace contextRef="#ctx0" brushRef="#br0" timeOffset="71837.0036">15915 12748 1825 0,'-3'-8'40'0,"-3"0"8"0,0 2 1 0,0-1 3 0,6 7-41 0,0 0-11 0,0 0 0 0,0 0-809 15</inkml:trace>
  <inkml:trace contextRef="#ctx0" brushRef="#br0" timeOffset="72804.9795">6631 12642 2185 0,'3'-5'48'0,"0"-3"9"0,-3 0 3 0,0 2 2 0,0-2-50 0,3 3-12 16,-3 5 0-16,6-3 0 0,-1 3 0 0,7 3-10 0,6 0 2 15,6 5-635-15,-3 0-126 16</inkml:trace>
  <inkml:trace contextRef="#ctx0" brushRef="#br0" timeOffset="72995.2554">7533 12666 1843 0,'6'-11'164'0,"-1"-5"-132"0,-2 0-32 0,6 3 0 16,3 0 74-16,-3 2 8 0,0 1 2 0,3 2 0 15,0 2-64-15,3 1-12 0,0 2-8 0,-3 3 10 0,0 3-26 0,5 0-4 16,7 5-2-16,-3 0-918 15</inkml:trace>
  <inkml:trace contextRef="#ctx0" brushRef="#br0" timeOffset="73135.8017">8226 12621 1674 0,'-18'-14'74'0,"18"14"15"0,0 0-71 0,0 0-18 0,-6 6 0 15,3 4 0-15</inkml:trace>
  <inkml:trace contextRef="#ctx0" brushRef="#br0" timeOffset="76784.402">11590 9631 1267 0,'0'-16'28'0,"0"8"5"0,6-3 2 0,0 1 1 0,-4-1-36 0,7-2 0 16,0 0 0-16,3 2 0 0,0 1 0 0,-3-1 0 0,3 6 0 0,-3-3 0 15,6 0 58-15,-9 3 5 0,0-1 1 0,3 1 0 16,-3 2 0-16,0 3 0 0,-3 3 0 0,-3-3 0 16,0 0-52-16,5 3-12 0,1 5 0 0,-3 0 0 15,-3 2 54-15,0 3 8 0,0 1 2 0,3 4 0 16,0-2-52-16,-3 3-12 0,0-1 0 0,0 1 0 15,3 2 0-15,-3-5 0 0,-3-1 0 0,0 4 0 16,6 0 0-16,0-4 0 0,-3 4 0 0,-3-6 0 16,3 3 0-16,-3-3 0 0,3 0 0 0,-3 1 0 15,0-4 54-15,0 4 8 0,0-1 2 0,-2-5 0 16,2-3-52-16,-3 3-12 0,6-8 0 0,0 0 0 16,0 0 0-16,0 0 0 0,0 0 0 0,0 0 0 15,0 0 0-15,-3-5 0 0,-3-6 0 0,6-2 0 0,3 0 54 16,0-3 8-16,0-3 2 0,3 1 0 0,2-6-52 0,-2 3-12 15,3-3 0-15,3 0 0 0,0-2 0 0,3 2 0 16,-3 5 0-16,0 1 0 0,-3 2 0 0,0 3 0 16,0-1 0-16,-3 4 0 0,-3 2 0 0,0 3 0 15,-3 5 0-15,0 0 0 0,0 0 0 0,0 0 0 16,0 0 0-16,6 8 0 0,2 2 0 0,-2 1 0 16,0-1 0-16,0 4 0 0,3-4 0 0,-3 3 0 15,0-2 0-15,0 2 0 0,3-2 0 0,-3-1 0 16,0 1 0-16,-3-1 0 0,3 4 0 0,-3-4 0 0,-3-2 0 15,3 3 0-15,-6 2 0 0,3-2 0 0,-3 2 0 0,0 0 0 32,3 0-100-32,-6 1-22 0,3-4-5 0,-3 3-1 0</inkml:trace>
  <inkml:trace contextRef="#ctx0" brushRef="#br0" timeOffset="77877.8852">11852 9821 806 0,'0'0'36'0,"3"-5"7"0,0 5-35 0,2-3-8 0,1-2 0 0,0-3 0 15,0 3 53-15,3-3 9 0,-3-3 2 0,3 6 0 16,0-3 0-16,-3 3 0 0,3-3 0 0,-3 3 0 16,3-3 0-16,-3-3 0 0,0 3 0 0,-3 0 0 15,3 3-52-15,0-3-12 0,0-3 0 0,-3 3 0 16,0-2 54-16,2 5 8 0,1 2 2 0,-3-2 0 15,0-1 0-15,3 1 0 0,-3 0 0 0,3 2 0 16,0 0-52-16,0 1-12 0,-3-3 0 0,3 5 0 0,0-3 0 16,0 3 0-16,3-3 0 0,-6 6 0 0,3 0 0 0,0 2 0 15,0 3 0-15,-3 0 0 0,0 2 54 16,0 1 8-16,-3-1 2 0,3 4 0 0,-3 2-52 0,0-1-12 16,0-1 0-16,0 4 0 0,3-2 54 0,-3 3 8 15,3-4 2-15,0 1 0 0,0 0-52 0,0 3-12 16,0-6 0-16,-3 3 0 15,3-3-100-15,2 0-22 0,-2 1-5 0,-3 1-820 0</inkml:trace>
  <inkml:trace contextRef="#ctx0" brushRef="#br0" timeOffset="78229.8287">12209 9305 1728 0,'0'0'38'0,"0"0"8"0,0-5 2 0,0 5 0 0,6-5-39 0,0 5-9 0,3 0 0 16,0 2 0-16,-1 1 53 0,4 0 9 0,3 2 2 0,-3 0 0 16,3 3-52-16,-3 0-12 0,3 0 0 0,-3 3 0 15,0-1 0-15,0 1 0 0,-4-1 0 0,1-2 0 16,0 3 0-16,0 0 0 0,-3-3 0 0,0-1 0 16,0 1 0-16,0 0 0 0,-6-8 0 0,3 11 0 15,3-3-151 1,0 0-33-16,6 5-6 0,-12-13-2 0</inkml:trace>
  <inkml:trace contextRef="#ctx0" brushRef="#br0" timeOffset="78433.1734">12530 9223 1497 0,'0'0'32'0,"-6"3"8"0,0 0 0 0,0-1 4 0,-3 6-36 0,0 0-8 16,1 3 0-16,-1 2 0 0,-3-2 0 0,3 2 0 15,-3 0 0-15,0-2 0 0,3 2 0 0,-3 0 0 16,3 3 0-16,-3 0 0 0,0-6 0 0,0 4 0 16,1-4 0-16,-1 3 0 0,0 1 53 0,0-4 9 15,0-2 2-15,0 3-547 16,3 2-109-16</inkml:trace>
  <inkml:trace contextRef="#ctx0" brushRef="#br0" timeOffset="78557.888">12244 9509 1728 0,'9'-26'76'0,"0"20"16"0,-3 4-73 0,6-4-19 0,3 6 0 0,3-5 0 15,3-3 0-15,0 6 0 0,-1-1 0 0,4 0-508 16,-6 3-106-16</inkml:trace>
  <inkml:trace contextRef="#ctx0" brushRef="#br0" timeOffset="102504.2281">1493 11800 1162 0,'0'0'52'0,"0"0"10"0,0 0-50 0,0 0-12 0,0 0 0 0,0 0 0 16,0 0 60-16,0 0 10 0,0 0 2 0,0 0 0 16,-6-5-20-16,6 5-3 0,0 0-1 0,0 0 0 15,0 0-7-15,0 0-1 0,0 0-1 0,0 0 0 16,0 0 29-16,0 0 7 0,0 0 1 0,0 0 0 15,0 0-3-15,0 0 0 0,0 0 0 0,0-5 0 16,6 0-9-16,-6-3-3 0,-6-3 0 0,6 3 0 16,6-2-18-16,-6-4-4 0,0 1-1 0,0 0 0 15,0 0-11-15,0-3-3 0,0 0 0 0,3-3 0 0,-3 1-4 16,0-1 0-16,0-2-1 0,-3 0 0 0,3 0 3 16,0-3 1-16,0-5 0 0,0-3 0 0,0 0-1 15,-6-7 0-15,3-1 0 0,3-5 0 0,0 0-6 0,-6 0 0 16,6-3-1-16,0 1 0 0,0-3-4 0,0-6-1 15,6 0 0-15,-6-2 0 0,9 0-10 0,-9 0 8 16,12 0-8-16,-3-1 8 0,-3-4-8 0,3 5 0 16,6-3 9-16,-9 8-9 0,9 0 8 0,-9 5-8 15,2 3 8-15,7 3-8 0,-12 0 0 0,6 5 0 16,0-3 0-16,-3 6 8 0,0-1-8 0,3 1 0 16,-6 2 0-16,3 3 0 0,-12 0 0 0,6 5 0 15,-3-2 0-15,3 2 0 0,-6 0-11 0,0 5 0 0,0 4 0 16,3 1 0-1,-3 1-28-15,3 0-5 0,3 5-2 0,0 3 0 16,0 2-166-16,0 3-32 0,9 3-8 0,-6-1-770 0</inkml:trace>
  <inkml:trace contextRef="#ctx0" brushRef="#br0" timeOffset="103435.8339">1526 9734 1602 0,'0'0'71'0,"3"-3"14"0,-3 3-68 0,0 0-17 0,0 0 0 0,0 0 0 0,0-5 10 0,0 5-2 0,0 0 0 0,0 0 0 15,0 0-8-15,0 0 0 0,0-3 0 0,0 3 8 32,0 0-8-32,6-2 0 0,-6-3 0 0,3 2 8 15,-3 3 11-15,6-5 1 0,-6-1 1 0,0 4 0 16,0 2 24-16,0 0 5 0,0 0 1 0,0 0 0 0,3-6-17 0,-3 6-3 0,3-2-1 0,-3 2 0 16,0 0 0-16,0 0 0 0,0 0 0 0,0 0 0 15,0 0-2-15,0 0-1 0,0 0 0 0,0 0 0 31,-6 8-19-31,6 0-8 0,-9 0 8 0,3-1-8 16,-3 7 8-16,3-1-8 0,-3 0 0 0,-3 6 8 16,-3-3-8-16,0 2 10 0,0 1-10 0,4 2 10 0,-4-3-10 0,6-2 0 0,-6-3 0 0,3 1 0 15,0 1 8-15,3-1-8 0,-6-1 8 0,6 0-8 16,0-2 0-16,0-1 0 0,-2-4 8 0,2-1-8 0,0 3 0 16,6-3 0-16,-3-2 0 0,3-3 8 0,3 0-8 15,-6 0 10-15,6 0-10 0,0 0 10 0,0 0-10 0,6-8 12 16,-3 0-12-16,3-3 12 0,3 1-4 0,3-3-8 15,-7-1 12-15,10-2-4 0,-3-5-8 16,6 3 0-16,-3-1 0 0,0-2 0 0,0 0 0 0,3 0 0 16,0 0 0-16,-7-1 0 0,1 4 19 0,0 2-2 15,3 0 0-15,-3 3 0 0,-3 0-7 0,-3-1-2 16,9 1 0-16,-6 3 0 0,-3-1-8 0,3 0-11 16,-3 3 3-16,2 1 0 0,4 1 31 0,-3 1 6 15,-6 0 2-15,6-1 0 0,0 4 1 0,0 2 1 16,3-3 0-16,-3 3 0 0,3 3-33 0,0-1 0 0,0 4 0 15,3-1 0-15,-4 0 0 0,-2 1 0 0,6 4 0 16,0 1 0-16,-3 2 0 0,3 0 0 0,0 0 0 0,0 3 0 16,0 3 0-16,-7 2 0 0,4 5 0 0,-3 4-778 15,-3 4-162-15</inkml:trace>
  <inkml:trace contextRef="#ctx0" brushRef="#br0" timeOffset="106097.0231">3059 10628 1267 0,'3'-5'28'0,"0"0"5"0,6-1 2 0,-9 4 1 0,9-3-36 0,-3 5 0 15,0-3 0-15,-1 0 0 0,4 3 58 0,-3 3 5 16,3-3 1-16,0 0 0 0,0 3-52 0,3-3-12 16,-3 0 0-16,3 2 0 0,-12-2 0 0,6 3 0 15,-6-3 0-15,6 2 0 0,-6-2 54 0,0 0 8 0,0 0 2 16,0 0 0-16,9 0-52 0,-9 0-12 0,0 0 0 0,0 0 0 16,0 0 0-16,0 0 0 0,0 0 0 0,0 0 0 15,0 0 0-15,-3 3 0 0,-3 0 0 0,0-1 0 16,0 1 0-16,-6-3 0 0,0 3 0 0,6-3 0 15,0-3 0-15,0 0 0 0,0 1 0 0,3-1 0 16,3 0 0-16,-9-2 0 0,3-3 0 0,3 3 0 16,3-3 0-16,-3 3 0 0,3-3 0 0,-3 2 0 15,3-1 0-15,3-1 0 0,0 2 0 0,0 1 0 16,-3 5 0-16,0 0 0 0,0 0 0 0,0 0 0 16,9 3 0-16,-3 2 0 0,3 0 0 0,0 3 0 15,-3 3-48-15,0 2-13 16,0 16-3-16,-6-2 0 0</inkml:trace>
  <inkml:trace contextRef="#ctx0" brushRef="#br0" timeOffset="107066.0521">3112 12811 990 0,'6'-13'44'0,"0"8"8"0,-6-3-41 0,0 2-11 0,0-2 0 0,3-2 0 16,0 2 85-16,-3 0 15 0,3 3 4 0,0-3 0 15,0 2-39-15,0 1-7 0,-3 5-2 0,0 0 0 16,3-5-10-16,-3 5-2 0,0 0-1 0,0 0 0 15,0 0-11-15,0 0-3 0,6 0 0 0,-6 0 0 16,9 3-21-16,0-3-8 0,-9 0 0 0,6 5 0 16,-6-5 8-16,6 2-8 0,0 4 0 0,-6-6 9 15,0 0-9-15,0 0 8 0,0 0-8 0,0 0 8 16,0 0 0-16,0 0-8 0,0 0 12 0,0 0-4 0,-6 0 0 16,0 0 0-16,-9 0 0 0,6-3 0 0,-3 0-8 0,0 1 0 15,0-3 0-15,0 2 0 0,4-2 0 0,-1-1 0 16,3-2 0-16,0 0 0 0,0-2 0 0,0 2 0 15,0 0 0-15,3-3-11 0,3 1 11 0,3-3-13 16,0 2 5-16,3 0 8 0,-3 3 12 0,3 1 9 16,0-4 3-16,0 6 0 0,0-1-24 0,2 6 0 15,-2-2 0-15,3 2 0 16,0 5-47-16,-3 0-13 0,3 3-4 0,-3 3 0 16,0 2-16-16,-3 6-4 0</inkml:trace>
  <inkml:trace contextRef="#ctx0" brushRef="#br0" timeOffset="111300.376">2121 5480 849 0,'0'0'37'0,"0"0"9"0,0 0-37 0,0 0-9 0,0 0 0 0,0 0 0 16,0 0 73-16,0 0 13 0,0 0 2 0,0 0 1 15,3-6-39-15,-3 6-8 0,0 0-2 0,6-5 0 16,0 0-20-16,0 5-5 0,3-3-1 0,3 3 0 0,-9-3-3 16,6 3-1-16,3-2 0 0,0 2 0 0,2 2-10 0,-2-2 12 15,6 0-12-15,-3 0 12 0,0 6-4 0,6-6 0 16,-9 0 0-16,9 0 0 0,-4 0 0 0,7 0 0 16,-3-6 0-16,6 6 0 0,-9-2 10 0,8-1 2 15,4 0 0-15,0-2 0 0,0-3 6 0,0 3 2 16,2 0 0-16,4-3 0 0,-6 0 8 0,6 0 3 15,-4 3 0-15,1-1 0 0,3 4-20 0,-4 2-4 16,1 0-1-16,3 0 0 0,6 2-6 0,2-2-8 16,1 0 11-16,0 3-11 0,2 2 9 0,1-2-9 15,-1-6 0-15,1 3 9 0,3 0-9 0,2 0 0 16,-2-5 0-16,2 0 0 0,1 2 0 0,3-5 12 16,-7 3-12-16,4-3 12 0,-7 2-12 0,1-1 0 0,3 1-12 0,-1-2 12 15,4 3 0-15,-1-3 0 0,-2 0 0 16,0 0 0-16,-1 3 0 0,-2 0 0 0,-4-3 0 0,4 0 0 15,3 0 0-15,-4 0 8 0,7 3-8 0,-4-3 12 16,1 2-12-16,0-2 0 0,-1 0 0 0,1 1 8 16,2-4-8-16,1 0 0 0,0 3 0 0,-1-2 8 15,1 2 1-15,-4-3 0 0,-5 1 0 0,9-1 0 16,2-2 3-16,4 2 0 0,-4 1 0 0,1-1 0 16,2 3-12-16,-5 0 10 0,-4 0-10 0,4 0 10 15,0 3-10-15,-1 0 0 0,-2 2 0 0,2 1 0 16,-2-1 0-16,0 3 0 0,-1-3 0 0,1 3 0 15,-4-2 0-15,7-1 0 0,3 0 0 0,-4 3 0 16,-2-2 0-16,-1-1 0 0,4 0 0 0,-1 1 0 0,-2-4 0 16,-3 1 0-16,-1 0 0 0,4 0 8 15,2-3-8-15,-2 2 0 0,-3 1 0 0,-1 0 8 0,-2-1 5 16,-3 1 1-16,2-3 0 0,1 3 0 16,3 2 6-16,-4 1 2 0,-5-4 0 0,3 4 0 0,-1-1-9 0,-2 0-1 15,3 6-1-15,-7-3 0 0,1-3-11 0,3 3 0 16,5 3 0-16,-5-3 0 0,0-3 0 0,2 3 8 15,4-2-8-15,0 2 0 0,5-3 16 0,-5 3-1 16,0-3-1-16,2 1 0 0,1-1-14 0,0 1-16 16,-7-1 3-16,7 0 1 0,-1-2 12 0,-2 2 13 15,0 1-2-15,-4-1-1 0,-2-2-10 0,3 5 0 0,-3 0 0 16,-1-3 8-16,1 0-17 0,0 3-4 0,2 0-1 16,1 0 0-16,-3 0 22 0,-1 0 5 0,4 0 1 0,0-2 0 15,-7 2-22-15,4-3-5 0,0 1-1 0,2 2 0 16,-2-3 22-16,3 0 5 0,-1 1 1 0,-2-1 0 15,3 0-14-15,-3 3 0 0,-4-5 0 0,4 2 0 16,-6 1 0-16,-1-1-15 0,-2-2 3 0,0 2 1 16,0-2 11-16,0 2 0 0,-4-2 0 0,4 2 0 15,3 1 17-15,-6-4-1 0,-1 4 0 0,1-1 0 16,0 3-2-16,0 0-1 0,0-3 0 0,-1 3 0 16,-2-5-13-16,0 5 0 0,-3-3 0 0,3 1 0 15,-4-1 0-15,1 0 0 0,0 1 0 0,-3-1 0 16,3-2 0-16,0 2 0 0,-3-2 0 0,-1 0 0 15,4-1 0-15,-6 4 0 0,-3-1 8 0,0 3-8 16,3-5 8-16,0 2-8 0,-3 3 11 0,2-2-11 0,-2 2 9 16,0-3-9-16,0 3 0 0,3 0 9 0,-3 0 3 15,3-3 1-15,-3 3 0 0,0-2 0 0,0-1 6 0,-1 0 1 16,1 1 0-16,0 2 0 0,-3-6-20 0,3 6 0 16,-3-2 0-16,0-1 0 0,0 0 0 0,-3 1 0 15,0-1 0-15,0 3 0 0,-6 0 0 0,9 0-11 16,-6 0 2-16,-3 0 0 0,0 0 9 0,0 0 9 15,0 0-1-15,0 0-8 0,0 0 14 0,0 0-4 16,0 0-1-16,0 0 0 0,0 0-9 0,0 0 0 16,6-3 0-16,-6 3 0 0,0 0-13 0,6 3-8 15,-6-3-2-15,3 8 0 16,3 0-149-16,-4 0-29 0,1 0-7 0,-3 0 0 0</inkml:trace>
  <inkml:trace contextRef="#ctx0" brushRef="#br0" timeOffset="112815.6342">9970 4702 115 0,'0'0'10'16,"0"0"-10"-16,0 0 0 0,0 0 0 15,0 0 135-15,0 0 25 0,0 0 4 0,0 0 2 16,0 0-42-16,0 0-9 0,0 0-2 0,0 0 0 0,0 0-26 0,0 0-6 16,0 0-1-16,6 2 0 0,3 1-20 15,-3 0-5-15,3-1-1 0,0 1 0 0,0-3-15 0,0 5-3 16,3-5-1-16,0 3 0 0,0-1-3 0,3 1 0 16,-4-3 0-16,4 3 0 0,-6-1-4 0,3 1-2 15,0-3 0-15,-3 3 0 0,0-1-5 0,-9-2-1 16,0 0 0-16,9 6 0 0,-6 2 1 0,3-3 0 15,-3 0 0-15,0 3 0 0,0 3-1 0,-3-1 0 16,3 1 0-16,-3 2 0 0,0 0 7 0,0 1 1 16,0 1 0-16,0 1 0 0,0 0-28 0,0 0-14 15,0 0 2-15,0 2 0 0,3-2 12 0,0 0 0 16,3 5 0-16,0-5 0 0,-3 0 0 0,2 3 0 16,-2-1 10-16,3-2-10 0,-3 0 8 0,3 0-8 15,-3-3 0-15,0 3 8 0,0-3-8 0,-3 3 10 0,0-3-10 16,-3 3 10-16,3 0 0 0,0 0 0 0,-3-3 0 15,3 6 0-15,-3-4-2 0,3 4 0 0,-3-1 0 0,3 1 0 16,0-3-8-16,3 0 0 0,0 2 0 0,-3-2 0 16,3 0 8-16,-3 0-8 0,3-3 0 0,0 6 8 15,0-3 2-15,-3 2 0 0,0-2 0 0,0 0 0 16,0 2-10-16,0 3 12 0,0-5-12 0,-3 3 12 16,3 2-12-16,-3 0 0 0,0-2 9 0,0-1-9 15,0 3 0-15,0-2 0 0,3 2 0 0,-3-2 0 16,3-1 0-16,3-2 8 0,0 3-8 0,0-1 0 15,-3 1 0-15,3-4 0 0,0 1 0 0,0 0 0 16,3 0 0-16,-3-3 0 0,0 1 0 0,0 1 8 16,-3 1-8-16,3 0 0 0,-3 3 0 0,0-1 0 15,-3 1 0-15,3-1 9 0,0-2-9 0,0 3 10 0,0 2-10 16,0-3 10-16,0 1-10 0,3-1 10 0,0 4-10 16,0-1 0-16,0 0 9 0,3-3-9 0,0 1 0 15,0-3 9-15,0-3-9 0,0 3 0 0,0 2 8 0,3-2-8 16,-6 0 0-16,3 0 0 0,-3 0 0 0,3-3 0 15,-3 0 8-15,-1 3-8 0,-2 0 0 0,0-3 0 16,3 3 0-16,-3-3 0 0,-3 3 8 0,3 0-8 16,0 3 0-16,-2-1 0 0,2 1 8 0,-3-3-8 15,-3 2 0-15,3-2 0 0,0 3 0 0,3-1 0 16,-3 1 8-16,0-6-8 0,3 3 0 0,-3 0 0 16,0-1 0-16,3-1 0 0,-3-1 0 0,3 3 0 0,0-3 0 15,-3-2 0-15,0 2 8 0,3-3-8 0,0 4 0 16,-3-1 0-16,3 0 0 0,-3 0 0 0,0 1 0 0,0-1 0 15,0 0 10-15,0 0-10 0,0 3 8 16,0-3-8-16,0 3 11 0,0-3-3 0,0 3-8 0,0 0 12 16,0 0-12-16,0 3 0 0,3-4 0 0,-3 1 0 15,0 3 8-15,3-3-8 0,-3 2 0 0,6 1 9 16,-3-6-9-16,0 0 0 0,3 0 0 0,0 1 0 16,-3-1 0-16,3 0 0 0,0 0 0 0,0 1 0 15,-3-4 0-15,0 3 8 0,-3 1-8 0,3-1 0 16,-3 0 0-16,0 3 0 0,0 0 0 0,0-3 0 15,0 3 0-15,0 0 10 0,0 2-10 0,0-2 10 16,3 3-10-16,3-3 0 0,-3 2 0 0,3 1 0 16,3-3 11-16,0 2-3 0,0-2-8 0,0 5 12 15,3-2-12-15,0 2-13 0,0-3 2 0,0 4 1 0,0-7 18 16,-3 4 4-16,0-3 1 0,0 5 0 0,-1-5-13 16,-2 2 0-16,-3 1 8 0,0-3-8 0,0 0 15 0,0 2 0 15,-3-5 0-15,1 6 0 0,-1-3 2 0,0-3 1 16,3 0 0-16,-3-2 0 0,0-1-6 0,0 1 0 15,3-3-1-15,-3-3 0 0,3 3-11 0,0-3 12 16,0-5-12-16,0 0 12 0,0 0-12 0,0 0 0 16,0 0 9-16,0 0-9 0,0 0-8 0,0 0-7 15,0 0-1-15,-3-8 0 16,-3 1-220-16,0-4-45 0</inkml:trace>
  <inkml:trace contextRef="#ctx0" brushRef="#br0" timeOffset="113971.6152">10381 7922 345 0,'0'0'15'0,"0"0"4"0,-6 0-19 0,6 0 0 0,0 0 0 0,-6-3 0 16,-3 3 208-16,0 3 37 0,3-1 8 0,-3-2 2 15,-2 0-153-15,-1 3-30 0,0 0-7 0,0-1-1 16,0 1-44-16,-3 0-10 0,0-3-2 0,0 2 0 16,-3 1-25-16,1 2-6 0,-4-2-1 0,0-3 0 15,0 2 6-15,-6 1 1 0,3-3 0 0,-2 0 0 16,-1 3 54-16,0-1 11 0,-3 1 3 0,1 0 0 16,-4-1 20-16,0 1 4 0,0 0 1 0,1-1 0 15,-1-2-8-15,0 0-2 0,-3 0 0 0,1 0 0 16,-4 0-28-16,0 0-6 0,-2 0 0 0,2 0-1 15,-3 3-8-15,1-3-2 0,-4 2 0 0,3-2 0 16,-2 3-30-16,-1 0-7 0,0-1 0 0,-2-2-1 16,-1 6 17-16,0-4 0 0,-2 4 0 0,2-1 0 15,1 0 0-15,-4 3 0 0,0-5 0 0,1 2 0 16,-1 3 0-16,1 0 0 0,-4-3-8 0,0 1 8 0,4-1 0 16,-4 0-12-16,4-5 12 0,-4 3-10 0,-5-3 10 15,5 2 0-15,3-2 0 0,4 0 0 0,2 0 0 16,-3 0 0-16,-2 0 0 0,2 0 0 0,4-5 28 15,-1 3 5-15,-6-1 1 0,1 3 0 0,-1-3 2 0,-2 1 0 16,2 2 0-16,0 0 0 0,-5 0-16 0,2 5-2 16,4-2-1-16,-4-1 0 0,-5 3-17 0,2 1 0 15,0-1 0-15,1 3 0 0,-1 3 0 0,1-1 0 16,-4-2 0-16,1-3 0 16,-4 1-29-16,7-1-10 0,2 0-1 0,0 1-1 0,1-6 24 0,-1 0 5 15,-2 0 0-15,-1 0 1 0,4 0 11 0,-1-3-10 16,-3 0 10-16,1 3-10 0,5 0 26 0,-2 0 6 0,-4 0 1 15,1 0 0-15,2 0-1 0,0 0 0 16,1-2 0-16,-1 2 0 0,-2 0-22 0,2 0 9 0,-2-3-9 0,-1 3 0 16,-2 3 0-16,-1 2 0 0,0-2 0 0,1-1 0 15,-1-2 0-15,-5 3 0 0,-4 2 0 0,-2-2 0 16,6-1 0-16,-4 1 0 0,1 0-10 0,-1-1 10 16,1 4 0-16,-1-4 0 0,4 1 0 0,-1 2 0 15,4-2 0-15,-1 0 0 0,1-1 0 0,2 1 0 16,-5-1 0-16,5 4 0 0,4-1 0 0,-1 0 0 15,4 1 0-15,-4-1 0 0,3 0 0 0,1 0 0 16,-1-2 0-16,1 0 0 0,-1-1 0 0,3 4 0 16,-5-1 0-16,5 0 0 0,-2-2 0 0,-1 0 0 15,4-1 0-15,-1 1 18 0,-3 0-3 0,1 2-1 16,2 0-22-16,4-2-5 0,-1-1-1 0,0 4 0 16,7-1 22-16,-4 0 5 0,0-2 1 0,7 0 0 15,-7-1-22-15,6 1-5 0,1 2-1 0,-7-2 0 0,9-1 14 16,1 1 0-16,-1 0 0 0,6-1 0 0,-6 1 9 15,4 2 5-15,2-5 1 0,-3 3 0 0,0-3-15 0,1 3 0 16,-1-1 0-16,0 4 0 0,6-4 0 0,-2 1-15 16,2-1 3-16,3 4 1 0,-3-1 11 0,3 0 0 15,1-2 0-15,2 2 0 0,3 3 12 0,3-2-3 16,-6-4 0-16,12 1 0 0,-6 2-23 0,9-2-5 16,-3-1-1-16,1 1 0 15,5 0-158-15,3-3-32 0</inkml:trace>
  <inkml:trace contextRef="#ctx0" brushRef="#br0" timeOffset="115002.6293">2097 5532 518 0,'0'0'46'15,"0"0"-37"-15,0 0-9 0,0 0 0 16,0 0 96-16,0 0 16 0,0 0 4 0,0 0 1 16,0 0-68-16,3-5-13 0,3 0-4 0,0 2 0 15,-6 3-20-15,0 0-12 0,3-2 12 0,3 2-12 0,0-6 36 0,-6 6 1 16,0 0 0-16,3-2 0 0,0-4 19 0,-3 6 4 15,0 0 1-15,0 0 0 0,0-5-15 0,0 5-3 16,0 0-1-16,0 0 0 0,0 0-24 0,0 0-5 16,0 0-1-16,0 0 0 0,0 0-12 0,0 0 0 15,-3 5 0-15,3 1 0 0,0 2 0 0,-3-3 0 16,3 8-8-16,3-5 8 0,-3 3 0 0,0-1 16 16,3 3-4-16,0 1 0 0,-3 2 1 0,6 2 0 15,-6 1 0-15,0 2 0 0,0 3-3 0,0-1-1 16,0 4 0-16,0-1 0 0,0 6-9 0,3-3 10 15,3 6-10-15,0-1 10 0,0 0 0 0,-3 6 0 0,3 0 0 16,-3-1 0-16,3 4-10 0,-3 2 0 16,-3 0 0-16,-3 5-11 0,0 3 19 0,-3 2 4 0,-3 4 1 15,-3-1 0-15,-3 3-3 0,0 0-1 0,0 2 0 16,0 1 0-16,-5-4-9 0,11 1 8 0,-9-8-8 0,6 3 8 16,0-3-8-16,-3-3 0 0,3 3 0 0,0 0 8 15,0 2 1-15,3-2 0 0,-8-2 0 0,2-1 0 16,0-3 27-16,0 1 4 0,-3 2 2 0,6-2 0 15,-9-3-25-15,6-3-5 0,1 3 0 0,-4-5-1 16,6 0-11-16,0-3 10 0,3 0-10 0,3-6 10 16,3 1-10-16,-3 0 0 0,6-3 0 0,0 0 8 15,6 0-8-15,-3-2 0 0,3-6 0 0,3-3 8 16,-3 4-8-16,3-4 12 0,-3 1-12 0,6-4 12 16,-9 1-12-16,3-2-11 0,-6 1 3 0,0-4 0 15,0 0 8-15,0-1-12 0,0 1 12 0,-9-1-12 16,3-2-23-16,3 0-5 15,0-2 0-15,0-1-1 0,3-5-123 0,0 0-25 0</inkml:trace>
  <inkml:trace contextRef="#ctx0" brushRef="#br0" timeOffset="118397.8461">12840 10665 864 0,'0'0'38'0,"0"-8"8"0,-3 3-37 0,3-3-9 16,-3 3 0-16,3 0 0 0,-3 2 59 0,3 3 9 16,0-5 3-16,0 5 0 0,0 0-32 0,0 0-7 15,0 0 0-15,0 0-1 0,0 0-18 0,9 2-3 0,-3 4-1 16,0 2 0-16,0-1-1 0,0 1 0 0,-3 6 0 0,3-4 0 15,-1 3 13-15,-2 3 3 0,3 0 0 0,-3 0 0 16,3 3-12-16,-3-1-1 0,3 3-1 0,0 0 0 16,0-2 14-16,-3 5 4 0,6-3 0 0,-3 3 0 15,0 0 17-15,0-1 4 0,-3 4 1 0,3-1 0 16,-3 3-9-16,3 3-1 0,-3 3-1 0,0 2 0 16,0 0-9-16,0 2-2 0,0 1 0 0,-3 5 0 15,3-3-9-15,3 1-3 0,-3-1 0 0,0 0 0 16,0 3 0-16,0 0 0 0,2 0 0 0,-2 3 0 15,3 0-5-15,-3-1-2 0,3 1 0 0,-3-3 0 16,0-3-9-16,0 0 0 0,-3-2 0 0,0 0 8 16,0 2-8-16,-3-2 0 0,-3 2 0 0,0 0 0 15,-3 1 11-15,1-3-3 0,-1-1-8 0,0-2 12 16,0-2-1-16,3-4-1 0,0 4 0 0,3-3 0 16,-3-6-1-16,3 3 0 0,3-2 0 0,0-1 0 0,0-5-9 15,0 3 0-15,0 0 9 0,3-6-9 0,3 1 8 16,0-1-8-16,0-2 8 0,0-3-8 0,0 1 0 0,3-4 0 15,-3 1 0-15,-1-3 8 16,-2-3-123-16,0 3-24 0,0-3-5 0</inkml:trace>
  <inkml:trace contextRef="#ctx0" brushRef="#br0" timeOffset="120725.4226">12780 10565 403 0,'9'-8'36'0,"-9"8"-36"0,6-3 0 0,-3 1 0 16,3-1 76-16,0 0 8 0,3 1 1 0,-3 2 1 15,3-3-48-15,3 0-10 0,0 1-1 0,3-1-1 16,-1 0 3-16,1 1 1 0,6-4 0 0,0 1 0 16,3 3-8-16,0-6-2 0,5 2 0 0,-2 1 0 15,0 0-12-15,3-3-8 0,-1 0 10 0,4 3-10 16,-3-3 13-16,3 2-3 0,-1-2-1 0,-2 0 0 15,0 1 28-15,3 1 6 0,-1-2 1 0,1 3 0 16,3 0-2-16,-3-1 0 0,5 1 0 0,1 2 0 16,-3 1-20-16,5-1-4 0,-2 3-1 0,3-2 0 15,2-1-17-15,-2 0 0 0,6 1 0 0,2-1 0 16,4 0 10-16,0 1-2 0,2-1 0 0,1 0 0 16,2 1-8-16,1-4 0 0,2 1 0 0,7 0-11 15,-4-3 11-15,4 0 0 0,-4 0 0 0,1-3 0 16,5 1 0-16,0-1 0 0,1 1 0 0,-1-1 0 0,-2 1 0 15,-1 2 0-15,-2-3 0 0,5 3 0 16,1-2 8-16,-1 2-8 0,-3 0 8 0,1 2-8 0,-4 1 32 16,1 0 1-16,-1 2 1 0,4-2 0 0,2 2-21 15,-2 1-4-15,-4-1-1 0,4 0 0 0,-1 1-8 16,1-1 8-16,2 0-8 0,1 3 8 0,-4 0-8 0,3 0 8 16,1-2-8-16,2 2 8 0,1 0-8 0,-4 0 0 15,4 0 0-15,-4 0 8 0,-6 0-8 0,7 0 0 16,-1 0 0-16,-2 0 0 0,-4 2 0 0,-2-2 0 15,-1 3 0-15,1-3 8 0,-4 3-8 0,1-1 0 16,-4-4-12-16,4 2 12 0,2 2 0 0,-5 1 0 16,0-3 0-16,-1 0 0 0,4 0 0 0,-4 0 0 0,4 0 0 15,-4-3 0-15,4 3 0 0,-4-2 0 0,-2 2 0 16,0-3 12-16,2 3-4 0,-2-3 0 0,-1 1 0 0,1-1 0 16,2-2-8-16,-2 2 0 0,0 0 0 0,-1-2 0 15,1 0 0-15,2 0 0 0,4-1 0 0,-4 1 0 16,1 2 0-16,-4-2 0 0,-2 2 0 0,-3 1 0 15,2-4 0-15,-2 4 0 0,0-1 0 0,-1 1 0 16,4 2 0-16,-7-3 0 0,4 3 0 0,-6 3 0 16,-1-3 0-16,1 0 0 0,0 0 0 0,-1 0 0 15,1 0 0-15,0 0 0 0,2-3 0 0,-2 3 0 16,6-3 0-16,-4 3 0 0,1 0 0 0,-3 0 8 16,2 0 11-16,1 0 1 0,0 0 1 0,2 0 0 15,-2 3-6-15,2 0-2 0,-5 2 0 0,3-3 0 16,-4 4-13-16,1-4 0 0,-6 4 0 0,3-1 0 0,-1-2 0 15,-2 2 0-15,0 0 0 0,-4 0 0 0,1 1 0 0,-3-4 0 16,0 4 0-16,-1-1 0 0,1-2 9 0,-3-1-1 16,0 4 0-16,0-4 0 0,-7 1-8 0,4 0 0 15,-6-1 0-15,3 1 0 0,-6-1 0 0,0 1-12 16,-3 2 2-16,0-2 1 16,-1 0-27-16,1 2-6 0,-6 0-1 0,0 1 0 15,0-1-116-15,-3 0-23 0</inkml:trace>
  <inkml:trace contextRef="#ctx0" brushRef="#br0" timeOffset="121585.9941">20853 10284 748 0,'3'-13'33'0,"-3"13"7"0,0 0-32 0,0 0-8 16,0 0 0-16,0 0 0 0,0 0 139 0,0 0 25 15,0 0 6-15,6 3 1 0,0 5-119 0,-3 2-24 16,0 4-5-16,-1-1-1 0,1 0 10 0,0 8 1 15,0 3 1-15,0 2 0 0,0 1-3 0,3 2-1 16,0 3 0-16,0-3 0 0,0 5 0 0,3-2 0 16,0 0 0-16,3 5 0 0,-3 0 6 0,0 0 0 15,3 5 1-15,-3 1 0 0,0 2-1 0,0-3-1 0,2 0 0 16,-5 1 0-16,6 1-9 0,-3 1-2 0,-3 6 0 16,0-1 0-16,0 3-9 0,0-3-3 0,0 0 0 0,-3 1 0 15,0-4 10-15,0-2 2 0,-3 3 0 0,0-3 0 16,0 0-33-16,0 0-7 0,0 0 0 0,0 0-1 15,0-3 27-15,0 1 6 0,0-4 0 0,0 1 1 16,0-6-17-16,0 6 0 0,-3-6 0 0,3 3 0 16,3 3 0-16,-3-3 12 0,0-2-3 0,0 2 0 15,0-3-9-15,0 3 10 0,0-3-10 0,-3 3 10 16,3-2 8-16,0-1 2 0,0 3 0 0,0 0 0 16,0 0-20-16,0 0 10 0,0 3-10 0,0-3 8 15,3 0-8-15,-3 0 0 0,0 0 9 0,0 0-9 16,0 3 0-16,0 0 0 0,-3-3 0 0,3 2 0 15,0 1 0-15,0-3 0 0,-3 0 0 0,3-2 0 0,3-1 0 16,-3-5 8-16,-3-2-8 0,3-1 0 0,-3 0 0 16,3-4-10-16,0 1 1 0,-3-1 0 0,3-1 19 0,-3 0 4 15,0 0 1-15,0 3 0 0,0-3 1 0,-3 0 1 16,3 3 0-16,-3 0 0 0,3 0-17 0,0 2 0 16,-3 1-8-16,6-1 8 0,-3 1 0 0,3-4 0 15,-3 1 0-15,3 0 10 0,0-6-10 0,0-2 0 16,3 0 0-16,0-3 0 0,-3-2 10 0,3-3-10 15,0 0 12-15,-3-8-12 0,0 0 14 0,0 0-4 16,0 0-1-16,0 3 0 0,0-3-1 0,0 0 0 16,0 0 0-16,0 0 0 0,0 0-8 0,0 0 8 15,0 0-8-15,0 0 8 0,-6-3-8 0,6 3-14 0,-6 0 3 16,0-5 1 0,-3 2-167-16,-2 0-34 0,-1 1-6 0</inkml:trace>
  <inkml:trace contextRef="#ctx0" brushRef="#br0" timeOffset="122429.3387">20948 13520 1353 0,'-3'-13'60'16,"3"8"12"-16,0-1-57 0,-3 1-15 0,3 0 0 0,-3 0 0 15,0-1 39-15,3 1 5 0,-3 0 0 0,3-1 1 16,0 1-2-16,-3 0-1 0,3-1 0 0,0 6 0 0,0 0-17 0,0 0-3 15,0 0-1-15,-6 6 0 0,0-1-9 0,0 0-1 16,0 1-1-16,-3 2 0 0,3-6-10 0,-3 6 0 16,-5-5 9-16,-1-1-9 0,0 1 23 0,-3 2 0 15,0-5 0-15,-6 3 0 0,3-3-6 0,-2-3-1 16,-1 1 0-16,-3-1 0 0,0-2 6 0,-3-3 1 16,1 3 0-16,-4 2 0 0,-3-5 7 0,-2 5 2 15,-4 1 0-15,0-4 0 0,-2 1 3 0,-1 2 1 16,-3 1 0-16,-2-1 0 0,-1 3-20 0,-3 3-4 15,1-1-1-15,-4 4 0 0,1-4-11 0,-1 1 0 16,4 2 0-16,-4-2 0 0,-5 0 0 0,-1-1 0 16,-2-2 0-16,-4 0 0 0,4 3 0 0,-4-3 0 15,-2 0 0-15,2 3 0 0,-5-3 0 0,2-3 0 16,4 3 0-16,-3 0 0 0,-1 0 0 0,1 3 0 0,-4-1 0 16,1-2 0-16,-1 3 0 0,4 2 0 0,-3-2 0 15,-1 2 0-15,-5 0 0 0,2 1 0 0,1 2 0 0,3-3 0 16,2 0 0-16,-5 1 0 0,-4-1 0 0,4 3 0 15,0-3 0-15,5 0 0 0,1 1 0 0,-4-4 0 16,-2 1 0-16,6 2 0 0,2 3 0 0,1-3 0 16,-7 1 0-16,7-4 0 0,2 4 0 0,-2-4 0 15,-4 4 0-15,1-1-9 0,2-2 9 0,-2-3-13 16,0 2 13-16,-1 1-11 0,-2 2 11 0,2-2-10 16,1-1 10-16,-1 1 12 0,-2 0-2 0,3-1-1 15,-4 4-9-15,1-1-16 0,2-2 4 0,4 2 1 16,-4 0 11-16,1-2 0 0,0 2 0 0,2-2 0 15,4 2 0-15,2 0 8 0,1 1-8 0,-1-4 0 16,4 6 10-16,-4-3-2 0,3 1-8 0,4-1 12 0,-1 3-12 16,1-3-8-16,5-2 8 0,-2 2-13 0,-4-2 13 15,3 2 0-15,1-2-10 0,2-1 10 0,-2 1-12 0,2 2 1 16,-2-5 1-16,5 3 0 0,-3 0 10 0,1-1 0 16,-1 1 0-16,1 0 0 0,2 2 0 0,0-2 0 15,1-1 0-15,2 1 0 0,-3 2 0 0,4-2 14 16,2 2-3-16,-6 0-1 0,1 1-10 0,5-4-14 15,6 4 3-15,1-6 1 0,-1 2 10 0,0-2 0 16,6 3 0-16,1-3 0 0,-1-3 0 0,6 3 0 16,0-2 0-16,4 2 8 0,-1 0-8 0,-3 0 0 15,3 0 8-15,3 0-8 0,-3 0 13 0,0 2-1 16,1 1-1-16,2-3 0 0,3 3-11 0,-3-1 0 0,0-2 0 16,-3 3 0-16,3-3 0 0,1 2 0 0,-4-2 0 15,0 0 0-15,3 3 0 0,0-3 0 0,0 0 0 16,4-3 0-16,-1 6 0 0,0-6 0 0,3 1 0 0,0-1 0 15,0 1 0-15,0-1 10 0,0 0-2 0,3 1-8 16,0 2 0-16,0-6 0 0,0 4 0 0,1-1 0 16,2 0 0-16,-3 1 0 0,3 2 0 0,3-3 0 31,-3 3-142-31,6 0-26 0,0 0-4 0,0 0-2 0</inkml:trace>
  <inkml:trace contextRef="#ctx0" brushRef="#br0" timeOffset="122929.2374">13131 13803 1267 0,'0'0'112'0,"0"0"-89"16,-3-2-23-16,1 2 0 0,-4 0 108 0,3 0 18 15,-3 0 3-15,-3 2 1 0,6-2-78 0,-3 6-16 16,6-6-4-16,-6 0 0 0,0 0-22 0,6 0-10 16,0 0 8-16,-3 0-8 0,-3 0 0 0,0-3 0 15,3 0 0-15,-3 1 0 0,3-4 9 0,0-2-9 16,-3 1 10-16,3-1-10 0,-3-3 35 0,3 0 1 16,0 1 0-16,0-3 0 0,-3 2 25 0,3-5 6 15,-6 3 1-15,3-3 0 0,1 0-39 0,-4 0-7 0,3-2-2 16,0 2 0-16,-3-3 4 0,0 1 0 0,3-1 0 15,0 3 0-15,0-2 3 0,-3-1 1 0,3-2 0 0,0 3 0 16,3-3-20-16,-3-1-8 0,3 1 8 0,-3 0-8 16,6 0 10-16,-3 0-10 0,0-3 12 0,3 3-12 15,-3-3 12-15,0 3-12 0,0-3 12 0,0-3-12 16,0 4 0-16,0-1 0 0,0 0 0 0,1-2 0 16,2 2 0-16,-3 0 0 0,0 0 0 0,3 0 0 15,-6 1 0-15,3 1 0 0,-3-1 0 0,3 1 0 16,-3 1 0-16,3 0 0 0,-3 0 0 0,3-3 0 15,0 3 0-15,0 0 0 0,3 0 0 0,0 2 0 16,0-2 0-16,0 2 0 0,3 1 0 0,-3 2 0 16,3 5-53-16,-3 1-5 15,0-1-1-15,3 6 0 0,-3 5-177 0,0 0-36 0</inkml:trace>
  <inkml:trace contextRef="#ctx0" brushRef="#br0" timeOffset="128965.5151">1826 8924 806 0,'0'-13'36'0,"0"8"7"0,6 0-35 0,0-3-8 0,-3 2 0 0,3 1 0 15,0 0 88-15,9 5 15 0,-6 0 3 0,6 0 1 16,3 0-54-16,-3 2-10 0,6 1-3 0,2 2 0 15,-2-2-40-15,9 0 0 0,0 2 0 0,2-2 0 16,7-1 0-16,-6 1 0 0,6 0 0 0,-1-1 8 16,1 3 0-16,6-2 0 0,-10-3 0 0,4 0 0 15,0-3-8-15,2 3 0 0,7-2 0 0,-6-1 0 16,-4-2 0-16,7 2 0 0,0-2 11 0,2 2-11 16,-5-2 30-16,3 0 0 0,-7 2 0 0,10-2 0 15,0-3 6-15,2 3 2 0,4-3 0 0,-4 5 0 16,7 0-14-16,-1 1-4 0,-2-1 0 0,6-2 0 15,-1-1-20-15,1 1 0 0,8 0 0 0,-5 2 8 16,2 1-8-16,-8-1 0 0,5 0 0 0,1 1 8 16,-4 2-8-16,1-3 8 0,8 3-8 0,-5 0 8 15,-1 0-8-15,1 3 0 0,-4-3 0 0,4 2 0 0,5 1 0 16,-2 0 0-16,-1 2 0 0,1-5 0 0,2 3 0 16,-2-3 0-16,-1-3-8 0,4 3 8 0,-4 0 0 15,4-3 0-15,-4 1 0 0,-2-6 8 0,2 2 9 16,3-2 3-16,4-2 0 0,-1 2 0 0,-2 3-20 15,2-3 0-15,1 0-11 0,-1 0 11 0,1-3 0 0,-4 3 0 16,-3 0 10-16,1 0-2 0,-4-2-8 0,-2 2 0 16,0-3 0-16,-1 6 0 0,-2-3 8 0,2 3 0 15,-2-1 0-15,-4-1 0 0,1 1-8 0,-1-2 9 16,4 0-9-16,0 3 10 0,-1 0-10 0,1 5 10 16,-7-3-10-16,4 3 10 0,-1 0-10 0,4 0 0 15,-3-5 0-15,-1 5 0 0,-8 2 0 0,-1 4 0 0,7-6 0 16,-3 2 0-16,-7 1 0 0,1-3 0 0,0 0 0 15,-1 0 0-15,1 0 0 0,-6 0 0 0,-1 3 0 16,4-1 0-16,3 1 0 0,-3 0 0 0,-4-1 0 0,1 1 0 16,6 5 12-16,-1-3-2 0,-2 3-1 0,3-3 0 15,-1-2-9-15,7 0 10 0,0 2-10 0,-1-2 10 16,4 5-10-16,-4-6 12 0,4 4-12 0,-3-6 12 16,2 2-12-16,1-2 0 0,-1 0 0 0,1-2 8 15,0-1-8-15,-1 0 0 0,-2-2 0 0,3 0 8 16,-7-3-8-16,1 2 0 0,-1 4 9 0,1-6-9 15,0-3 19-15,-1 6-1 0,-2 0 0 0,0 2 0 16,-1-2-18-16,-2 2 0 0,-3 3 0 0,-3 0 0 16,2-3-9-16,1 1-6 0,-3 2-1 0,-1-3 0 15,1 3 16-15,0 0 0 0,-3 0 0 0,0 3 0 0,-7-3 10 16,1 0 5-16,3 0 1 0,3 0 0 0,-4 2-26 16,1 1-5-16,0-3-1 0,0 0 0 0,3 5 16 15,-1-5 0-15,4 0 0 0,0 0 0 0,-3 3 8 0,2-3 5 16,-2-3 1-16,0 3 0 0,3 3-14 0,-4-3-16 15,4 0 3-15,-3 0 1 0,0-3 12 0,-1 3 0 16,-2-2 0-16,-3-1 0 0,0-2 0 0,0 2 0 16,-3-2 0-16,2 2 0 0,1 1 0 0,-3-1 0 15,3 3 0-15,-6-3 0 0,0 1 0 0,-1-1 0 16,1 3 0-16,0 3 0 0,3-3 0 0,-3 2 0 16,0 4 0-16,-1-1 0 0,-2-3 0 0,0 4 0 15,-3-4 0-15,-3 1 0 0,0 2 0 0,0-2 0 16,0 0 0-16,-9-3 0 0,0 0 0 0,3 2 0 0,-3-2 0 15,0 0 0-15,0 0 12 0,0 0-12 0,0 0 12 16,0 0-12-16,0 0 17 0,0 0-3 0,6 6-1 0,-3-1 0 16,3-2-13-16,-6-3 0 0,0 0 0 0,6 7-10 15,0 1 10-15,-3-2 0 0,3-1 0 0,-6-5 0 16,3 5 0-16,3 1 0 0,-4-1 0 0,-2-5 0 16,0 0 0-16,0 0 0 0,0 0 0 0,0 0 8 15,0 0-8-15,0 0 9 0,0 0-9 0,0 0 10 16,0 0 17-16,0 0 3 0,0 0 1 0,0 0 0 15,0 0-18-15,0 0-3 0,0 0-1 0,0 0 0 16,0 0-9-16,0 0 0 0,0 0 0 0,0 0 0 16,0 0 0-16,0 0 0 0,0 0 0 0,0 0 0 15,0 0 0-15,0 5 0 0,-5 0 0 0,2 1 0 16,3-6 10-16,-6 5 0 0,0 0 0 0,3 3 0 0,-3-2-10 16,3 1 0-16,-3 1 0 0,-3-2 8 0,6 2-8 15,-3 0-16-15,0 0 4 0,0 2 1 0,3-2 11 0,-3 3 12 16,3-1-2-16,0 3-1 0,0-2-9 0,3 2 0 15,-3 3 0-15,3 0 8 0,0 0-8 0,0 2 0 16,0 4 0-16,6-1 0 0,-6 3 0 0,3-3-17 16,-3 0 4-16,0 5 1 0,0 1 12 0,0-1 16 15,-3-2-3-15,3 0-1 0,-3 0-12 0,0 2 0 16,3 1 0-16,-3-4 0 0,-3-1 0 0,3-1 0 16,-3 3 0-16,3 2 0 0,0 0 0 0,0-2 0 15,0 0 0-15,3 0 0 0,0-3 0 0,0 3 16 16,3 2-2-16,0 1 0 0,3 2-6 0,-3-3-8 0,0 3 11 15,3-2-11-15,0 2 9 0,3 0-9 0,-3 3 0 16,3-3 9-16,0 0-9 0,0 0 8 0,0 3-8 0,0 0 8 16,0-1-8-16,-3-1 8 0,0-1-8 0,-3 0 8 15,2 3-8-15,-2-1 0 0,0 1 0 0,0 2 8 16,0-2 1-16,-3 0 0 0,3 5 0 0,0-3 0 16,0-2 13-16,0 3 2 0,-3-4 1 0,3 4 0 15,0-6-25-15,0-3 0 0,0 1-14 0,0-4 5 16,0 1 18-16,0-3 4 0,0-2 1 0,0-3 0 15,0-3-14-15,-3 3 0 0,3-5 8 0,0-1-8 16,-3 3 0-16,0-2 0 0,-3-3 0 0,3 2 0 16,-3-2 0-16,0 0 9 0,3 3-9 0,-3 0 8 15,-3-4 0-15,6 4 0 0,-6 0 0 0,3-1 0 16,0 1-8-16,0 2 0 0,0-5 0 0,0 0 8 16,3 2-8-16,-3-4 0 0,3-6 0 0,0 8 8 0,0-3-8 15,0-5 8-15,0 0-8 0,0 0 8 0,0 0-8 16,0 0 8-16,0 0-8 0,0 0 8 0,0 0 4 0,0 0 0 15,0 0 0-15,0 0 0 0,0 0 8 0,0 0 1 16,0 0 1-16,0 0 0 0,0 0-5 0,0 0-1 16,0 0 0-16,9 0 0 0,-9 0-16 0,6 5 0 15,0-2 0-15,-6-3 0 0,6 3 0 0,-6-3 0 16,0 0 0-16,6 2 0 0,-6-2 0 0,0 0 0 16,0 0 0-16,0 0 0 0,0 0 9 0,6 3-9 15,-6-3 0-15,0 0 9 0,0 0-9 0,0 0 10 16,6-5-10-16,-6 5 10 0,0 0-10 0,3-3 8 15,-3 3-8-15,3-8 8 0,-3 8-8 0,0-5 0 0,0 5 0 16,0 0 0-16,0 0 0 0,0 0 0 0,0 0 0 16,0 0 0-16,0 0 0 0,0 0 0 0,6-3-14 0,-6 3 5 15,6-3 9-15,-6 3 0 0,0 0 0 0,6-2 8 16,-6 2-8-16,6 0 0 0,3-3 0 0,-9 3-8 16,0 0 8-16,6-3 0 0,-6 3 0 0,6 0 0 15,-6 0 0-15,0 0 11 0,6-5-3 0,-6 5 0 16,0 0-8-16,3-2 0 0,2-1 0 0,-5 3 0 15,0 0 0-15,6-3 0 0,0-2 0 0,-3 0 0 16,-3 5 0-16,6-3-11 0,-3-2 3 0,3 2 0 16,0-2 8-16,0-1 0 0,0 1 0 0,0 0 0 15,0 0 0-15,0-1-8 0,3 1 8 0,0 0-8 16,3-1 8-16,-3 1 0 0,0 0 0 0,2 2-8 16,1 1 8-16,3-1 0 0,0 0 0 0,-3 3-8 15,6-2 8-15,3 2-12 0,-6 0 12 16,3 0-12-16,-1 0 12 0,1 2 0 0,0-2 0 0,3 0-8 0,0 0-12 0,0 0-1 15,-1-2-1-15,1 2 0 0,0-6 3 0,3 4 1 16,-3-4 0-16,3 1 0 0,-1 2 18 0,-2-2 0 0,0 0 0 16,-3 2 0-16,3-2 0 0,0 0 0 0,-1 2 0 15,-2 0 0-15,3 1 8 0,0-1-8 0,-3 0 0 0,3 3 0 16,-3 0 0-16,-1 0 0 0,1 0 0 0,3 0 0 16,-3 0 0-16,0 3 0 0,0 0 0 0,-1-1 0 15,1-2 0-15,-3 3 0 0,3 0 0 0,0-3 0 16,0 0 0-16,-3 2 0 0,0 1 0 0,-1-3 0 15,1 0 0-15,0 0-8 0,3 0 8 0,-3 0-10 16,3-3 10-16,-3 6 0 0,3-3 0 0,-4-3 0 16,1 3 0-16,0-2 9 0,-3 2-1 0,0 0-8 15,0 0 8-15,0 0-8 0,-6 0 0 0,3 0 0 16,-3 2 0-16,-6-2 0 0,0 0-11 0,0 0 11 16,0 0 0-16,0 0 0 0,0 0 0 0,0 0 0 15,0 0 9-15,0 0 9 0,0 0 2 0,0 0 0 0,0 0-11 16,0 0-1-16,0 0-8 0,0 0 12 0,-6 3-12 0,0-3 11 15,3 3-11-15,3-3 10 0,-6 2-10 0,6-2 0 16,-6 3 0-16,6-3-11 0,0 0 11 0,0 0 0 16,0 0 8-16,-3 0-8 0,-3 5 0 0,6-5 0 15,0 0 0-15,0 0-8 0,0 0 8 0,0 0 0 16,0 0 8-16,0 0-8 0,0 0 0 0,0 0 0 16,0 0 0-16,0 0 0 0,0 0 0 0,3 5 0 15,3 1 0-15,0-1-8 0,0 0 8 0,-3 1 0 16,3-4 8-16,3 1-8 0,-3-3 0 0,0 3 0 15,2-3 0-15,-2-3 0 0,0 3 11 0,0-3-3 16,0 1 0-16,0-4 0 0,0 4-8 0,-3-4-12 16,3 4 2-16,0-4 1 0,-3 1 9 0,0 0 0 0,0 2 0 15,-3 3 0-15,0 0 0 0,0 0 0 0,3-5 0 0,3 0 0 16,-6 5 0-16,0 0 0 0,0 0 0 0,0 0 0 16,3-3 0-16,-3 3 0 0,0 0 0 0,0 0 0 15,0 0 0-15,0 0-10 0,6 3 10 0,-6-3 0 16,0 0 0-16,6 2 0 0,0 1 0 0,0-3 9 15,-6 0-9-15,6 3 0 0,0-1-10 0,0 1 10 16,0 0 0-16,0-1 0 0,-1-2 0 0,1 3 0 16,3-1 0-16,-3-2 0 0,0 3 0 0,0-3 10 15,0 0-10-15,0 0 0 0,-6 0 0 0,6 0 0 16,-6 0 0-16,6 0 0 0,-6 0 0 0,0 0-11 16,0 0 11-16,9 0 0 0,-3 0 0 0,-6 0 0 15,0 0 0-15,0 0 0 0,6 0 8 0,-6 0-8 16,9 0 0-16,-3 3 0 0,-3-3 0 0,-3 0-8 0,0 0 8 15,0 0 0-15,0 0 0 0,0 0 0 0,0 0 0 16,0 0 0-16,0 0 0 0,0 0 0 0,9 2 0 0,-9-2 0 16,0 0 0-16,3 8 0 0,-3-8 0 0,6 6-10 15,-6-6 10-15,3 5 0 0,5 3 0 0,-8-8 0 16,3 8 0-16,0 0 0 0,3-3 9 0,-6-5-9 16,6 8 8-16,-6-8-8 0,3 11 0 0,0-6 0 15,-3-5 0-15,6 8 0 0,-3 0 0 0,-3-8 0 16,3 8-14-16,-3-8 5 0,3 8 9 0,-3 0 0 15,3 2 0-15,-3-2 0 0,-3 3 0 0,3-1 0 16,0 1 0-16,-3-1 0 0,3 1 8 0,-3 0-8 16,0-1 8-16,0 3-8 0,3 1 0 0,0-1 0 0,0 0 0 15,3 0 8-15,-3 3-8 0,3 0 0 0,3 3 8 0,-3-1-8 16,3 1 0-16,-3-1 8 0,3 1-8 0,0 2 0 16,-3 3 11-16,3-1-3 0,0 1 0 0,0 0 0 15,-3 3-8-15,0 2 0 0,0 0 0 0,0 0 0 16,0 0 0-16,0 3 0 0,-3-1 0 0,0 4 0 15,-3-1 0-15,3 3 0 0,0 0 0 0,0 3 0 16,0-3 0-16,3 5 0 0,-3-2 9 0,3 0-9 16,0-1 0-16,3-2 8 0,-3 3-8 0,3-3 0 15,-4 0 0-15,1 3 9 0,0 2-9 0,0-2 0 16,0 0 0-16,-3 2 0 0,0-2 0 0,0-1 0 16,0-2 0-16,-3 0 0 0,0 3 0 0,-3-3 0 15,1 0 16-15,-1 3-3 0,0 0-1 0,-3 2 0 16,-3-2-12-16,3 2 0 0,-3 0 0 0,0 3 0 15,0-2 9-15,0-1-1 0,0 0 0 0,3 1 0 0,3-1-8 16,1 0-11-16,-1 1 3 0,3-1 0 0,3 0 8 16,0 1 14-16,-6-6-3 0,3 2-1 0,3 1 10 0,-3-3 1 15,3 0 1-15,-3 0 0 0,0-2-30 0,0 2-7 16,-3-3-1-16,3 3 0 0,-6-3 16 0,3 1 0 16,0 2 0-16,-3-5 0 0,0 5 10 0,0-3 5 15,3 3 1-15,-6 0 0 0,3 3-16 0,0-1 0 16,1 4 0-16,-1-1 0 0,0 0 0 0,6-2 0 15,-3 0 0-15,6 0 0 0,-3-3 0 0,3-3 0 16,3-2 0-16,-3-1 0 0,3-1 0 0,0-4 11 16,3 0 0-16,-3-2 0 0,0-5-11 0,0-3 0 15,0-3 0-15,0-2 0 0,-3-1 0 0,0-2 0 0,-3 0 0 16,0-3 0-16,3-5 0 0,0 8 8 0,-3-3-8 16,3-5 8-16,0 0-8 0,-3 6 12 0,3-6-12 0,-3 5 12 15,0 0-12-15,0 1 0 0,-3-4 0 0,3 4 0 16,-3-1 0-16,6-5 0 0,-3 5 8 0,3-5-8 15,-6 3 0-15,0 2 0 0,0-2 9 0,6-3-9 16,-3 2 0-16,-3-2 8 0,0 0-8 0,0 0 0 16,3 0 0-16,-3 0 0 0,0 0 0 0,0 0 8 15,0 0-8-15,0-2 0 0,-3 2 8 0,1-3-8 16,-1 3 0-16,0-3 0 0,-3-2 0 0,3 3 8 16,-6-1-8-16,3-2 0 0,-3 2 0 0,0-2 0 15,-3 2 0-15,-2 0 9 0,2-2-9 0,-3 2 0 16,6 3 10-16,-6 0-10 0,-3 0 8 0,1 0-8 15,-1 0 8-15,-3 0-8 0,0 0 0 0,0 3 8 0,-2-3-8 16,-1 0-17-16,0 0 4 0,0 0 1 0,-8 3 12 16,5-3 16-16,0 0-3 0,-3 0-1 0,-2 2-12 15,2-2 0-15,-3 0 0 0,4 3 0 0,-4-3 0 0,0 0 0 16,-2 0 0-16,-4 0 0 0,-3-3 0 0,1 3 0 16,-7 0 0-16,3 0-10 0,1 0 10 0,-4 0-13 15,1 0 5-15,-7 0 8 0,1-2 0 0,-4 2 0 16,4 2 0-16,-4 1 0 0,4 0 0 0,-7-3 0 15,1 0 0-15,-1 2 0 0,-2 1 0 0,-1 2 0 16,4 1 0-16,-4-4 0 0,1 3 0 0,-1-2 0 16,1 0 0-16,-7-1 0 0,1 1-13 0,0 0 5 15,-4-1 8-15,1-2-13 0,-7 0 13 0,4 3-12 16,0 0 12-16,-1-1-12 0,-2 1 12 0,0 0-9 0,-4 2 9 16,4-2-8-16,-3 2 8 0,-4 0 0 0,-2-2 0 15,0 2 0-15,3 0 0 0,2 1 0 0,4 2 0 0,-3-3 0 16,-10-3-12-16,10 4 4 0,0-1 0 0,2 3 0 15,-5-3 8-15,-3 3 0 0,-3-2 0 0,-1 1-8 16,4-1 8-16,0 2 0 0,-4-3 0 0,4 3 0 16,3-3 0-16,0 1 0 0,-4-1 0 0,4-3 0 15,3 4 0-15,2-4 0 0,1 4 0 0,-3-4 0 16,2 1 0-16,1 2 8 0,0-2-8 0,-1 2 11 16,7-5-11-16,-3 5-11 0,-4-2 3 0,4 0 0 15,2-1-20-15,4 1-4 16,-3 2-1-16,-1 1 0 0,-2 2 33 0,3-3 0 0,2 3 0 0,-2 0 0 15,-1 0 0-15,1 0 9 0,0 0-1 0,5 2 0 16,1-2-8-16,-1-3-11 0,1 3 3 0,2-5 0 0,4 2 8 16,-1 1 0-16,1-4 0 0,-1 1-8 0,4-3 8 15,2-3 0-15,-2 1 0 0,-1-4 0 0,1 1 12 0,2 0-1 16,1-1-1-16,2-2 0 0,1 3-10 0,-1 0-14 16,4 5 3-16,-4 0 1 0,0 0 10 0,1 3 0 15,5-1 0-15,1 1 0 0,-1 5 0 0,3-3 0 16,1 3 0-16,2-3 0 0,1 1 0 0,2-1 0 15,0 0 0-15,6-2 0 0,-5 2 0 0,2-2 0 16,3-1 0-16,4 1 0 0,-1-3 0 0,0 3 0 16,6-3 10-16,-2 0-10 0,2 0 8 0,3 0-8 15,-3-3 0-15,3 3 9 0,4 0-9 0,-4 0 0 16,3 0 0-16,6 0 0 0,-3 0 0 0,6 0 0 0,-3 0 9 16,6 0-1-16,1 0-8 0,2 0-8 0,0 0 8 15,-3 0-12-15,3 0 3 0,0 0 0 0,6 0 0 0,0 0 0 16,-6-3 9-16,6 3 0 0,0 0 0 0,0 0 8 15,-3-2-8-15,3 2 0 0,0-3 0 0,0 3-8 16,0 0 8-16,0 0 0 0,-6-5 0 0,3-1 0 16,6 1 0-16,-3 3 0 0,0-4 0 0,6-2 8 15,-6 3 17-15,0 0 4 0,3-1 1 0,-3 1 0 16,0 5-30-16,-3-5 0 0,6 0 0 0,-3 5 0 16,0-3 0-16,0-2 0 0,6-1 0 0,-6 1 0 15,0 0 0-15,0-1-20 0,0 1 4 0,0-3 0 16,3 3 27-16,0-3 5 0,-6-3 2 0,3 3 0 15,-3-2-28-15,3-3-6 0,3-1 0 0,-3-1-1 16,-3-1 17-16,3 0 0 0,6-3 0 0,-6 1 0 16,0-3 16-16,0 2-2 0,3-5-1 0,-3 0 0 0,0 1-13 15,3-1 0-15,0 3 0 0,3 0 0 0,-6-3 0 16,3 3 0-16,0-6 0 0,0 3 0 0,-3 0 0 0,5 1 0 16,1-4 0-16,-6 3 0 0,0 1 0 0,3-1 0 15,3-3 0-15,-6 1 0 0,0-1 0 0,0-2 0 16,0 3 0-16,0-3 0 0,0 2 0 0,3 1 0 15,0-3 0-15,-3 0 0 0,3-1 0 0,0 1 0 16,-3 3 0-16,3-3 0 0,-3 0 0 0,6 5-15 16,-6 0 3-16,3-2 1 0,0-1 19 0,0 3 3 15,0 1 1-15,0-1 0 0,3 0-12 0,-3 0 0 16,0 0 0-16,-3 0 0 0,3-2 0 0,-3 2 0 16,3 0 0-16,-3 1 0 0,-3-1 0 0,3 0 0 0,-3 0 0 15,3 0 0-15,-6 1 0 0,6-1 0 0,0-3-8 16,0 1 8-16,0-3 0 0,3 2 15 0,0-2-3 0,0 3 0 15,0-1-12-15,0-2 0 0,3 3 0 0,-3-3 0 16,3 5 0-16,-6-3 0 0,0 1 0 0,3 2 0 16,-3 0 0-16,0 0 0 0,-3 1 0 0,3-4 0 15,0 1 0-15,-6-1 0 0,0-2 0 0,3 3 0 16,0-1 0-16,0-2 0 0,0 0 0 0,0 2 0 16,0-4 0-16,-6 2 0 0,6 0 0 0,0-3 0 15,-3 3 0-15,6-6 0 0,-6 1 0 0,0-1 0 16,3-2 0-16,0 3 0 0,0-3 0 0,3 0 0 15,3 0 0-15,-6 3 0 0,3-4 11 0,-6 7-11 16,6-4 12-16,0 1-12 0,-3 2 12 0,3-2-12 16,-6 2 8-16,6 0-8 0,-2 1 0 0,2-1 0 15,0 0 8-15,0 0-8 0,0-2 0 0,0 0 0 0,-3-1 10 16,3 1-10-16,3-3 8 0,-1 0-8 0,-4 0 0 16,2-3 0-16,0 0 0 0,0 3 0 0,-3-3 0 0,3 1 0 15,0-1 0-15,-3 3 0 0,3 0 0 0,-3 0 0 16,0-3 0-16,3 3 0 0,0 0 0 0,-6 0 0 15,6 0 0-15,0-3 0 0,6 3 0 0,-6 0 8 16,0 0-8-16,0 0 0 0,0 3 0 0,6 2 8 16,-3-2-8-16,0 2 0 0,5-2 10 0,-8 2-10 15,9 0 12-15,-6 3-12 0,3 0 9 0,0 2-9 16,0 1 0-16,0 0 9 0,3-1-9 0,-3 3 0 16,-3 0 9-16,0 3-9 0,0 0 0 0,3 0 0 0,-6 0 0 15,3 2 8-15,-3-2-16 0,3 0-4 0,0 0 0 16,-3 2 0-16,0-5 21 0,0 1 4 0,0-4 1 15,0 3 0-15,-3 3 2 0,0 0 0 0,0-3 0 0,-3 0 0 16,3 1-16-16,-3-1 0 0,0 0 0 0,0 0 0 16,3 0 0-16,-3-2-21 0,0-1 3 0,-3 1 1 15,6-3 17-15,0 2 0 0,3-2 0 0,-6 3 0 16,3-1 12-16,3 1 4 0,-6-1 0 0,1 1 0 16,2 0-16-16,0 2 0 0,3 3 0 0,0-1 0 15,-3 1 0-15,-3 3-10 0,0-3 10 0,3 2-12 16,3 3 12-16,-3-2 0 0,0 4 0 0,3-2 0 15,-9 1 0-15,9-1 0 0,0 0 0 0,-6-3 0 16,0 1 0-16,3-1 0 0,3 1 0 0,-3-1 0 16,0 1 0-16,-3-1 0 0,0 3 0 0,3 0 0 15,3-5 0-15,-6 3 0 0,6 5 0 0,-6-3 0 16,3 2-15-16,-3 1-1 0,0 0 0 0,6 2 0 16,0 3-120-16,-3 1-24 15,3 1-4-15</inkml:trace>
  <inkml:trace contextRef="#ctx0" brushRef="#br0" timeOffset="135419.5074">10840 5366 403 0,'0'0'36'0,"0"0"-36"0,0-6 0 0,2-1 0 15,1 1 43-15,0-4 1 0,3 2 1 0,0 0 0 16,0-5-29-16,0 5-7 0,3-3-1 0,0 3 0 16,0-2-8-16,0 2 0 0,-3 0 0 0,-3 0 0 15,0 0 34-15,0 2 5 0,0 1 1 0,-3-3 0 16,0 3 18-16,-3-3 4 0,3 3 1 0,-3-1 0 16,0-2-14-16,3 3-2 0,-3 0-1 0,0-3 0 15,-3 3-19-15,6-3-4 0,-3 2-1 0,0-1 0 16,0-1-2-16,3 0-1 0,0 0 0 0,-3 2 0 0,0 4 3 15,0-4 1-15,3-1 0 0,-3 4 0 0,3 3 5 0,-3-3 0 16,0 1 1-16,3 2 0 0,-3-6-12 0,3 4-2 16,0 2-1-16,0 0 0 15,0 0 5-15,0 0 1 0,0 0 0 0,0 0 0 16,0 0-12-16,0 0-8 0,0 0 12 0,0 0-12 16,0 0 12-16,0 0-12 0,0 0 12 0,0 0-12 15,0 0 8-15,0 0-8 0,0 0 0 0,0 0 0 16,0 0 13-16,0 0-4 0,0 0-1 0,6 0 0 15,-6 0 0-15,0 0 0 0,0 0 0 0,0 0 0 0,6 8 16 0,-3-3 2 16,-3 3 1-16,0 0 0 0,0 0-27 0,0-3 0 16,0 6-9-16,-3-3 9 0,3 5 0 0,-3-3 0 15,3 1 10-15,0-3-2 0,-3 2 0 0,3 4 0 16,0-4 0-16,3 3 0 0,-3-2-8 0,0 2 0 16,3-2 0-16,0 2 0 0,-3 0 0 0,0 1 0 15,0-1 0-15,-3 0 11 0,3 3 1 0,-3 2 1 16,0 1 0-16,0-1 0 0,-3 4 11 0,3-1 1 15,-3 3 1-15,-3 2 0 0,6 1-2 0,-3 4-1 16,1-2 0-16,2 3 0 0,-3-3-10 0,0 3-1 16,3-3-1-16,0 3 0 0,0 0-11 0,3-3 8 15,0 2-8-15,0-1 8 0,6-1-8 0,-3 2 8 0,0-4-8 16,0 2 8-16,0-3-8 0,3-2 0 0,-4 0 0 16,1-3 0-16,3 0 0 0,-3 1 8 0,0-1-8 15,0-3 8-15,0 3 0 0,-3-2 0 0,0-3 0 0,-3 2 0 16,3 1 4-16,-3 2 1 0,0-5 0 0,0 2 0 15,3 6 0-15,0 0 0 0,-3 0 0 0,3 0 0 16,0-1-5-16,0 1 0 0,-3 0-8 0,3 3 12 16,0-4-12-16,-3 1 0 0,3 0 8 0,-2 0-8 15,-4-3 0-15,3 5 0 0,0-4 0 0,-3 1 0 16,0 1 10-16,0-3-10 0,6 1 10 0,-6-1-10 16,0 0 10-16,3 3-10 0,-3-1 10 0,3-1-10 15,0-1 0-15,0 0 8 0,3 0-8 0,0 0 0 16,3-2 0-16,0 2 0 0,0-2 0 0,3 2 0 15,0-3 0-15,0 1 9 0,-3 2-9 0,3-3 8 0,-3 4-8 16,0-4 0-16,3 3 0 0,-3 0 0 0,-3 1 0 16,-3-1 0-16,0-3 0 0,3 3 0 0,-3 3 0 15,0-3 0-15,0 1 0 0,0-4 0 0,0 1 0 16,-3-3 8-16,0 2-8 0,3-5 0 0,0 1 0 16,0-4 0-16,-3 1 8 0,6-1-8 0,-3 1 0 0,3-3 8 15,-3 0-8-15,3-3 8 0,0-5-8 0,0 0 0 16,0 0 9-16,3 8-9 0,-3-3 0 0,0 3 9 15,0-8-9-15,0 0 0 0,0 5 8 0,0 3-8 16,0-2 0-16,0 2 0 0,0 0 19 0,0 2 0 16,-3-2 0-16,3 3 0 0,3-1-19 0,-3 3 0 15,3 1 0-15,-3-4 0 0,6 1 0 0,-3-3-19 16,6 0 4-16,-3 0 1 0,0 0 14 0,3-3 0 0,-9-5 0 16,12 3 0-16,-1-1 0 0,4-2 0 0,-6-2 0 0,3-1 10 15,0 0-10-15,-3 1 0 0,0-1 0 0,-9 3 0 16,6-5 0-16,-6 5 0 0,9-3 0 0,-9 3 8 15,0 0 12-15,0 0 3 0,0 0 0 0,0 0 0 16,0 0-13-16,0 0-2 0,9-5-8 0,-9 5 12 16,0 0-12-16,9 0 0 0,0 0 0 0,0 0 0 15,2 0 0-15,1 0 0 0,-3 0 0 0,3-3 0 16,0 3 0-16,0-5 8 0,0 2-8 0,0-2 0 16,0 5 8-16,-3 0-8 0,0-3 0 0,3 1 0 15,-4-1 0-15,1 0 0 0,3 3 0 0,0 0 0 16,-3 3 0-16,3 0 0 0,0-1 0 0,3 1 0 15,0 5 0-15,0-3 0 0,-1-2 0 0,4 2 0 16,0 0 0-16,0 1 0 0,6-1 0 0,-3 0 0 16,2-2 0-16,4 0 0 0,0 2 0 0,0-5 0 0,0-3 0 15,2 1 8-15,-2 2-8 0,0-3 0 0,-3 3 0 0,0 3 0 16,-1-1 0-16,4 1 0 0,-3-1 0 0,0 1 0 16,0 0 0-16,-4-1 0 0,1 4 0 0,3-1 0 15,-3 0 0-15,0 1 0 0,0 1 0 0,-3-1 0 16,-4 2 0-16,1-3 0 0,0 0 0 0,0-2-8 15,-3-3 8-15,0 3 0 0,-3-1 0 0,3-2 0 16,-3 0-8-16,0-2 8 0,-1 2 0 0,1 0 0 16,0-3 0-16,0 0 0 0,0 1 0 0,0-1 0 15,-3 0 0-15,0 3 0 0,-6 0 0 0,6 0 0 0,-6 0 0 16,6 0 0-16,3 3 0 0,-9-3 0 0,3 0 0 16,-3 0 0-16,0 0 0 0,6 3 0 0,0-3 0 0,0 5 0 15,-6-5 0-15,9 3 0 0,-3-1 0 0,0 1 0 16,2 0 0-16,-2-1 0 0,3-2 0 0,6 0 0 15,0 0 0-15,-3-2 0 0,-6-4 0 0,6 4 0 16,0-1 0-16,3-2 0 0,-3 2 0 0,-1 0 0 16,1-2 8-16,0 2-8 0,-3 1 0 0,3 2 0 15,-6-6 0-15,3 6 0 0,0-2 0 0,0 2 0 16,-3-3 0-16,3 3 0 0,-3 0 0 0,0-2 0 16,3 2 0-16,-9 0 0 0,0 0 0 0,6 0 0 15,-6 0 0-15,5-3 0 0,-5 3 0 0,0 0 0 16,0 0 0-16,0 0 0 0,0 0 0 0,0 0 0 15,0 0 0-15,0 0 0 0,0 0 0 0,0 0 0 16,0 0 0-16,0 0 0 0,6 3 0 0,-6-3 0 0,0 0 0 16,0 0 0-16,0 0 0 0,6 5 0 0,-6-5 0 0,6 5-8 15,-6-5 8-15,6 5 0 0,-3 1 0 0,-3-6 0 16,3 8 0-16,3-3 0 0,-6-5 0 0,3 5 0 16,-3-5 0-16,3 8 0 0,0-3 0 0,0 3 0 15,-3-8 0-15,6 6 0 0,-6-6 0 0,3 8 0 16,-3-8 0-16,0 8 0 0,3 0 0 0,-3-1 0 15,0 1 0-15,0-2 0 0,0 4 0 0,0 1 0 16,0-1 0-16,-3-2 0 0,3 3 0 0,0 0 0 16,0-1 0-16,-3 3 0 0,3 1 0 0,0-1 0 15,0-5 0-15,0 5 0 0,0 0 0 0,3-2 0 0,-3 2 0 16,3-2 0-16,0-1 0 0,0 1 0 0,0-3 0 16,0 0 0-16,3 5 8 0,-3-5 0 0,3 0-8 15,-3 0 12-15,3 0-2 0,-3 2-1 0,0-2 0 0,0 0 0 16,0-3-9-16,0 3 8 0,-3-2-8 0,0 4 8 15,0 1-8-15,0 2 0 0,3 0 0 0,-3-2 0 16,0-1 0-16,3 1 8 0,0 0-8 0,0-1 0 16,0 3 0-16,2-2 0 0,-2 2 0 0,3-5 0 15,3 3 0-15,-3-1 0 0,0 1 8 0,3-3-8 16,0 0 0-16,0 0 0 0,-6 0 9 0,6 0-9 16,-3-1 0-16,0 1 0 0,-3-2 0 0,0 4 8 15,0-2-8-15,0 3 0 0,0-1 0 0,0 1 0 16,0-3 0-16,0 3 0 0,0 2 0 0,3 0 8 15,-3-2-8-15,3 4 0 0,-4 1 0 0,1 0 0 0,6 3 0 16,-3-1 0-16,0 1 0 0,0 2 0 0,0 0 0 16,0 3 0-16,0-3 0 0,0 0 0 0,-3 3 0 15,3-3 0-15,-3 0 0 0,3-2 0 0,-3-1 12 0,0 4 0 16,-3-4 1-16,0 1 0 0,3 2-13 0,0 0-8 16,0 0 8-16,0 3-13 0,0-3 13 0,0 3 0 15,0-6 0-15,3 4 10 0,-3-4-10 0,3 1 0 16,0 2 0-16,-1-3 8 0,-2 1-8 0,0-1 0 15,3 1 0-15,-3-3 0 0,-3 0 0 0,3 0 0 16,0-1 0-16,-3 4 0 0,0-3 0 0,-3 0 0 16,3 0 0-16,0 2 0 0,-3 1 0 0,3-1 0 15,-3 1 0-15,0 2 0 0,3 0 0 0,0-3 0 16,0 1 0-16,0-3 0 0,0 2 0 0,3 1 0 0,-3-1 0 16,0 1 0-16,6 2 0 0,-3-2 0 0,0-1-9 15,3 1 9-15,-3-1 0 0,3 1 0 0,-3 2 0 0,3-3 0 16,-3 4 0-16,0-1 0 0,0-3 0 0,0-2 0 15,0 3 0-15,-3-3 0 0,-3-1 0 0,3 7 0 16,0-4 0-16,-3 3 0 0,0-2 0 0,0-1 0 16,3 1 0-16,-3-1 0 0,0 1 0 0,0-3 0 15,0 0 0-15,3-3 0 0,-3 0 0 0,3-2 0 16,0-3 0-16,-3 2 0 0,3-5 0 0,-3 1 0 16,3-6 0-16,0 8 0 0,0-3 0 0,0-5 0 15,-3 5 0-15,0 1 0 0,0-1 0 0,0 0 0 16,-3 3 0-16,6-3 0 0,-3 3 0 0,-3-2 0 15,3 2 0-15,3-3 0 0,-2 3 0 0,2-3 0 0,0-5 0 0,0 8 0 0,0-8 0 0,5 5 0 16,-5-5 0-16,6 3 0 0,0 2 0 0,0-2 0 16,3-3 0-16,0 0 0 0,0 0 0 0,0 0 0 15,0 0 0-15,0-3 8 0,3 1-8 0,-3-1 12 16,0 0-12-16,3 1 0 0,-3-4 0 0,-1 4 0 16,4-1 0-16,-3 0 0 0,6 1 0 0,-3-1 9 15,0 0-9-15,0 1 0 0,3-1 0 0,0 1 8 16,3-1-8-16,-1 0 0 0,1 3 0 0,3-2 0 0,0-1 0 15,0 0 0-15,-3-2 0 0,-1 0 8 0,4-1-8 16,0 1 0-16,3 0 0 0,-3 2 0 0,0-5 0 0,-1 6 0 16,-2-4 8-16,3 4-8 0,-3-1 0 0,0 0 0 15,0 1 0-15,3 2 0 0,-4-3 0 0,1 3 0 16,3-3 0-16,3 1 0 0,-3-1 0 0,0 1 0 16,-1 2 0-16,7-3 0 0,0 0 0 0,6 1 0 15,-1-1 0-15,1-2 0 0,0-1 0 0,0 1 0 16,2-3 0-16,-2 3 0 0,3-6 0 0,3 3 0 15,-4 0-8-15,4 3 8 0,-6-3 0 0,5 6 0 16,-5-1-9-16,3 6 9 0,0-1 0 0,-1-2 0 16,1 3 0-16,3-1 9 0,-1-2-9 0,4 3 0 0,-3 0-10 15,5 2 10-15,1 0 0 0,0 1 0 0,-4-6 0 16,4 2 0-16,-3 1 0 0,2-3 0 0,1 0 0 0,0 0 10 16,2-3-10-16,1 1-11 0,3-4 3 0,-4 4 0 15,4-1-3-15,-4 0 0 0,4-2 0 0,-3 0 0 16,-1-3 11-16,4 0 0 0,-4 3 0 0,-2-3 0 15,6 5 0-15,-7 0 0 0,1-2 0 0,3 2 0 16,-4 9 0-16,4-6 0 0,3 0 10 0,-4 0-10 16,4 0 0-16,2 2 8 0,1 1-8 0,2-3 0 15,-2 3 0-15,3-3 0 0,5-3 0 0,1 3 0 16,-1-3 0-16,4 3 0 0,-4-5 0 0,1 2-10 16,-1-2 10-16,4-3-13 0,2 0 5 0,-2-2 8 15,-7 2 0-15,-2-3 18 0,2 1-2 0,-2 2 0 16,-1 0-16-16,-5 0-14 0,5 3 2 0,-2-1 1 15,6 4 11-15,-7-4 8 0,-5 6-8 0,2-2 11 0,4-1-11 16,2 3 10-16,-2-3-10 0,3 6 10 0,2 0-10 16,1-1 0-16,-1 1 0 0,4 0 0 0,-4-3 0 0,4 0 0 15,2 0 0-15,-2-3 0 0,5 0 0 0,-2 1 0 16,-4-1 0-16,1 0 0 0,-1-2 0 0,1 2 0 16,5-2 0-16,-5 2 0 0,2-2 0 0,-2 0 0 15,2 0 0-15,1-1 0 0,-1-2 0 0,4 3 0 16,-1-3 0-16,-2 3 0 0,-1 2 0 0,1-2 0 15,2-3 0-15,0 3 0 0,4-3 0 0,-4 0 0 16,-5 0 0-16,2 0 0 0,-2 3 16 0,-1-1 2 16,4 4 0-16,-1-4 0 0,4 6-18 0,-4-5 0 15,1 5 8-15,-4-3-8 0,4 1 0 0,-4-1 0 0,4 3 8 16,-7-2-8-16,1 2 0 0,-7 0 0 0,-2-3 0 0,0 3 0 16,-1-3 0-16,-2 3 0 0,-4-5 0 15,-2 5 0-15,3-3 0 0,-4 3 10 0,1-5-10 0,-3 5 8 16,-6 0-8-16,-1-3 0 0,-2 3-12 0,-3 0 12 15,-3 0-8-15,2 0 8 0,-5-2 0 0,-3 2 0 16,-3 0 0-16,3-3 0 0,-6 3 0 0,0 0 0 16,3 0 0-16,-9 0 0 0,2 0 0 0,-2-3 0 15,-3 1 0-15,3-4 0 0,-3 1 12 0,-3 0-4 16,0 0-8-16,0-3 0 0,0-3 0 0,-3 1 0 16,0 2 8-16,3-3-8 0,0 0 8 0,-3 1-8 15,3-3 8-15,-3 2-8 0,3 3 8 0,0 0-8 16,0-2 0-16,-3-4 8 0,0 4-8 0,0-3 0 15,1-3 0-15,-1 0 0 0,-3 3 0 0,3-6-11 0,-3-2 11 16,0 0 11-16,3-3-3 0,-3-3 0 0,0-4-8 16,0 2 0-16,3-6 0 0,-3 1 0 0,3-6 10 15,0 0-10-15,0-2 12 0,0 0-12 0,3-3 18 0,0 0-3 16,3 0-1-16,0-5 0 0,0-1-14 16,0-2 11-16,6-2-11 0,-3 2 10 0,0-5-10 0,0 2 12 15,3 1-12-15,-3-1 12 0,0-2-12 0,-3 0 0 16,0-3 0-16,-1 2 0 0,-2 4 0 0,3-3 0 15,0-1 0-15,0 1 0 0,-3 0 0 0,3-3 0 16,0-2-10-16,-3 2 10 0,3 3 0 0,0-1 0 16,0-4 0-16,0-1 10 0,0 4-10 0,0-7 0 15,0 1 0-15,0-2 0 0,0 1 0 0,0-1 0 16,0-7 0-16,-3 4 0 0,-3 0 0 0,3-3 0 0,-3-1 0 16,-3-1 0-16,0-1 0 0,-3 3 0 0,0 2 0 15,0 4 0-15,1-1 0 0,2 0 0 0,-6 0 0 0,3 1 0 16,0 7 0-16,0 0 0 0,0 5 0 0,0-2 0 15,0 0 0-15,0 0 0 0,-3 2 0 0,6 0 0 16,-3 4 0-16,0 1 0 0,1 4 0 0,-1 2 0 16,-3 0 0-16,3 2-12 0,-3-2 2 0,3 6 1 15,-3-6 9-15,3 8 11 0,0 0-3 0,0 2 0 16,0 1-8-16,0 2 0 0,3 3 0 0,0 0 0 16,3 2 0-16,1 1 0 0,-1 0 0 0,0 4 0 15,3 1 0-15,-3 3 0 0,0-1 0 0,3 6 0 16,0 0 0-16,0-1 0 0,-3 1 0 0,3 3 0 15,0 2 0-15,0 0 0 0,0-3 0 0,0 3 0 16,0 3 0-16,3 0 0 0,0-3 0 0,-3 0 0 0,3 0 0 16,0 0 0-16,2 3-9 0,-2-1 9 0,3-2 0 15,-3 3 0-15,3 0 0 0,0 0 0 0,-3-3 0 0,3 2 0 16,-3 1 0-16,3 2 0 0,-6 3 0 0,3-5 0 16,3 0 0-16,-6 5 0 0,0 0 0 0,0 0 0 15,3-8 0-15,-3 8 0 0,0 0-9 0,0 0 9 16,0 0 0-16,0 0-9 0,0 0 9 0,0 0 0 15,0 0 0-15,0 0-8 0,0 0 8 0,0 0 0 16,0 0 0-16,0 0 0 0,0 0 0 0,0 0 0 16,0 0 0-16,0 0 0 0,0 0 0 0,0 0 0 15,0 0 0-15,0 0 0 0,0 0 0 0,0 0 0 16,3-3 0-16,-3 3 0 0,0 0 0 0,0 0 0 0,0-8 0 16,0 8 0-16,0 0 0 0,0 0 0 0,0 0 0 15,0 0 0-15,0 0 0 0,0 0 0 0,0 0 0 16,0 0 0-16,0 0 0 0,0 0-8 0,0 0 8 0,0 0 0 15,0 0 0-15,0 0 0 0,0 0 0 0,-6 6-8 16,0-4 8-16,6-2 9 0,0 0-1 0,-6 3-8 16,0-1 0-16,0 1 0 0,0 0 0 0,-3-3-12 15,0 0 12-15,1 0 0 0,-4 0 0 0,0 0 0 16,-3 2 0-16,0 1 0 0,0 2 0 0,-3-5 10 16,0 3-10-16,-2 0 0 0,-1-1-12 0,0 1 12 15,-3-3 0-15,3 3 0 0,0-3 12 0,1 2-4 16,2-2-8-16,0-2-16 0,-3 2 4 0,3-3 1 15,-3 0 11-15,3 3 0 0,-2-5 0 0,-4 2 0 16,3 3 0-16,-3-2 14 0,-3-1-2 0,1-2 0 16,-7 2-12-16,-3-2-18 0,0 5 4 0,-5-3 1 0,2 1 13 15,-3-1 0-15,1 0 0 0,-4 1 0 0,0 2 0 16,-5-3 0-16,-1 3 0 0,1-3 0 0,-1 3 0 16,3-2 16-16,7 2-1 0,-4-3-1 0,3 3-26 0,-2 0-4 15,-4-3-2-15,0 3 0 0,-5-2 29 0,2-1 5 16,4 3 2-16,-1 0 0 15,0-5-40-15,1 2-8 0,-7 3-2 0,4-2 0 0,-7-1 32 0,0 0 8 16,1 1 1-16,-1 2 0 0,1-3-9 0,-4 3 0 16,-2 0 9-16,-4 0-9 0,1 0 0 0,2 0 0 15,1 0 0-15,2 0 0 0,1 3-10 0,-4-3 0 16,1 0 0-16,-4 0 0 0,1 2 10 0,-1-2 0 16,1 0 0-16,-1 0 0 0,-2 3 0 0,-4-3 0 15,1 0 0-15,2-3 0 0,4 1 0 0,-3 2 0 0,-4 0 0 16,1-3 0-16,-4 0-8 0,1 1 0 0,2 2 0 15,-2 0 0-15,-3 0 8 0,-1 0 0 0,1 0 0 0,-1 5 0 16,1-2 0-16,0 2 0 0,-1 0 0 0,1 3 0 16,-4 0 0-16,4 0 8 0,3 0-8 0,-4 0 0 15,1 0 0-15,0 2 0 0,-1-2 0 0,4 3 0 16,-1-3-8-16,1 2 0 0,-4-2 0 0,1-2 0 16,0-1-5-16,2 0-1 0,4 1 0 0,-1-1 0 15,-2-3 14-15,-3 1 0 0,-4 0 0 0,4 2 10 16,5 0-10-16,1-2-12 0,0 2 2 0,-4-2 1 15,-2 5 9-15,5-3 9 0,1 0-1 0,2 1-8 16,4 2 0-16,-7-3 0 0,1 3-12 0,3-3 3 16,5 3 9-16,-2-3 0 0,5 1 0 0,1 2 0 15,-4-6 0-15,3 4 0 0,4-1 0 0,-4-2 0 0,4 2 0 16,2 0 14-16,1 0-3 0,-1 1-1 0,1 2-10 16,-4-3 0-16,3-2 0 0,-2 4 0 0,-7-1 0 0,4 2 0 15,-1 0 0-15,4-3 0 0,2 3 0 0,-5-3 0 16,2 0 0-16,0 3 0 0,1-5 0 0,2 5 0 15,4-3 0-15,2-2 0 0,1 2 0 0,-4-5 0 16,-6 3 0-16,4 0 0 0,-1-1 0 0,4 3 0 16,2-2 0-16,0 2 0 0,1 3 0 0,-1 3-14 15,3-6 3-15,-5 3 1 0,2 0 10 0,-2 3 14 16,2-1-3-16,3-2-1 0,4 3-10 0,-1-3-14 16,3 0 3-16,1 0 1 0,2-3 10 0,-3 3 0 15,6-3 0-15,1 0 0 0,-1 1 0 0,3-1 0 0,3-2 0 16,1 2 0-16,2-2 0 0,3-3 0 0,0 2 0 15,0 1 0-15,3-1 0 0,1 1 0 0,2 0 0 0,3-3 0 16,-3-3 0-16,6 3 14 0,-3 3-3 0,3-3-1 16,-3-3-10-16,3 0-12 0,-3 1 2 0,3 2 1 15,1 0 9-15,-4-3 0 0,0 1 0 0,3 2 0 16,0 0 0-16,-3 0 0 0,0 0 0 0,-3 0 0 16,0 0 0-16,3 0 0 0,-2 0 0 0,2 0 0 15,-3 2 0-15,-3 1 11 0,3-3-1 0,-3 2 0 16,0 1-10-16,0 2-14 0,-5 1 3 0,-1-1 1 15,0 3 10-15,-6 3 0 0,-3-1 0 0,-2 3 0 16,-4-2-47-16,-3 2-13 16,-2-2-4-16,2-1 0 0,6 1-174 0,4-1-35 15,-19 4-7-15,27-12-2 0</inkml:trace>
  <inkml:trace contextRef="#ctx0" brushRef="#br0" timeOffset="136593.5651">6518 6530 979 0,'0'-5'87'0,"0"-1"-70"15,0 1-17-15,0 0 0 0,0 5 54 0,0 0 7 16,0 0 2-16,0 0 0 0,0 0-22 0,0 0-4 16,0 0-1-16,0 10 0 0,0 4-36 0,0 1 0 15,0 4 0-15,0 5-8 0,-3 0 26 0,0 7 6 16,0 4 0-16,0 7 1 0,0 0 11 0,0 6 1 15,-3-3 1-15,3-3 0 0,0 1 9 0,0-1 1 16,0-5 1-16,3 0 0 0,-3 0-13 0,0-5-2 16,3-3-1-16,-3 0 0 0,0-8-19 0,0 0-4 15,3-5-1-15,-3-2 0 0,3-1 2 0,-6-5 0 16,6-8 0-16,0 0 0 0,0 0 13 0,-3-3 2 16,0-2 1-16,0-6 0 0,0-5 17 0,0-2 3 15,0-3 1-15,0-3 0 0,3-3-8 0,0 1-2 0,0-6 0 16,6 0 0-16,-3-5-6 0,3 0-2 0,-3-5 0 15,0 2 0-15,3 1-19 0,3-1-11 0,0 3 12 16,-3 0-12-16,3 0 0 0,0 2 0 0,-3 4 0 0,3 2 0 16,-1-1 0-16,1 1 0 0,0 0 0 0,0 3 0 15,0-1 0-15,0 3 0 0,3 3 0 0,0 0 0 16,-3 3 0-16,0 4 0 0,3 1 0 0,0 8 0 16,-1 0-21-16,1 5 1 0,0 5 1 0,3 3 0 15,0 2 19-15,-3 9 11 0,3 2-2 0,0 3 0 16,-3 2-9-16,6 3 0 0,-7 3 0 0,4 0 0 15,-3 2 0-15,0 3 0 0,0-2 9 0,0 2-9 16,0-3 0-16,0-2 9 0,3 2-9 0,-3 1 0 16,-1-6 10-16,4 3-10 0,-3-6 8 0,3 1-8 15,0 2 8-15,0-6-8 0,-3 1 0 0,0-3 8 16,0 3 1-16,-1-3 0 0,7 1 0 0,-9-4 0 0,0-2-27 16,0 0-6-16,0-3 0 0,-3 0-1 15,-3-2-164-15,-3-1-33 0,-3 1-6 16</inkml:trace>
  <inkml:trace contextRef="#ctx0" brushRef="#br0" timeOffset="136796.9214">6556 7004 1904 0,'-9'-27'84'0,"9"16"18"0,0 4-82 0,3-7-20 0,-3 4 0 0,3 2 0 15,3-3 66-15,0 3 9 0,3 0 1 0,0 3 1 16,0 0-41-16,6-1-9 0,9 1-2 0,-1 3 0 16,7 2-17-16,3 0-8 0,3 2 0 0,2 6 8 31,4-3-59-31,9 3-12 0,5-2-2 0,1-4-883 0</inkml:trace>
  <inkml:trace contextRef="#ctx0" brushRef="#br0" timeOffset="138405.0023">15260 6509 964 0,'-6'-16'43'0,"6"8"9"0,3-3-42 0,-3 3-10 16,3 0 0-16,0 1 0 0,-3 1 59 0,3-2 9 0,0 3 3 16,-3 5 0-16,6-3-21 0,-6 3-4 0,6 0-1 0,0 8 0 15,-1 0-30-15,1 3-7 0,3 5 0 0,-3 2-8 16,0 6 20-16,-6 5-4 0,0 3 0 0,0 5 0 16,-3 3 31-16,-3-1 5 0,-3 4 2 0,3-1 0 15,-2 6-3-15,2-1-1 0,0-4 0 0,3-1 0 16,0 0-26-16,3 1-4 0,3-4-2 0,0-4 0 15,0-1-4-15,3-2-1 0,2 0 0 0,-2-3 0 16,0 0-5-16,0-5 0 0,-3-3-8 0,3-3 12 16,-3-2-30-1,0-3-6-15,-6 1-2 0,0-9-826 0</inkml:trace>
  <inkml:trace contextRef="#ctx0" brushRef="#br0" timeOffset="138983.1397">15194 6636 1378 0,'12'-35'30'0,"-6"22"6"0,3-5 2 0,3-1 2 0,0 1-32 0,3-4-8 15,3 4 0-15,2-3 0 0,4 0 40 0,0 2 6 16,3 3 2-16,0 3 0 0,-1 5-13 0,1 3-3 15,3-1 0-15,-3 1 0 0,0 2-22 0,-4 3-10 16,1 0 8-16,0 6-8 0,0-1 0 0,0 6 0 16,-4-3 0-16,4 5 0 0,0 3 0 0,-6 0 0 0,0-1-14 0,-3 1 5 0,-3 3 9 0,-4-3 8 0,-2 2-8 15,-3-2 11-15,-3 3-11 0,-6-4 0 16,1 1 0-16,-7-2 8 0,-3-1 0 0,0-3-8 0,-6 1 12 16,0 0-4-16,-3-1 13 0,-2-2 3 0,2-3 0 0,-6 1 0 15,3-1-24-15,-3-2 0 0,4-6 0 0,-1 3 0 31,6-3 0-31,0 1 0 0,3-4 0 0,3-2 8 16,4 1 0-16,2-1 0 0,0-3 0 0,3 0 0 16,3 6-8-16,6-3 0 0,3 3 0 0,0-3 0 15,0 3 0-15,5-1-8 0,4 4 8 0,6-1-12 16,0 3 12-16,3 3 0 0,-3-1 0 0,3 4-8 16,-4 4 8-16,4 1 0 0,-6 2 0 0,3 3 0 15,-3 2 0-15,0 4 0 0,-4 1 0 0,1 4 0 0,-3-1 0 0,3 1 8 0,-3-3-8 0,0 2 11 16,0-2 3-16,-3 0 1 0,0-3 0 0,0-3 0 15,-3-2 2-15,0 0 1 0,-3-3 0 0,-1-2 0 0,1 0 12 16,-6-4 2-16,1 4 1 0,-4-3 0 0,0 0 9 0,-6-3 2 16,-3 6 0-16,-3-3 0 0,-3 0-4 0,-6 0 0 15,1 2 0-15,-10 1 0 0,-3 2-3 0,-6-2-1 16,-2 2 0-16,-4 3 0 16,-5 0-93-16,-1-1-19 0,4 1-4 0,-4-2-608 15,-3 4-122-15</inkml:trace>
  <inkml:trace contextRef="#ctx0" brushRef="#br0" timeOffset="142610.0249">6925 9750 230 0,'3'-13'10'0,"-3"7"2"0,-3-4-12 0,3-1 0 16,-3 1 0-16,6-1 0 0,-6 0 249 0,3 4 47 16,-3-1 10-16,-3 0 2 0,3 0-216 0,0 2-42 15,-2-2-9-15,2 6-1 0,-6-3-21 0,0-1-4 16,0 1-1-16,-3 2 0 0,-3 1-14 0,-3-1 0 16,0 3 8-16,0 0-8 0,-2 0 0 0,-1 5 9 15,-3-2-9-15,0 2 8 0,-9 1 16 0,4 4 4 16,2 1 0-16,0-1 0 0,-3 1 19 0,0 5 4 0,-2 0 1 15,-4 2 0-15,-3 6-1 0,1 2 0 0,-1 4 0 0,3 4 0 16,3-2-11-16,4 5-3 0,-1 0 0 0,6 2 0 16,3-2 2-16,3 1 0 0,7-1 0 0,2-3 0 15,3-2-10-15,6 2-1 0,6-5-1 0,3 0 0 16,-1 3-3-16,7-3-1 0,9-5 0 0,3 2 0 16,0-2-7-16,5 3 0 0,10-3-1 0,0-3 0 15,2 0-15-15,4-5 0 0,3 0 0 0,5-1 0 16,7-1-152-1,5-4-36-15</inkml:trace>
  <inkml:trace contextRef="#ctx0" brushRef="#br0" timeOffset="143875.3482">16066 11337 997 0,'3'-21'44'0,"0"13"9"0,-3-2-42 0,3-1-11 0,0 1 0 0,0-1 0 15,0 3 86-15,0 3 15 0,0-3 3 0,-3 8 1 16,0 0-25-16,0 0-6 0,6 0-1 0,0 5 0 15,0 3-45-15,3 3-10 0,-3 4-2 0,0 4 0 16,0 2 7-16,3 3 1 0,-6 2 0 0,3 1 0 16,0 2 26-16,0 0 6 0,0 0 0 0,-3 3 1 15,2 2-1-15,-2-2 0 0,3 0 0 0,-3 0 0 16,0-1-20-16,0 1-5 0,3 3-1 0,-3-6 0 16,0-3-18-16,0 1-3 0,3-6-1 0,-3 0 0 0,0-5-8 15,-3 0 8-15,6-3-8 0,-6 0 8 0,3-5-8 16,0 0-17-16,-3-3 4 0,0-5 1 15,0 0-122-15,0 0-24 0,0 0-5 0,0 0-693 16</inkml:trace>
  <inkml:trace contextRef="#ctx0" brushRef="#br0" timeOffset="144250.3079">15998 11274 1555 0,'3'-16'138'0,"3"0"-110"0,-3-2-28 0,3-1 0 16,0 1 35-16,0 2 1 0,0 2 1 0,3 1 0 16,-1 3 14-16,1 2 2 0,0 0 1 0,3 3 0 15,3 2-37-15,0 3-7 0,3 3-2 0,6-1 0 16,2 3-8-16,4 6 0 0,-3 0 0 0,6 2 0 15,-3 3 0-15,2 0 0 0,-5 5 0 0,3 3-11 16,-3 2 11-16,-4 3 12 0,1 0-2 0,0 0-1 16,-6 0 20-16,3 1 4 0,-6-1 1 0,0 0 0 15,-4 0 18-15,1 0 4 0,-6-5 1 0,0 5 0 16,-3-3-30-16,-6 1-7 0,0 2 0 0,-6-3-1 16,-3 1 27-16,-2-1 6 0,-4-2 0 0,-6 0 1 15,0 0-23-15,-6-3-5 0,-2 0-1 0,-7-2 0 16,-3 2 4-16,1-3 1 0,-4 3 0 0,0-2 0 15,-2-1-72-15,-4 1-14 0,-3-6-3 0,-2 3-706 16,-1 0-141-16</inkml:trace>
  <inkml:trace contextRef="#ctx0" brushRef="#br0" timeOffset="146288.8849">6649 11208 864 0,'0'-8'76'0,"2"0"-60"0,-2-5-16 0,3 5 0 16,3-3 90-16,-3 3 15 0,0 3 3 0,0 0 1 15,6-1-64-15,-3 4-13 0,0-1-2 0,-6 3-1 16,0 0-18-16,6 0-11 0,3 0 12 0,-9 0-12 15,0 0 0-15,3 5 0 0,0 3 0 0,-3-2 0 16,-3 1 0-16,-3 1 0 0,0 0 0 0,-3 6 0 16,-3-4 14-16,0 3 2 0,-5 1 1 0,-4-1 0 15,3 3 14-15,-3 2 2 0,-6-2 1 0,3 0 0 16,-2 3-5-16,-1-4-1 0,0 1 0 0,-3 0 0 16,1-3-8-16,2 1-3 0,3-4 0 0,3 1 0 15,-3-1-7-15,3 1-2 0,1 0 0 0,2-4 0 16,-3 4 2-16,3-3 0 0,-3-3 0 0,3 3 0 15,3 0-10-15,1 0 0 0,-1-3-12 0,3 3 12 16,-3-2 0-16,3-1 0 0,0 0 0 0,3 0 0 16,0 1 0-16,3-1 0 0,0-2 0 0,3 2 0 15,0-2 0-15,3-3 0 0,0 0 14 0,0 0-4 0,6 5 7 16,0 0 2-16,0 1 0 0,6 1 0 0,0 1 19 0,3-2 4 16,0 2 1-16,3-3 0 0,5 3-30 0,1-3-5 15,0 3-8-15,3 0 11 0,-3 0-3 0,5 0 0 0,1-3 0 0,0 0 0 16,3 1-8-16,-3-1 8 0,2-2-8 0,-2 2 8 15,0 0-8-15,0 1 0 0,5-1 9 0,-2 0-9 16,3 3 0-16,-1-3 0 0,1 1 0 0,0 2 8 16,3-3-40-1,-4 6-7-15,1-4-1 0,3 4-852 0</inkml:trace>
  <inkml:trace contextRef="#ctx0" brushRef="#br0" timeOffset="147132.4376">7428 11306 576 0,'3'-19'51'0,"-3"11"-41"0,-3-2-10 0,3-1 0 15,-3-2 185-15,0 5 35 0,6-3 8 0,-3 3 0 16,-6 3-129-16,6-3-27 0,6 3-4 0,-6 5-2 15,0 0-42-15,6-3-8 0,0 1-1 0,6 2-1 16,0 0-14-16,3 5 0 0,-6 3 0 0,3 2 0 16,3 1 0-16,0 5 8 0,-6 0-8 0,2 2 12 15,4 6 23-15,-3 2 4 0,-3-2 1 0,-3 0 0 16,-6 3-9-16,3-4-2 0,0 4 0 0,0-1 0 16,-6-2-13-16,3-3-4 0,3 0 0 0,-3-2 0 0,3 2-4 15,-3-2-8-15,-3-6 11 0,6 0-11 0,0-2 12 16,0-3-12-16,-6-3 12 0,3-5-12 15,0 0 12-15,0 0-4 0,-3-5 0 0,-3-3-8 0,0-3 16 16,3-2-3-16,3 0-1 0,-6-3 0 0,-3-5 3 0,6-1 0 16,3-1 0-16,3-1 0 0,-6-5 6 0,6 0 2 15,6-3 0-15,0 3 0 0,3 0-1 0,-3 5 0 16,-3 3 0-16,6 2 0 0,3 6-14 0,0 2-8 16,-12 1 10-16,5 7-10 0,7 0 8 0,3 6-8 15,-6 0 0-15,0 5 9 0,0 2-9 0,3 6 0 16,0 0 0-16,-3 3-11 0,-3 2 11 0,2 0 0 15,1 0 0-15,0 0 0 0,-3 0 0 0,0-2 0 0,-3-1 0 16,6 1 0-16,-3-3 0 0,0-3 0 0,-3-2 0 16,0-1 0-16,3 1 0 0,0-3 0 0,-3-3 0 15,-3 0 0-15,-3-5 0 0,0 0 0 0,0 0 0 0,0 0 0 16,0 0 0-16,0 0 0 0,8-2 0 0,-5-4 0 16,-6 1 0-16,3 0 0 0,6-3 8 0,-6-3-8 15,3 3 0-15,-3-2 9 0,-3-1-9 0,3 1 0 16,6-4 8-16,-6 1-8 0,-3 0 0 0,6 0 0 15,3-3 0-15,-3 0 0 0,3-3 0 0,-3 4 0 16,0-4 0-16,6 0 0 0,3 4 0 0,-3 1 0 16,-3 1 0-16,3 0 0 0,6 2 0 0,0 3 0 15,-3 0 0-15,-4 3 0 0,4 0-8 0,0 5 8 16,0 3 0-16,0-1-11 0,-6-2 11 0,3 5-10 16,6 3 10-16,0 0 0 0,-6 3 0 0,-3 2-8 15,3 3 8-15,2 0 0 0,-5 2 0 0,0 4 0 0,-3-4-13 16,3 3 2-16,0 0 1 0,3 1 0 15,-3-4-145-15,3 3-29 0,3-2-5 16,0-6-2-16</inkml:trace>
  <inkml:trace contextRef="#ctx0" brushRef="#br0" timeOffset="147444.8657">8571 10917 403 0,'3'-14'17'0,"-3"9"5"0,-3 0-22 0,3 5 0 0,0 0 0 0,0 0 0 15,0 0 344-15,3 5 65 0,-6 8 13 0,6 3 2 16,3 3-336-16,0-1-67 0,6 6-13 0,0-3-8 16,0 0 0-16,6 1 8 0,0 1-8 0,0-1 0 15,-1-1 20-15,1 0 0 0,0-3 0 0,0-2 0 16,0 3-118-16,0-6-24 16,0 0-5-16,-4-2-1 0</inkml:trace>
  <inkml:trace contextRef="#ctx0" brushRef="#br0" timeOffset="147710.4243">8735 10951 2026 0,'-3'-3'44'0,"-3"-2"10"0,3 0 2 0,-3 5 1 0,0 0-45 0,0 3-12 16,0 2 0-16,3 0 0 0,0 3 11 0,3 3 0 15,-3-1 0-15,3 3 0 0,3-2-11 0,-3 2 0 16,3 0 0-16,0 3 0 0,0-2 0 0,-3 1-14 16,0-1 2-16,0 2 0 15,-6-1-87-15,3 4-17 0,-3-6-3 0,-2 3-1 16,-1 3 9-16,0-6 2 0,0 0 0 0,0-2 0 16,0-1 40-16,3 1 8 0,-12 10 1 0,3-8 1 0</inkml:trace>
  <inkml:trace contextRef="#ctx0" brushRef="#br0" timeOffset="147851.1825">8565 11150 1555 0,'3'-8'138'0,"0"-6"-110"0,-3 1-28 0,0 3 0 16,0-1 109-16,0 3 17 0,3 0 3 0,0 0 1 16,0 3-68-16,3 2-14 0,0 1-2 0,6-1-1 15,3 6-45-15,3-1 0 0,3 1 0 0,3 0 0 16,2-1-168-16,1 3-32 0</inkml:trace>
  <inkml:trace contextRef="#ctx0" brushRef="#br0" timeOffset="149038.24">15022 7855 864 0,'-6'-15'76'0,"0"7"-60"15,3-6-16-15,-3 4 0 0,0-3 148 0,3 5 26 16,-3-6 6-16,3 9 0 0,0-3-85 0,3 8-18 15,0-5-3-15,0 5-1 0,0 0-39 0,0 0-8 16,6 5-2-16,3 3 0 0,3-3-24 0,0 9 0 16,2-1 0-16,1 3 0 0,6 0 0 0,-3 2 0 15,6-2 0-15,0 3 0 0,2-1 0 0,1-2 0 16,3-3 0-16,0 3 0 0,0-3 8 0,2-2-8 16,-2-3 0-16,0 2 8 0,0 1-8 0,-1-3 8 15,-2-3-8-15,0 1 8 0,0-1-8 0,-3-3 0 0,-7-2 0 16,4 3 0-16,-6 0 0 0,-3-3 0 0,0 0 0 0,-3 0 8 15,-3 0 23-15,3 2 4 0,-6 6 1 0,3-2 0 16,-3-4-4-16,3 4-1 0,-6 2 0 0,0 2 0 16,0-2-17-16,-6 3-3 0,3-1-1 0,-3 3 0 15,0-2 10-15,-3 2 3 0,-3 0 0 0,-3 6 0 16,0-3-23-16,-3 0-16 0,-3-3 2 0,-2 3 1 16,-4 2 13-16,-3 4 0 0,0-4 0 0,1 3 0 15,-4 0 13-15,-3 1-1 0,3 1 0 0,4 1 0 16,-1 0 0-16,0 2-1 0,3 4 0 0,1-4 0 15,2 0-11-15,3 4 0 0,-3-1 0 0,3 0 0 16,0-3-30-16,6-2-8 16,1 0-2-16,5-3-617 0,6 0-124 0</inkml:trace>
  <inkml:trace contextRef="#ctx0" brushRef="#br0" timeOffset="149991.143">16078 8128 1324 0,'0'-21'59'0,"0"8"12"0,3-6-57 0,0 3-14 15,-3 0 0-15,3 3 0 0,0-3 50 0,3 3 7 16,-3 0 2-16,0 2 0 0,3 1-7 0,0 4 0 15,0 1-1-15,0 0 0 0,-6 5-41 0,6 0-10 16,0 0 0-16,0 5 0 0,0 6 0 0,0 2 0 16,0 3-12-16,0 2 12 0,-3 6 0 0,0 3 0 15,-3 2 0-15,0 2 0 0,-3 1 32 0,3 3 0 16,-6-4 1-16,6-2 0 0,-3 3-9 0,3-3-1 16,0-5-1-16,-3 0 0 0,3 0-10 0,0-3-3 15,0-5 0-15,0 2 0 0,0-5 11 0,0 1 3 0,3-6 0 16,-3 0 0-16,-3 2-23 0,3-5 0 0,0-5-12 15,0 0 4-15,0 0 8 0,-3-8 16 0,0 1-4 0,0-7-1 16,0 4 1-16,0-6 0 0,3-3 0 0,0-2 0 16,0-3 9-16,0 1 3 0,6-4 0 0,-3-2 0 15,0-3-1-15,6 0 0 0,2 1 0 0,4-1 0 16,-3 3-12-16,3 0-3 0,3 2 0 0,-3 4 0 16,3-1-8-16,0 5 0 0,-3 6 0 0,-1 0 8 15,-2 5-8-15,3 2 0 0,-3 6 0 0,-3 6 8 16,3 2-8-16,0 2 0 0,-3 6-10 0,-3 3 10 15,0 5 0-15,0-1 0 0,-3 4 0 0,0 2 0 16,0 0 0-16,-3 3 0 0,0-3 8 0,0 0-8 16,3 0 0-16,-3 0 0 0,3-2 0 0,-3-6-9 15,2 0 9-15,-2-3 0 0,0 1 8 0,0-6-8 0,3 0 0 16,-3 1-12-16,-3-6 2 0,3 0 0 0,0-8 10 16,0 0-8-16,0 0 8 0,-2-6-8 0,-4-2 8 15,3-2 16-15,0-3-4 0,0-1-1 0,0-2-11 0,0-2 0 16,3-3 0-16,0-6 0 0,0 1 14 0,3-1-2 15,3-2-1-15,0-3 0 0,2 6-3 0,-2 2-8 16,3 3 12-16,0 3-4 0,0-1 14 0,0 6 2 16,0 5 1-16,-3 3 0 0,-6 5-3 0,9 5-1 15,-3 0 0-15,3 3 0 0,-3 8-21 0,3 0 0 16,0 5 0-16,0 0 0 0,-3 3 0 0,2 0 0 16,-2 0 0-16,0 2 0 0,0-2 0 0,3 2-13 15,0 1 5-15,0-6 8 16,0 3-144-16,0 0-20 0,0 2-5 0</inkml:trace>
  <inkml:trace contextRef="#ctx0" brushRef="#br0" timeOffset="150366.0477">16950 7903 1522 0,'3'-8'33'0,"0"0"7"0,-3-2 2 0,-3 4 2 0,0 1-36 0,3 5-8 15,0 0 0-15,0 0 0 0,0 0 0 0,0 11 0 16,3-1 0-16,3 3 0 0,-3 3 8 0,0 3 0 16,3-3 0-16,-3 2 0 0,6 9 0 0,0-6 0 15,-6 3 0-15,6-3 0 0,0 0-8 0,0 0 0 16,-3 3 0-16,0-5-466 0,0-1-95 15</inkml:trace>
  <inkml:trace contextRef="#ctx0" brushRef="#br0" timeOffset="150615.995">16941 7930 1612 0,'-14'-19'72'0,"8"14"14"16,3-3-69-16,0 3-17 0,0-1 0 0,0 4 0 15,0-1 72-15,3 3 12 0,0 0 1 0,0 0 1 0,0 0-58 0,0 0-12 16,3 8-3-16,0 2 0 0,0 4 3 0,-3-1 0 16,0 0 0-16,3 3 0 15,0 3-38-15,-3-4-7 0,-6 4-2 0,3 5 0 16,0-3-129-16,-6 0-27 0</inkml:trace>
  <inkml:trace contextRef="#ctx0" brushRef="#br0" timeOffset="150850.3489">16688 8035 518 0,'0'0'46'0,"6"-2"-37"0,0-1-9 0,0-2 0 16,0 2 64-16,3-2 12 0,6 2 1 0,-6-2 1 15,-3 2-38-15,3 1-8 0,9 2-2 0,-6 0 0 16,0-6 14-16,2 4 2 0,1 2 1 0,6 0 0 16,-3 0-12-16,3 0-3 0,-3-3 0 0,0 3 0 15,2 0-20-15,1 3-12 0,-3-3 12 0,0 2-12 16</inkml:trace>
  <inkml:trace contextRef="#ctx0" brushRef="#br0" timeOffset="151338.8371">16980 7980 1587 0,'6'-16'35'0,"-6"8"7"0,3-3 2 0,-3 4 0 0,0-4-35 0,3 0-9 15,0 6 0-15,3 0 0 0,-3 2 27 0,6 3 3 16,3 0 1-16,0 5 0 16,0 3-110-16,3 0-21 0,11 11-5 0,1-6-1 0</inkml:trace>
  <inkml:trace contextRef="#ctx0" brushRef="#br0" timeOffset="161359.7868">3264 15960 460 0,'0'0'20'0,"0"0"5"0,0 0-25 0,0 0 0 0,0 0 0 0,0 0 0 15,0-6 117-15,3 1 19 0,-3-3 3 0,-3 3 1 16,3-3-53-16,3 3-11 0,-3-3-1 0,0 0-1 15,-3 0-4-15,3 3-1 0,0-3 0 0,-3 2 0 16,3-2-13-16,-3 3-4 0,0 0 0 0,3-1 0 16,-3 1-32-16,-3 5-8 0,0 0 0 0,0-2-1 15,-3-1 4-15,-2 3 1 0,-1 0 0 0,0 0 0 16,-3 3-16-16,0-1 11 0,-6-2-11 0,6 5 10 16,-9 1-10-16,1-1 12 0,-1 0-12 0,0 3 12 0,-3 0-12 15,3 0 0-15,1 3 0 0,-1-1 8 0,0 1-8 16,0 2 0-16,3 0 0 0,0 3 0 0,1 0 9 0,-1 5 0 15,0 0 0-15,0 3 0 0,0 5-1 0,3-5 0 16,4 3 0-16,-1 4 0 0,3-4-8 0,6-1 0 16,3 6 0-16,3-5 0 0,3-1 0 0,3 0 0 15,6 1 0-15,0-1 0 0,5-2 0 0,-5 3 0 16,6-6 0-16,3 0 0 0,0-3 12 0,3 1-4 16,0-6 0-16,8-2 0 15,-5-9-18-15,12 4-4 0,-1-12-1 0,10-7 0 31,-6 0-120-31,5 0-24 0</inkml:trace>
  <inkml:trace contextRef="#ctx0" brushRef="#br0" timeOffset="161765.7709">3809 15976 1566 0,'-9'-8'69'0,"6"5"15"0,-6 0-68 16,3 3-16-16,-6 0 0 0,3 6 0 0,-3 2 61 0,0 2 9 16,-2 1 2-16,-4 5 0 0,0 2-47 0,3 3-9 15,-3 3-1-15,0 0-1 0,0 0-5 0,6-3-1 16,1 5 0-16,2-2 0 0,3-3 0 0,0 0-8 16,6 3 12-16,0-3-4 0,0-2-8 0,3 0 0 15,0-1 0-15,3-2 8 0,3-3-8 0,-1 0 10 16,4-2-10-16,0-3 10 0,3 2-1 0,0-7 0 15,-3 2 0-15,3-5 0 0,-3 0-1 0,3-5-8 16,-3-3 12-16,2 0-4 0,1-2-8 0,0-6-14 16,3-5 3-16,-3-1 1 0,3-4 1 0,-6 0 0 0,0-6 0 15,3 5 0-15,-4-2 0 0,-5 0 0 0,3 8 0 0,-6 0 0 16,0 5 9-16,-3 0 0 0,-6 3 0 0,0 2 0 16,0 3 0-16,-6 3 0 0,1-3 0 0,-1 3 0 15,-3 5 18-15,0 0 6 0,-3 0 0 16,0 8 1-16,-3-3-9 0,1 8-1 0,-1 0-1 0,3 1 0 15,0 2-14-15,6-1 0 0,3 4-9 0,-3 2-899 16</inkml:trace>
  <inkml:trace contextRef="#ctx0" brushRef="#br0" timeOffset="162344.4063">4258 16002 1720 0,'9'-26'76'0,"-6"15"16"0,0 0-73 0,0-2-19 16,0 5 0-16,0 3 0 0,0 0 54 0,-3 5 7 15,0 0 2-15,9 0 0 0,-6 5-34 0,0 3-6 16,0 5-2-16,-3 8 0 0,0 3-10 0,-3 3-3 16,0-1 0-16,0 8 0 0,-3-2 3 0,3 0 0 15,-3 5 0-15,3-11 0 0,0 3-11 0,-3-5 0 16,3 0 9-16,0-3-9 0,0-5 0 0,0-3 9 15,0-2-9-15,0-3 0 0,0 0 14 0,3-8-4 16,0 0-1-16,0 0 0 0,-3 0 13 0,-2-3 2 16,2-2 1-16,-3 0 0 0,6-3-3 0,-3-6-1 15,3-4 0-15,0-3 0 0,3 0-8 0,3-9-1 16,-3 1-1-16,5-2 0 0,4-1-11 0,3-3 0 0,0 4 0 16,3 4-11-16,-3 1 11 0,0 5 0 0,0 5 0 0,2 3-8 15,-2-1 8-15,0 9 0 0,-3 2 0 0,3 3 0 16,-6 6 0-16,0 2-12 0,-3 0 12 0,0 5-12 15,-3 5 12-15,0 1 0 0,-3-1 0 0,-3 4-8 16,0-4 8-16,0 1 0 0,0 2 0 0,-3-5 8 16,-3-3-8-16,3 0 9 0,-3 0-9 0,0 1 10 15,0-4-2-15,3-2-8 0,-3 3 12 0,0-3-4 16,3-1-8-16,0-1 8 0,1-6-8 0,2 5 8 16,-3-5-8-16,3 3 8 0,0-6-8 0,0 3 8 15,0-5-8-15,3-3 8 0,6 0-8 0,-3-3 8 16,0-2-8-16,3-5 10 0,2-1-10 0,4-5 10 15,0-2 6-15,6-1 0 0,3 1 1 0,-3-3 0 0,3 8-26 16,-6 2-6-16,-1 3-1 0,1 3 0 0,-3 2 16 16,-3 6 0-16,0 0 0 0,0 2 0 0,0 8 0 15,-3-2 0-15,0 8 0 0,3-3 0 0,-3 7 12 0,0 1 6 16,0 3 1-16,0 2 0 0,0 3-19 0,0 0-11 16,-1-6 2-16,4 9 0 0,-6-1 9 0,3 1-10 15,-3-4 10-15,3 4-729 16,-3-6-140-16</inkml:trace>
  <inkml:trace contextRef="#ctx0" brushRef="#br0" timeOffset="162781.3438">5098 15941 1785 0,'-3'-8'159'0,"0"6"-127"0,-3-1-32 0,3 6 0 15,-3 2 40-15,3 3 1 0,0 2 1 0,0 4 0 16,-6-1-4-16,6 5-1 0,0 4 0 0,-3 4 0 16,0 3-4-16,0 0-1 0,0-2 0 0,3 7 0 15,-3 0-14-15,3 1-3 0,0-6-1 0,6 0 0 16,-3-2-6-16,0-6 0 0,-3 5-8 0,-6-7 12 16,6 4-3-16,-2-1-1 0,-1-4 0 0,0-2 0 15,0-5 0-15,3 2 0 0,-6-5 0 0,3 0 0 16,-3-3 3-16,0-5 0 0,0 0 0 0,0 0 0 15,0-3-11-15,0-2 0 0,0-6 9 0,0 1-9 16,3-3 28-16,0-3 2 0,6-5 0 0,0-6 0 0,-3 1-22 16,6-6-8-16,6 0 0 0,3-7 0 0,6-6 0 0,3 5-12 15,6-8 1-15,0 3 0 0,-4 0 19 0,1 0 3 16,0 8 1-16,0 3 0 0,0 5-22 16,-4 2-4-16,-5 6-1 0,0 8 0 0,3 2 15 0,-6 6-9 15,0 5 9-15,-6 3-8 0,3 2 8 0,-3 8 0 16,0 0 0-16,-6 1 0 0,0 4 0 0,-3 3-8 15,0-2 8-15,-3 7 0 0,0-2 10 0,-3 3 7 16,3-6 2-16,-6 8 0 16,0-3-91-16,-3 1-17 0,3-6-4 0,-6 5-914 0</inkml:trace>
  <inkml:trace contextRef="#ctx0" brushRef="#br0" timeOffset="163246.6233">5678 16100 806 0,'9'-19'72'0,"-3"11"-58"0,0-2-14 0,0-1 0 16,-6 1 108-16,3 2 18 0,3 0 4 0,0 3 1 15,-6 5-35-15,0 0-6 0,0-6-2 0,0 6 0 16,-3-8-19-16,0 8-4 0,-6-2-1 0,3-1 0 0,0 3-31 0,0 3-6 0,-6-1-2 0,3-2 0 16,0 8-11-16,3-2-2 0,-6 1-1 0,1-1 0 15,-1 7-11-15,0-2 12 0,0-1-12 0,3 1 12 16,0 5-12-16,0-6 0 0,-3 3 0 0,3 1 0 16,0-1 0-16,0 5 0 0,3-2 0 0,0 0 0 15,0-3 0-15,1 1 0 0,5-1 0 0,-3 0 0 0,3-5 0 16,0 3 0-16,0-11-9 0,3 8 9 0,-3-8 0 15,0 0 0-15,0 0 0 0,8 0 9 0,1-6-9 16,0 4 10-16,0-9-10 0,0 3 10 0,0-5-10 16,0-6 0-16,0 3 0 0,3-2 0 0,0-1 0 0,0-2-9 15,-3-3 9-15,0 11 0 0,5-5-8 0,-5 4 8 16,-6 4 0-16,3 5 0 0,0-1 0 0,-6 6 0 16,0 0 0-16,0 8 0 0,3 0 0 0,-3 5 0 15,0 1 0-15,0 1 0 0,0 1 0 0,-3 3-10 16,3 5 10-16,3-3-878 0</inkml:trace>
  <inkml:trace contextRef="#ctx0" brushRef="#br0" timeOffset="163574.6576">6003 15917 2055 0,'0'0'45'0,"0"0"10"0,0 0 1 0,0 0 2 0,-3 6-46 0,3 7-12 0,-3 0 0 0,3 6 0 16,0 2 14-16,3-3 1 0,-3 1 0 0,0 2 0 16,3 0-2-16,0 0 0 0,-3-5 0 0,3 3 0 15,-3-1-13-15,0-2 0 0,0-3 0 0,0 1-10 16,0 1 33-16,3-1 6 0,-3-6 2 0,0 0 0 16,0 2-31-16,0-2 8 0,-3-3-8 0,3-5 0 15,-3 8 0-15,3-2 0 0,0-6 0 0,-6 5 0 16,3-2 9-16,3-3-1 0,-3 5 0 0,3-5 0 0,0 0 12 15,0 0 1-15,0 0 1 0,0 0 0 0,-3-3 16 16,0-2 3-16,3-3 1 0,0 0 0 0,0-5-23 0,3-3-5 16,3-3-1-16,3 1 0 0,0-1-5 0,5-2 0 15,-2-3-8-15,6 1 12 16,0-4-69-16,6-2-15 0,6 3-2 16,2-1-1002-16</inkml:trace>
  <inkml:trace contextRef="#ctx0" brushRef="#br0" timeOffset="163887.0839">6586 16158 1224 0,'9'-5'54'0,"0"5"11"0,0-3-52 0,6-2-13 0,-3 2 0 0,5-2 0 16,1-6 90-16,3 1 15 0,-6-3 3 0,3-1 1 15,0-4-48-15,-3-1-9 0,2 1-3 0,-5-1 0 16,3 1-17-16,-6-3-4 0,0-6-1 0,-3 9 0 15,3-6 7-15,-6 0 2 0,0 0 0 0,-3 3 0 16,-3 0-19-16,0 2-3 0,-3 3-1 0,-3 3 0 16,-3 5 23-16,0 0 5 0,-6 8 1 0,-2 6 0 15,-4 4-2-15,-3 9-1 0,-3 10 0 0,-2 5 0 16,-4 3-3-16,3 3-1 0,0 5 0 0,7-3 0 16,-1 3-24-16,6-2-11 0,3-1 10 0,6 0-10 15,3-2 13-15,3-3-3 0,6-5-1 0,6-3 0 16,3-3-9-16,6-5 0 0,3-2 0 0,3-6 8 15,8-5-88-15,4 3-19 16,9-9-3-16,6-4-925 0</inkml:trace>
  <inkml:trace contextRef="#ctx0" brushRef="#br0" timeOffset="164808.7411">8899 15997 1324 0,'0'-21'59'0,"0"10"12"0,3-5-57 0,0 0-14 16,0-2 0-16,3 4 0 0,0-1 100 0,3 1 18 15,-6 1 3-15,2 5 1 0,1 0-43 0,-3 3-9 0,-3 5-2 0,0 0 0 16,3 11-24-16,0 2-6 0,-3 5-1 0,-6 9 0 16,0 2 3-16,-2 16 1 0,-7 5 0 0,0 8 0 15,-3 3 7-15,3 5 2 0,-6 0 0 0,6 1 0 16,-3 1-19-16,7-4-4 0,-1-3-1 15,0-8 0-15,0 0-12 0,6-8-2 0,-3-6-1 0,3-7 0 16,0 0-1-16,0-6 0 0,3-5 0 0,-3-7 0 16,3 4 2-16,0-10 1 0,0-3 0 0,0 3 0 15,0-8 7-15,3-2 0 0,-3-4 1 0,3 1 0 16,-3-8 3-16,3-3 0 0,6-8 0 0,-3-2 0 16,0-9-15-16,6-4-9 0,0-6 12 0,0-6-12 15,6-2 0-15,0-5 0 0,0-3 0 0,3-2 0 16,-1-3 0-16,4 0 0 0,3-6-10 0,3 6 10 15,-3-3-16-15,2 3 4 0,1-5 0 0,0 12 1 16,-3 1 11-16,0 5-10 0,2 8 10 0,-2 3-10 16,-3 5 10-16,-3 10 0 0,3 4 0 0,-6 4 0 0,3 3 0 15,-4 11-8-15,4-3 8 0,-3 8-12 0,-3 5 12 16,0 3-8-16,3 11 8 0,-3 7-8 0,-6 6 8 16,3 5-12-16,-3 11 12 0,-3-1-12 0,0 12 12 0,-3-1 0 15,2 3 8-15,1 2-8 0,0 1 0 0,0-4 0 16,3 4 0-16,-3-3 8 0,3-6-8 0,0 1 0 15,0-3 0-15,0 0 0 0,0-8 0 0,-3 0 0 16,3-6 0-16,-6 1 8 0,6-3-8 0,-6-2 8 16,0-6-8-16,0-6 8 15,0 1-50-15,0-3-10 0,-6-2-1 0,0-6-736 16,0 0-147-16</inkml:trace>
  <inkml:trace contextRef="#ctx0" brushRef="#br0" timeOffset="165043.762">8929 16394 1904 0,'-18'-24'84'0,"12"13"18"0,0 1-82 0,3-1-20 0,0 6 0 0,3-3 0 16,0-3 59-16,3 11 7 0,-3 0 2 0,3-2 0 15,6-4-47-15,0 1-9 0,3 5-1 0,-1 0-1 16,7 0-19-16,0 0-4 0,3 0-1 0,6 0 0 0,3 0 38 0,2 0 7 16,7-3 1-16,6 1-684 15,2-1-138-15</inkml:trace>
  <inkml:trace contextRef="#ctx0" brushRef="#br0" timeOffset="165589.8063">10140 15785 748 0,'3'-13'67'0,"3"0"-54"0,0-6-13 0,3 1 0 15,0-1 85-15,-3 3 15 0,0-2 2 0,3 4 1 16,-6 1-11-16,0 5-1 0,0 3-1 0,-3 5 0 16,0 0 6-16,0 0 2 0,0 0 0 0,0 0 0 15,0 0-21-15,-3 5-4 0,0 8-1 0,-3 6 0 16,0 7-32-16,-3 6-6 0,0 8-2 0,-3 5 0 15,3 2 4-15,-3 6 0 0,0 6 0 0,0-1 0 16,0 3 12-16,3-3 4 0,3 5 0 0,3-2 0 16,-2-5-23-16,5-1-4 0,3 1-1 0,-1-8 0 15,4 2-12-15,3-8-4 0,0-2 0 0,0-3 0 16,3-5 19-16,-3-3 3 0,3-5 1 0,0-9 0 0,0 1-19 16,3-8-4-16,0 0-8 0,-1-5 12 0,4-6 5 15,0-5 1-15,0 0 0 0,6-10 0 0,-3-3 2 0,2-8 0 16,4-3 0-16,0-8 0 0,0-8-1 0,3 1 0 15,-1-3 0-15,1-9 0 0,0 4-19 0,-3-6 0 16,-1-5 0-16,1 5 0 0,-3 3 0 0,-3 2 0 16,0 3 0-16,-3 6 0 0,-6 2 0 0,-1 2 0 15,-5 6 0-15,-6 6 0 0,-3-1 0 0,0 11 0 16,-3 2 0-16,-2 3 0 16,-1 3-97-16,-3 5-27 0,-3 3-4 0,3 7-1052 0</inkml:trace>
  <inkml:trace contextRef="#ctx0" brushRef="#br0" timeOffset="166011.5869">11334 15708 1785 0,'0'-10'159'0,"3"4"-127"16,0-4-32-16,-3 5 0 15,3 2-17-15,-3 0-10 0,0 3-1 0,0 0-1 0,0 0 74 0,8 3 15 16,-2 5 4-16,3 5 0 0,-6 6-16 0,3 7-4 16,-3 8 0-16,-3 4 0 0,3 9 23 0,-3 3 4 15,0 9 1-15,-3-1 0 0,-3 5-8 0,0-2 0 16,0 3-1-16,0-3 0 0,1 2-15 0,-1-5-2 16,-3-2-1-16,0-3 0 0,0 0-36 0,0-6-9 15,0-4 0-15,0 2 0 0,-3-11 0 0,3-2 0 16,0-1 0-16,0-7 0 15,0-8-196-15,3-3-42 0,0-2-8 0,0-8-2 0</inkml:trace>
  <inkml:trace contextRef="#ctx0" brushRef="#br0" timeOffset="166324.0851">11235 15878 1911 0,'3'-40'84'0,"6"21"19"15,0-2-83-15,3 0-20 0,-3-3 0 0,6 6 0 16,6-3 24-16,3-1 0 0,2 4 0 0,4-1 0 16,0 1-7-16,3 2-1 0,2 3 0 0,-2 2 0 15,6 1-16-15,-3-1 0 0,-1 6-11 0,4 5 11 16,0 2 0-16,-4 4 9 0,-5 7 1 0,3 5 0 0,-6 1 10 0,-4 13 3 16,-5 2 0-16,0 3 0 0,-6 11 27 15,0-3 6-15,-9 8 0 0,0 0 1 0,0 5 11 16,-6 0 1-16,0 0 1 0,-3 6 0 0,-3-3-17 0,-3-3-3 15,-3 0-1-15,-6 0 0 0,-8-2-29 0,-4 2-5 16,0-2-2-16,-5-1 0 0,-4-5 17 0,0 1 3 16,-2-9 1-16,-1 0 0 0,-6-5-14 0,1-2-4 15,2-9 0-15,-3-5 0 0,4-2-27 0,2-3-5 16,4-11-2-16,2 0-864 16,3-10-173-16</inkml:trace>
  <inkml:trace contextRef="#ctx0" brushRef="#br0" timeOffset="166784.7702">13304 15962 1497 0,'0'-5'133'0,"-3"-3"-106"0,0 5-27 0,0-7 0 15,0 7 75-15,3-2 9 0,0 0 3 0,0-1 0 16,3-2-11-16,0 8-1 0,3-5-1 0,3 0 0 16,3 0-19-16,6-1-4 0,3-2-1 0,2 3 0 15,13 0-29-15,0-1-5 0,3 4-2 0,5-1 0 16,4 3 11-16,2 0 3 0,1 0 0 0,0 0 0 0,-1 0-15 15,-2 0-2-15,2 0-1 0,-5 3 0 16,0-1-44-16,-1-2-9 0,-5 3-1 0,0-3-998 16</inkml:trace>
  <inkml:trace contextRef="#ctx0" brushRef="#br0" timeOffset="167035.1532">13944 15142 1818 0,'0'-16'80'0,"0"16"17"0,0 0-77 0,0 0-20 0,0 0 0 0,6 8 0 16,-3 3 25-16,0 10 2 0,0 5 0 0,0 11 0 16,0 6 16-16,-6 7 3 0,0 3 1 0,0 5 0 15,0 3 36-15,-6 5 7 0,0 3 2 0,0 2 0 16,-3 1-25-16,-3-6-5 0,1 5-1 0,-1-4 0 15,-3 1-34-15,0-2-7 0,3 1-2 0,-3-4 0 16,0-2-18-16,-2 0 10 0,2-3-10 0,0-2 8 31,3-3-173-31,0-6-35 0,-12 30-8 0,9-27 0 0</inkml:trace>
  <inkml:trace contextRef="#ctx0" brushRef="#br0" timeOffset="167378.741">14667 16073 2365 0,'-3'-13'52'0,"3"5"10"0,-3 3 2 0,0 0 4 0,3 5-55 0,-3 0-13 16,-2 5 0-16,-1 6 0 0,0 4 0 0,-3 1 0 16,0 5-12-16,0 6 12 0,0-1 0 0,-3 6 0 15,3-3 0-15,0 0 0 0,6-2 0 0,-3-1 0 16,3-5 12-16,3 6-3 0,3-9-9 0,0 1 0 15,3-6 0-15,3 0 0 0,3-5 0 0,0 0 0 16,3-2 0-16,0-6 0 0,0 0 28 0,-1 0 3 16,4-8 1-16,-3 0 0 0,3-3-20 0,-3-2-4 15,0 0-8-15,0-6 12 0,-3 1-2 0,-1-4-1 16,-2-4 0-16,-3 2 0 0,-3 3-9 0,-3-5 10 16,-3 4-10-16,-3 4 10 0,-6-3 10 0,1 2 3 15,-4 1 0-15,-3 4 0 0,0 1 7 0,-6 3 2 16,0 2 0-16,-2 5 0 0,-4-2-21 0,-3 5-11 0,0 5 12 15,1 3-12 1,-1 3-84-16,0 4-24 0,0 4-5 0</inkml:trace>
  <inkml:trace contextRef="#ctx0" brushRef="#br0" timeOffset="168310.5392">16191 15864 1555 0,'0'-26'138'0,"0"18"-110"0,0-5-28 0,3-3 0 15,3 3 28-15,0-1 1 0,0 4 0 0,3-6 0 16,3 5 44-16,0-2 9 0,6 3 2 0,0 4 0 16,0 1-34-16,2 2-6 0,-2 3-2 0,6 6 0 15,-3 2-11-15,0 5-3 0,0 8 0 0,-1 5 0 16,-5 4 7-16,3-1 1 0,-6 5 0 0,0 3 0 15,-3 0 9-15,-3 3 3 0,0 0 0 0,-6 5 0 16,0-6-23-16,-3 1-4 0,3-6-1 0,-3-2 0 16,0 0 0-16,0-6 0 0,0-2 0 0,3-3 0 15,0-2-6-15,0-1-2 0,-3-5 0 0,3-2 0 0,0-3 0 16,0-5 0-16,0-3 0 0,0 0 0 0,0 0-2 16,0 0-1-16,0-8 0 0,0-6 0 15,3-1 2-15,-3-7 0 0,3-4 0 0,3 0 0 0,0-6-11 16,3-8 8-16,3 6-8 0,2-3 8 0,1-3-8 0,3 3 0 15,3 0 0-15,0 2 0 0,6 1 0 0,-3 2 0 16,-4 3 9-16,-2 5-9 0,0-2 0 0,-3 10 0 0,3 0-12 0,-3 6 4 16,-6 2 8-16,3 5-10 0,-1 3 10 0,1 8-10 15,-9 3 2-15,6 2 0 0,-3 8 0 0,3 0 0 0,-3 3 8 16,0 2-8-16,-3 6 8 0,3 0-8 0,3 2 8 16,-6-2 0-16,0 2 0 0,-3-2 0 0,3 5 0 15,-3-2 0-15,0-4 0 0,-3 1 0 0,-3-5 0 16,3-6 0-16,3 3 0 0,-3-9 8 0,-6 4-8 15,3-6 0-15,6-2 0 0,-3-6 0 0,-3 0 8 0,6-5-8 16,0 0 10-16,0 0-10 0,3-8 16 0,-6-5-4 16,0-5 0-16,6-3 0 0,3-11-12 0,3 5 0 15,-3-7 0-15,0-3 0 0,3-3 12 0,0 0 0 16,3-2 0-16,0 2 0 0,-3 3-12 0,2 3 0 16,1 0 0-16,0 7 0 0,-3 1 0 0,3 2 0 15,-3 3 0-15,0 5 0 0,-3 3 0 0,3 5 9 16,-6 5-1-16,3 0 0 0,0 6-8 0,0 2 0 0,-6 3 0 15,3 6 0-15,3-1 0 0,-3 5 0 0,0 3-8 16,-3 1 8-16,0 1 0 0,3 4 0 0,-1 5 0 0,4-1 0 31,-6 4-104-31,3 2-14 0,3-5-2 0,0 2-1 16,3 0-108-16,-3 3-22 0</inkml:trace>
  <inkml:trace contextRef="#ctx0" brushRef="#br0" timeOffset="172529.9333">17430 15518 633 0,'12'-19'56'0,"-7"11"-44"15,4-2-12-15,0-1 0 0,3 1 120 0,-3 2 21 16,-6 2 5-16,3 4 1 0,-3-1-20 0,-3 3-4 0,0 0-1 16,0 0 0-16,0 11-26 0,0 2-6 0,-3 0-1 0,-3 6 0 15,0 2-4-15,3 3-1 0,0-1 0 0,3 4 0 16,0-1-31-16,3 3-6 0,3-2-2 0,3-1 0 15,3 1-27-15,-3-1-6 0,0-7 0 0,6-1-1 16,6-2-11-16,-1-5 0 0,-8-3 0 0,3 0-722 16,0-6-139-16</inkml:trace>
  <inkml:trace contextRef="#ctx0" brushRef="#br0" timeOffset="172748.9102">17689 15526 1839 0,'20'-13'81'0,"-14"5"18"0,-6 0-79 0,6 0-20 16,3 2 0-16,-3 1 0 0,-6 5 61 0,0 0 9 16,0 0 2-16,0 0 0 0,0 0-23 0,0 0-4 31,-12 0-1-31,3 8 0 0,3-3-28 0,-8 9-7 0,-1-1-1 0,-6 0 0 0,0 6-8 0,3 2 8 31,0 0-8-31,0 0 8 0,1 0-8 0,2 0 0 16,3 3 0-16,-3-3 0 15,3-2-60-15,-3 2-15 0,0 3-2 0,0-3-558 16,0-5-111-16</inkml:trace>
  <inkml:trace contextRef="#ctx0" brushRef="#br0" timeOffset="172905.4376">17319 15759 1324 0,'0'-22'59'0,"6"12"12"0,0-3-57 0,6-3-14 0,0 0 0 0,3 0 0 0,-3 3 77 0,6 0 13 0,9 2 2 0,-4 3 1 32,4 3-93-32,-3 2 0 0,39-5-20 15,-16 5 4-15</inkml:trace>
  <inkml:trace contextRef="#ctx0" brushRef="#br0" timeOffset="176469.4228">22880 11557 921 0,'0'-13'40'0,"0"13"10"0,0-6-40 0,0 1-10 0,0-3 0 0,0 0 0 31,0 0 145-31,0-2 27 0,6-3 6 0,-3-1 1 0,-3 1-63 0,0-3-13 0,0 0-3 0,0-2 0 16,0-1-38-16,-3-2-8 0,3 0-2 0,-6 2 0 16,6 1-5-16,0-3-2 0,0-3 0 0,0 3 0 15,0 0-31-15,6-3-6 0,0-3-8 0,0 4 11 16,-3-1-11-16,5 0 0 0,1-5 9 0,3 0-9 0,0 0 0 15,-3-3 0-15,6-3 0 0,-6 1 8 0,6 5-8 16,-3-3 8-16,-3 0-8 0,-3 1 8 0,0-1 3 0,0 3 1 16,-3 0 0-16,-3 2 0 0,0-2 0 0,0 3 1 15,0-3 0-15,0 0 0 0,-6-1-3 0,3 1-1 16,0-2 0-16,0 1 0 0,-3 4-9 0,3-3 12 16,-3-3-12-16,6 3 12 15,0-3-21-15,0 3-4 0,0 0-1 0,0 0 0 0,0 0 14 0,6-3 0 31,-3 0 0-31,0-2 0 0,-3 2 0 0,6 3 0 0,-6 3 0 0,3-3 0 0,-3-1 0 0,0 1 0 16,0 0 0-16,-3 0 0 0,3 0 0 0,0 3 0 16,0-1 0-16,0 1 0 0,-3-3 0 0,0-1 0 0,0 1 0 15,0 0 0-15,3 3 0 0,-6-3 0 0,6 0 0 16,0 2 0-16,9-2 0 0,-6 0 0 0,3-3 0 0,-3 6 0 16,6-3 0-16,-1 0 0 0,1 2 0 0,3 1 0 15,0-6 0-15,-3 3 0 0,6 2 0 0,-3-2 0 16,0-3 0-16,0 3 0 0,0 3 0 0,-3-1 0 15,8 1 0-15,-8-1 0 0,3 4 0 0,-6-1 0 16,0 0 0-16,0 3 0 0,-3 0 0 0,0 2 0 16,-6 1 0-16,3 2 0 0,-9-3 0 0,6 3 0 15,-3-2 0-15,0 5 0 0,-3-1 0 0,3 1 0 16,-3 0 0-16,4 8 0 0,-1-3 0 0,3 2 0 31,3 6-208-31,0 0-38 0,0 0-8 0,0 0-2 16</inkml:trace>
  <inkml:trace contextRef="#ctx0" brushRef="#br0" timeOffset="177281.7339">23231 8861 576 0,'0'0'25'0,"-6"-8"6"0,6 3-31 0,0-1 0 16,-3-2 0-16,0 1 0 0,0-1 108 0,3 2 16 15,-3 4 4-15,3-4 0 0,-9 1-52 0,9 2-9 16,0 3-3-16,-6 0 0 0,0 3-51 0,-3 2-13 16,-6-2 0-16,1 2 0 0,11 1 54 0,-9-1 8 15,0 0 2-15,-3 0 0 0,-3 1-52 0,3 4-12 16,-3 1 0-16,0-3 0 0,1 0 0 0,2 2 0 16,-3-2 0-16,3 3 0 0,0-3 0 0,0 2 0 15,-3 4 0-15,9-4 0 0,-5 3 0 0,2 1 0 16,-3-4 0-16,6 1 0 0,-3-1 0 0,0 1 0 15,0-6 0-15,0 3 0 0,3 0 0 0,0 0 0 0,0-3 0 16,3 3 0-16,-5-2 54 0,8 2 8 0,-3 0 2 16,0-3 0-16,3-8-52 0,3 3-12 0,0 0 0 0,0 0 0 15,0-5 0-15,0 0 0 0,3-3 0 16,3-3 0-16,3 3 54 0,-1-5 8 0,-2-3 2 0,6 0 0 16,0-5-52-16,0 2-12 0,6 4 0 0,-3-7 0 15,0 1 0-15,3 0 0 0,-4-3 0 0,4 3 0 16,-3 0 0-16,3 2 0 0,-3 1 0 0,0 2 0 15,-3 0 0-15,0 0 0 0,0 3 0 0,-1 0 0 16,1 0 0-16,0 5 0 0,-3 0 0 0,-3 0 0 16,0 0 0-16,3 3 0 0,-3-1 0 0,0 4 0 15,3 2 54-15,-6 2 8 0,-3-2 2 0,9 3 0 16,0 2-52-16,3 0-12 0,-3 3 0 0,2 3 0 16,-2 2 0-16,0 3 0 0,3 0 0 0,-3 2 0 0,6 1 0 15,-9 2 0-15,3 0 0 0,3 1 0 0,-3 1 0 16,0-2 0-16,0 1 0 0,-6 4 0 0,6 6 0 0,-1-3 0 15,1-5 0-15,-6 0 0 0,9 5 0 0,-3-3 0 16,0-2 0-16,0-3 0 16,3 0-151-16,0-5-33 0,3 3-6 0,-3-9-2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01T04:22:29.0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17805 10843 1494 0,'0'0'66'0,"0"-6"14"0,0 6-64 0,0 0-16 15,0 0 0-15,0 0 0 0,6-5 69 0,0-3 11 16,0 0 3-16,2 3 0 0,1 2-48 0,3 1-10 16,-3-4-1-16,0 6-1 0,0-2-12 0,-3-1-3 15,3 3 0-15,-9 0 0 0,0 0-8 0,0 0 0 16,0 0 0-16,0 0 0 0,0 8 0 0,-3-3 0 16,-3 1 0-16,0-1 0 0,-3 0 0 0,0 0 0 15,0 1 0-15,0-4 8 0,0-2 0 0,1 3-8 0,-1-3 12 16,3 3-4-16,6-3-8 0,0 0 10 15,0 0-10-15,0 0-572 0,0 0-120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5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85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1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5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8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27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3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51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5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19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403F3-8EFD-4EDE-A70E-9BBCF5015DF9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8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.xml"/><Relationship Id="rId11" Type="http://schemas.openxmlformats.org/officeDocument/2006/relationships/image" Target="../media/image13.emf"/><Relationship Id="rId5" Type="http://schemas.openxmlformats.org/officeDocument/2006/relationships/image" Target="../media/image10.emf"/><Relationship Id="rId10" Type="http://schemas.openxmlformats.org/officeDocument/2006/relationships/customXml" Target="../ink/ink13.xml"/><Relationship Id="rId4" Type="http://schemas.openxmlformats.org/officeDocument/2006/relationships/customXml" Target="../ink/ink10.xml"/><Relationship Id="rId9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53669891-B191-46DC-B69B-A2A6B0C4485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3020520" y="777160"/>
              <a:ext cx="6059880" cy="15159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8921" y="758080"/>
                <a:ext cx="6109557" cy="155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5224440" y="3345760"/>
              <a:ext cx="1471320" cy="124632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97080" y="3318400"/>
                <a:ext cx="1528920" cy="128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119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C31406C-0B67-4419-8E4C-450EE71B24A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29600" y="201960"/>
              <a:ext cx="7476840" cy="6644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8080" y="190440"/>
                <a:ext cx="7497000" cy="666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538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683FC81C-D91B-483C-8720-8F3790808E5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30955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8D6F119-856D-4E21-AD75-D783DB10D69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03760" y="160200"/>
              <a:ext cx="7516080" cy="5128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5840" y="149040"/>
                <a:ext cx="7537320" cy="515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630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46356980-16B5-44B0-8FA6-8EE1C1D4A99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48520" y="159120"/>
              <a:ext cx="7247520" cy="6286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5920" y="148680"/>
                <a:ext cx="7270200" cy="630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175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812C63B-A976-48E6-96EC-5B5FB4CC0FB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6480" y="246600"/>
              <a:ext cx="6670800" cy="6168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1800" y="234360"/>
                <a:ext cx="6688440" cy="619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346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528DC56-430A-45DD-A7F5-0605266589F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46080" y="39960"/>
              <a:ext cx="8089560" cy="6782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1040" y="28800"/>
                <a:ext cx="8104680" cy="680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64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00429B16-6754-4B37-BD10-E5BA7BDE28A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43640" y="20160"/>
              <a:ext cx="8119800" cy="55476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3920" y="8640"/>
                <a:ext cx="8136720" cy="55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864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59F319F7-979D-469A-9657-0984B82DFCC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87560" y="222840"/>
              <a:ext cx="6110640" cy="5828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9280" y="211680"/>
                <a:ext cx="6123960" cy="585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391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1BA135D8-DE7F-4563-B5B7-51DD096B977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48480" y="227520"/>
              <a:ext cx="7689600" cy="6144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8400" y="218880"/>
                <a:ext cx="7713360" cy="616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139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833778C-5649-48EE-9D1F-22478F41820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810640" y="241920"/>
              <a:ext cx="6617160" cy="2855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3080" y="227880"/>
                <a:ext cx="6639120" cy="288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26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071B6D0-3594-4FB6-8DE1-DC9E37F84AE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85520" y="34200"/>
              <a:ext cx="7512840" cy="2349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1200" y="25200"/>
                <a:ext cx="7524720" cy="23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521200" y="2274480"/>
              <a:ext cx="5986080" cy="3985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8680" y="2264040"/>
                <a:ext cx="6003360" cy="400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01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62B8E5F9-3485-4FC5-885A-9E91E744DD8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36600" y="27720"/>
              <a:ext cx="7121880" cy="5432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3640" y="15840"/>
                <a:ext cx="7150320" cy="54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353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412280F-DA4F-488F-9B64-57ED747706C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42560" y="93240"/>
              <a:ext cx="8280360" cy="6244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6080" y="83160"/>
                <a:ext cx="8300520" cy="626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708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8A02E304-9A62-4E2D-A1F2-C0DC7C80361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15240" y="142920"/>
              <a:ext cx="8605800" cy="6608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4080" y="130680"/>
                <a:ext cx="8624520" cy="663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05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5B0D6B38-2618-4EC2-8DC0-AA46DDF1F95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09200" y="86760"/>
              <a:ext cx="8143200" cy="6025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7680" y="77400"/>
                <a:ext cx="8163720" cy="604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829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F00FE4D-BB97-47C6-95DC-DCA6AA31EA4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933800" y="3886200"/>
              <a:ext cx="32400" cy="17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5520" y="3876480"/>
                <a:ext cx="504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926480" y="79920"/>
              <a:ext cx="8447400" cy="6115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0360" y="71640"/>
                <a:ext cx="8466120" cy="61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945975" y="2102880"/>
              <a:ext cx="76320" cy="562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29775" y="2096760"/>
                <a:ext cx="98640" cy="58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934815" y="2107560"/>
              <a:ext cx="329040" cy="525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16815" y="2092800"/>
                <a:ext cx="366480" cy="5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3480695" y="2303040"/>
              <a:ext cx="488880" cy="1889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463775" y="2286120"/>
                <a:ext cx="522720" cy="192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831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1386A1A2-1430-4EC2-AEE9-D8DA8EBC5D9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17040" y="46800"/>
              <a:ext cx="8764920" cy="6667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5880" y="33120"/>
                <a:ext cx="8786880" cy="66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519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79F1FC7-F241-4710-8B0E-338A8F2E8CA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21760" y="264960"/>
              <a:ext cx="7725240" cy="5927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2760" y="257040"/>
                <a:ext cx="7746480" cy="594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334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</cp:revision>
  <dcterms:created xsi:type="dcterms:W3CDTF">2019-02-14T15:09:09Z</dcterms:created>
  <dcterms:modified xsi:type="dcterms:W3CDTF">2019-02-14T15:09:38Z</dcterms:modified>
</cp:coreProperties>
</file>

<file path=docProps/thumbnail.jpeg>
</file>